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186F-98EC-437E-B05C-858EC2DEEFC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D24D-D236-4BA9-9766-674D44CBA4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50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92050" cy="44196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21476" y="4954385"/>
            <a:ext cx="955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clica</a:t>
            </a:r>
            <a:r>
              <a:rPr lang="en-US" dirty="0" smtClean="0"/>
              <a:t> no check de </a:t>
            </a:r>
            <a:r>
              <a:rPr lang="en-US" dirty="0" err="1" smtClean="0"/>
              <a:t>ativo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clicado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antes </a:t>
            </a:r>
            <a:r>
              <a:rPr lang="en-US" dirty="0" err="1" smtClean="0"/>
              <a:t>aparece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.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atualizar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34" y="5429951"/>
            <a:ext cx="3282661" cy="14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178" cy="36253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38843" y="2516164"/>
            <a:ext cx="8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Consegui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departamentos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5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40826" cy="523822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5964" y="5453149"/>
            <a:ext cx="682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alternativa</a:t>
            </a:r>
            <a:r>
              <a:rPr lang="en-US" dirty="0" smtClean="0"/>
              <a:t> da </a:t>
            </a:r>
            <a:r>
              <a:rPr lang="en-US" dirty="0" err="1" smtClean="0"/>
              <a:t>erro</a:t>
            </a:r>
            <a:r>
              <a:rPr lang="en-US" dirty="0" smtClean="0"/>
              <a:t> de </a:t>
            </a:r>
            <a:r>
              <a:rPr lang="en-US" dirty="0" err="1" smtClean="0"/>
              <a:t>departamento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40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Alves Bosel</dc:creator>
  <cp:lastModifiedBy>Renato Alves Bosel</cp:lastModifiedBy>
  <cp:revision>4</cp:revision>
  <dcterms:created xsi:type="dcterms:W3CDTF">2021-01-04T16:31:31Z</dcterms:created>
  <dcterms:modified xsi:type="dcterms:W3CDTF">2021-01-04T20:36:40Z</dcterms:modified>
</cp:coreProperties>
</file>