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5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3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98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8D2DE-2E91-1F46-A361-46DB330184CA}"/>
              </a:ext>
            </a:extLst>
          </p:cNvPr>
          <p:cNvSpPr/>
          <p:nvPr/>
        </p:nvSpPr>
        <p:spPr>
          <a:xfrm>
            <a:off x="1629103" y="2359130"/>
            <a:ext cx="8933796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cap="all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</a:t>
            </a:r>
            <a:r>
              <a:rPr lang="en-US" sz="6600" b="1" cap="all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olorado</a:t>
            </a:r>
            <a:r>
              <a:rPr lang="en-US" sz="8000" b="1" cap="all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</a:t>
            </a:r>
            <a:r>
              <a:rPr lang="en-US" sz="6600" b="1" cap="all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ki</a:t>
            </a:r>
            <a:r>
              <a:rPr lang="en-US" sz="8000" b="1" cap="all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&amp; B</a:t>
            </a:r>
            <a:r>
              <a:rPr lang="en-US" sz="6600" b="1" cap="all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oard</a:t>
            </a:r>
            <a:r>
              <a:rPr lang="en-US" sz="8000" b="1" cap="all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R</a:t>
            </a:r>
            <a:r>
              <a:rPr lang="en-US" sz="6600" b="1" cap="all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eport</a:t>
            </a:r>
            <a:r>
              <a:rPr lang="en-US" sz="3200" b="1" cap="all" spc="-1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©</a:t>
            </a:r>
            <a:endParaRPr lang="en-US" sz="8000" b="1" cap="all" spc="-100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1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Garamond</vt:lpstr>
      <vt:lpstr>Goudy Old Style</vt:lpstr>
      <vt:lpstr>SavonVTI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Stott</dc:creator>
  <cp:lastModifiedBy>Steven Stott</cp:lastModifiedBy>
  <cp:revision>2</cp:revision>
  <dcterms:created xsi:type="dcterms:W3CDTF">2019-11-22T00:20:56Z</dcterms:created>
  <dcterms:modified xsi:type="dcterms:W3CDTF">2019-11-22T00:24:41Z</dcterms:modified>
</cp:coreProperties>
</file>