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1FE4D-5EE2-418D-BD6E-FEC81A46A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93359-D33A-46C1-BA4C-523AC68E4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4C619-864C-4CC5-8458-ECFD3E5D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92FD-1F5F-4AF5-827D-8732577A60BF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BB9D9F-433A-4BED-854B-21F7303D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2F845C-C44D-4E2A-8C49-384A2FDA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17B-5A03-4349-8889-58BFB8FBE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25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4D708-07AB-4B59-8313-00034463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B30347-F167-4B20-A358-F1E6C3344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715AF5-2F5B-441E-8E4C-4D7D44F4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92FD-1F5F-4AF5-827D-8732577A60BF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30C30C-774A-4D05-90C5-27A84819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E9667-6CD3-4564-8E9B-5473E5D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17B-5A03-4349-8889-58BFB8FBE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62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F72EE2-E2F4-4F66-A1A4-E7F943C90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FD314A-8271-4F7E-B463-22F563B68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9DF5D5-A637-4E2D-A720-6D021CBC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92FD-1F5F-4AF5-827D-8732577A60BF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9B3305-0054-4D4F-AED1-88346B5F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E510C8-19D9-4DAD-9904-008F9B4D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17B-5A03-4349-8889-58BFB8FBE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88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D1423-3B65-4076-A5AC-4E5FD29C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0CB32-6792-4E3E-BBF0-AC8BEDDA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140A9B-0B25-4C8D-9F6F-617734B4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92FD-1F5F-4AF5-827D-8732577A60BF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B0090-3B62-466F-ABF6-10934593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5AC489-C242-460D-8716-C7554A78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17B-5A03-4349-8889-58BFB8FBE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52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E98FC-77DA-4842-AC16-27D6EAE8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D7C5AD-3750-406D-B9E1-D9887680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425D8-F08D-42E2-9F76-75BD4D88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92FD-1F5F-4AF5-827D-8732577A60BF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4FCDC-790B-45EB-A2C3-7D4721CF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A51B67-6E11-4A89-8238-BE1748D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17B-5A03-4349-8889-58BFB8FBE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65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9033D-FBA5-4144-8BDE-F054B244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F3C64-B8A7-4850-991C-835CEB444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D2B959-8771-4B84-BB21-3EEA92C5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2FF9FF-FF45-418B-8E41-85F38BC4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92FD-1F5F-4AF5-827D-8732577A60BF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29C084-9463-4F80-8704-738E174C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535968-9A3D-4E1C-B599-8BB9903E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17B-5A03-4349-8889-58BFB8FBE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86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FF3F1-CE84-4670-80C4-494081A3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49BF80-C961-41CF-A6C5-46420116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41A792-09BF-4A1D-ACDD-B631EC2A1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2C350C-3146-4727-9CDF-92D557807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7469B5-0A70-44C0-BC2E-CB3D78145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B3B9ED-ABDC-4580-88B3-F934E7AF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92FD-1F5F-4AF5-827D-8732577A60BF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AB31A8-F41B-48B3-A128-81FC5319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FE4ADD-535A-4A1F-9D1E-ABEF0D18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17B-5A03-4349-8889-58BFB8FBE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93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7B0F2-70DB-4327-9184-2EBF7A23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CC938A-2BA8-4B1B-A9AE-F836EEEF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92FD-1F5F-4AF5-827D-8732577A60BF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B6D539-8165-4707-99A8-FFD86437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FF0C62-47A1-4E9B-9881-5BB91F4F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17B-5A03-4349-8889-58BFB8FBE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0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540151-D1A8-40B2-84D9-3C670D35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92FD-1F5F-4AF5-827D-8732577A60BF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08F918-A641-4240-839C-898F13A7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1EDB9D-6624-4211-B9AA-30F18C16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17B-5A03-4349-8889-58BFB8FBE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03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C8973-BCEE-4C67-BAE0-6D91DD46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5FEDE5-E078-4643-BBF7-4642A236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2A205B-0D30-4BC8-8F4F-81EBE9FC2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7D26ED-B252-475B-B852-9C5D7740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92FD-1F5F-4AF5-827D-8732577A60BF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0756FE-38C6-4A37-BDA3-1872469C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6B0D14-B517-47E6-96BB-392ADDF7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17B-5A03-4349-8889-58BFB8FBE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3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E6114-41A0-450A-90C8-911AA92E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D1E506-E266-4EE1-AF76-A0C920170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A9F9EE-0151-4BEB-BE8B-4DC5BD7C0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BE2A85-8FED-4DF5-9049-723FF83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92FD-1F5F-4AF5-827D-8732577A60BF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403F53-280F-45F9-BB2C-A8ADE5D4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CA96C9-E484-40AC-B7F0-A072816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17B-5A03-4349-8889-58BFB8FBE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E236C6-20F9-47D2-BDAC-296ECE18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E4B856-7911-41F2-8626-7C35EBE6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5F5DF-5DAE-4C47-B989-94A432348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792FD-1F5F-4AF5-827D-8732577A60BF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480E5-D315-4DED-B6F7-95925DD39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9FCAB-405C-40AC-8CBB-5B936CA46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917B-5A03-4349-8889-58BFB8FBE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92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33A13DA-DA12-4B9B-9795-4B0D619C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39" y="1988857"/>
            <a:ext cx="5336722" cy="132997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86CD67-6ADA-43AB-B3E4-905304B8C322}"/>
              </a:ext>
            </a:extLst>
          </p:cNvPr>
          <p:cNvSpPr txBox="1"/>
          <p:nvPr/>
        </p:nvSpPr>
        <p:spPr>
          <a:xfrm>
            <a:off x="4144161" y="3892492"/>
            <a:ext cx="489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Python</a:t>
            </a:r>
          </a:p>
          <a:p>
            <a:r>
              <a:rPr lang="pt-BR" dirty="0"/>
              <a:t>Django</a:t>
            </a:r>
          </a:p>
          <a:p>
            <a:r>
              <a:rPr lang="pt-BR" dirty="0"/>
              <a:t>PostgreSQL</a:t>
            </a:r>
          </a:p>
          <a:p>
            <a:r>
              <a:rPr lang="pt-BR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53329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E960B4B-5C6F-45C0-8B91-9D4844054CCF}"/>
              </a:ext>
            </a:extLst>
          </p:cNvPr>
          <p:cNvSpPr txBox="1"/>
          <p:nvPr/>
        </p:nvSpPr>
        <p:spPr>
          <a:xfrm>
            <a:off x="2799127" y="444509"/>
            <a:ext cx="659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Tela de apresentação com as cripto moedas publicadas atualmente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853F3D-B1B5-447B-8B3D-E4A18F24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65" y="813841"/>
            <a:ext cx="7853670" cy="59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5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E03117-18D1-4662-8CF1-3B002A3D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60" y="1279781"/>
            <a:ext cx="7315880" cy="473674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5616C6A-5C20-4271-B59E-1106C30DD0B3}"/>
              </a:ext>
            </a:extLst>
          </p:cNvPr>
          <p:cNvSpPr txBox="1"/>
          <p:nvPr/>
        </p:nvSpPr>
        <p:spPr>
          <a:xfrm>
            <a:off x="2799127" y="763290"/>
            <a:ext cx="659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Funcionalidade para o </a:t>
            </a:r>
            <a:r>
              <a:rPr lang="pt-BR" b="1" dirty="0" err="1">
                <a:solidFill>
                  <a:srgbClr val="FF0000"/>
                </a:solidFill>
              </a:rPr>
              <a:t>usário</a:t>
            </a:r>
            <a:r>
              <a:rPr lang="pt-BR" b="1" dirty="0">
                <a:solidFill>
                  <a:srgbClr val="FF0000"/>
                </a:solidFill>
              </a:rPr>
              <a:t> se cadastrar no sistema </a:t>
            </a:r>
            <a:r>
              <a:rPr lang="pt-BR" b="1" dirty="0" err="1">
                <a:solidFill>
                  <a:srgbClr val="FF0000"/>
                </a:solidFill>
              </a:rPr>
              <a:t>NoobCoin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0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0E788F-F78D-4603-939B-9AD1FF24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22" y="666413"/>
            <a:ext cx="9103155" cy="56975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0DABAE-F5C2-4AC0-9314-9E8E2C9F68E4}"/>
              </a:ext>
            </a:extLst>
          </p:cNvPr>
          <p:cNvSpPr txBox="1"/>
          <p:nvPr/>
        </p:nvSpPr>
        <p:spPr>
          <a:xfrm>
            <a:off x="2799127" y="444509"/>
            <a:ext cx="659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Funcionalidade para realizar o Login no sistema</a:t>
            </a:r>
          </a:p>
        </p:txBody>
      </p:sp>
    </p:spTree>
    <p:extLst>
      <p:ext uri="{BB962C8B-B14F-4D97-AF65-F5344CB8AC3E}">
        <p14:creationId xmlns:p14="http://schemas.microsoft.com/office/powerpoint/2010/main" val="371086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6E047F-33EB-4FA1-8ABF-9745540C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83" y="1484852"/>
            <a:ext cx="7958031" cy="48766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745B71D-F360-494A-9EC1-9467077ABDA2}"/>
              </a:ext>
            </a:extLst>
          </p:cNvPr>
          <p:cNvSpPr txBox="1"/>
          <p:nvPr/>
        </p:nvSpPr>
        <p:spPr>
          <a:xfrm>
            <a:off x="2306971" y="496532"/>
            <a:ext cx="7578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Após tela de login, é apresentado o dashboard com as cripto moedas incluídas pelo usuário, com opção para deletar e atualizar o registro.</a:t>
            </a:r>
          </a:p>
          <a:p>
            <a:r>
              <a:rPr lang="pt-BR" b="1" dirty="0">
                <a:solidFill>
                  <a:srgbClr val="FF0000"/>
                </a:solidFill>
              </a:rPr>
              <a:t>Funcionalidade também pode ser acessada pelo atalho ‘My </a:t>
            </a:r>
            <a:r>
              <a:rPr lang="pt-BR" b="1" dirty="0" err="1">
                <a:solidFill>
                  <a:srgbClr val="FF0000"/>
                </a:solidFill>
              </a:rPr>
              <a:t>Coins</a:t>
            </a:r>
            <a:r>
              <a:rPr lang="pt-BR" b="1" dirty="0">
                <a:solidFill>
                  <a:srgbClr val="FF0000"/>
                </a:solidFill>
              </a:rPr>
              <a:t>’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3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57EE003-013B-4B13-8399-0FCE215D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27" y="910005"/>
            <a:ext cx="5273187" cy="57954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0AF9DCA-BA98-43B7-8E10-AA3120D03CF0}"/>
              </a:ext>
            </a:extLst>
          </p:cNvPr>
          <p:cNvSpPr txBox="1"/>
          <p:nvPr/>
        </p:nvSpPr>
        <p:spPr>
          <a:xfrm>
            <a:off x="2306972" y="265256"/>
            <a:ext cx="757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Ao selecionar um registro, é exibido os dados gravados no banco de dados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3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25F684-04E5-44FF-84E5-553F1214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09" y="741361"/>
            <a:ext cx="6508827" cy="58062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BEDAFB6-02BD-4B19-B158-B8FEC1FDE718}"/>
              </a:ext>
            </a:extLst>
          </p:cNvPr>
          <p:cNvSpPr txBox="1"/>
          <p:nvPr/>
        </p:nvSpPr>
        <p:spPr>
          <a:xfrm>
            <a:off x="2306972" y="265256"/>
            <a:ext cx="757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Funcionalidade para inserir o registro de uma nova cripto moeda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7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56E24CD-025C-44DC-B6C3-AAAD33CD76B5}"/>
              </a:ext>
            </a:extLst>
          </p:cNvPr>
          <p:cNvSpPr txBox="1"/>
          <p:nvPr/>
        </p:nvSpPr>
        <p:spPr>
          <a:xfrm>
            <a:off x="981511" y="712880"/>
            <a:ext cx="757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Acessando a funcionalidade de busca e a exibição dos resultados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AB83BC-D363-4909-AA32-7850C2E0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51" y="1634010"/>
            <a:ext cx="4983014" cy="38140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2BF4D1A-56D9-4E4D-A65C-FE26FCCD5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37" y="2122415"/>
            <a:ext cx="5402620" cy="28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6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62CC049-E4AA-488D-AC92-9655B9585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41" y="1026914"/>
            <a:ext cx="6525595" cy="56129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F819F2-4091-49B3-8B9C-DE87542976A7}"/>
              </a:ext>
            </a:extLst>
          </p:cNvPr>
          <p:cNvSpPr txBox="1"/>
          <p:nvPr/>
        </p:nvSpPr>
        <p:spPr>
          <a:xfrm>
            <a:off x="2306972" y="218114"/>
            <a:ext cx="757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Funcionalidade para update dos dados registrados nas cripto moedas inseridas pelo usuário logado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77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Albuquerque de Faria</dc:creator>
  <cp:lastModifiedBy>Lucas Albuquerque de Faria</cp:lastModifiedBy>
  <cp:revision>5</cp:revision>
  <dcterms:created xsi:type="dcterms:W3CDTF">2021-07-19T18:08:17Z</dcterms:created>
  <dcterms:modified xsi:type="dcterms:W3CDTF">2021-07-19T18:54:40Z</dcterms:modified>
</cp:coreProperties>
</file>