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26E"/>
    <a:srgbClr val="032030"/>
    <a:srgbClr val="043048"/>
    <a:srgbClr val="698493"/>
    <a:srgbClr val="365A6E"/>
    <a:srgbClr val="506F81"/>
    <a:srgbClr val="00153E"/>
    <a:srgbClr val="001848"/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BB19573C-CBF5-4206-A6DF-7F631C51488B}"/>
    <pc:docChg chg="undo custSel addSld delSld modSld">
      <pc:chgData name="Alon Pinheiro" userId="4501e3c9-5ef7-40cc-a0c2-9ea35ef4d3fb" providerId="ADAL" clId="{BB19573C-CBF5-4206-A6DF-7F631C51488B}" dt="2022-07-13T22:59:10.392" v="694" actId="478"/>
      <pc:docMkLst>
        <pc:docMk/>
      </pc:docMkLst>
      <pc:sldChg chg="addSp delSp modSp new del mod">
        <pc:chgData name="Alon Pinheiro" userId="4501e3c9-5ef7-40cc-a0c2-9ea35ef4d3fb" providerId="ADAL" clId="{BB19573C-CBF5-4206-A6DF-7F631C51488B}" dt="2022-07-13T21:52:27.761" v="529" actId="47"/>
        <pc:sldMkLst>
          <pc:docMk/>
          <pc:sldMk cId="2164335625" sldId="256"/>
        </pc:sldMkLst>
        <pc:spChg chg="del">
          <ac:chgData name="Alon Pinheiro" userId="4501e3c9-5ef7-40cc-a0c2-9ea35ef4d3fb" providerId="ADAL" clId="{BB19573C-CBF5-4206-A6DF-7F631C51488B}" dt="2022-07-13T19:34:31.365" v="1" actId="478"/>
          <ac:spMkLst>
            <pc:docMk/>
            <pc:sldMk cId="2164335625" sldId="256"/>
            <ac:spMk id="2" creationId="{F38B5B9E-CE79-5892-EED6-328B6A7F02E1}"/>
          </ac:spMkLst>
        </pc:spChg>
        <pc:spChg chg="del">
          <ac:chgData name="Alon Pinheiro" userId="4501e3c9-5ef7-40cc-a0c2-9ea35ef4d3fb" providerId="ADAL" clId="{BB19573C-CBF5-4206-A6DF-7F631C51488B}" dt="2022-07-13T19:34:31.365" v="1" actId="478"/>
          <ac:spMkLst>
            <pc:docMk/>
            <pc:sldMk cId="2164335625" sldId="256"/>
            <ac:spMk id="3" creationId="{451E369A-A556-F05B-3B3A-5C1EE0E88CD5}"/>
          </ac:spMkLst>
        </pc:spChg>
        <pc:spChg chg="add mod">
          <ac:chgData name="Alon Pinheiro" userId="4501e3c9-5ef7-40cc-a0c2-9ea35ef4d3fb" providerId="ADAL" clId="{BB19573C-CBF5-4206-A6DF-7F631C51488B}" dt="2022-07-13T19:35:25.877" v="44" actId="207"/>
          <ac:spMkLst>
            <pc:docMk/>
            <pc:sldMk cId="2164335625" sldId="256"/>
            <ac:spMk id="6" creationId="{C53B61F8-4887-DE72-31B6-89E52D012202}"/>
          </ac:spMkLst>
        </pc:spChg>
        <pc:picChg chg="add mod">
          <ac:chgData name="Alon Pinheiro" userId="4501e3c9-5ef7-40cc-a0c2-9ea35ef4d3fb" providerId="ADAL" clId="{BB19573C-CBF5-4206-A6DF-7F631C51488B}" dt="2022-07-13T19:34:38.020" v="4" actId="962"/>
          <ac:picMkLst>
            <pc:docMk/>
            <pc:sldMk cId="2164335625" sldId="256"/>
            <ac:picMk id="5" creationId="{0221D64A-D2C4-BF90-8D6E-0315B37B317B}"/>
          </ac:picMkLst>
        </pc:picChg>
      </pc:sldChg>
      <pc:sldChg chg="addSp delSp modSp add mod">
        <pc:chgData name="Alon Pinheiro" userId="4501e3c9-5ef7-40cc-a0c2-9ea35ef4d3fb" providerId="ADAL" clId="{BB19573C-CBF5-4206-A6DF-7F631C51488B}" dt="2022-07-13T22:00:57.758" v="531" actId="14100"/>
        <pc:sldMkLst>
          <pc:docMk/>
          <pc:sldMk cId="461280627" sldId="257"/>
        </pc:sldMkLst>
        <pc:spChg chg="add del mod ord">
          <ac:chgData name="Alon Pinheiro" userId="4501e3c9-5ef7-40cc-a0c2-9ea35ef4d3fb" providerId="ADAL" clId="{BB19573C-CBF5-4206-A6DF-7F631C51488B}" dt="2022-07-13T21:52:39.774" v="530" actId="478"/>
          <ac:spMkLst>
            <pc:docMk/>
            <pc:sldMk cId="461280627" sldId="257"/>
            <ac:spMk id="4" creationId="{03CDAFA2-A62E-4724-4185-B879D1A26391}"/>
          </ac:spMkLst>
        </pc:spChg>
        <pc:spChg chg="del">
          <ac:chgData name="Alon Pinheiro" userId="4501e3c9-5ef7-40cc-a0c2-9ea35ef4d3fb" providerId="ADAL" clId="{BB19573C-CBF5-4206-A6DF-7F631C51488B}" dt="2022-07-13T19:59:26.079" v="46" actId="478"/>
          <ac:spMkLst>
            <pc:docMk/>
            <pc:sldMk cId="461280627" sldId="257"/>
            <ac:spMk id="6" creationId="{C53B61F8-4887-DE72-31B6-89E52D012202}"/>
          </ac:spMkLst>
        </pc:spChg>
        <pc:picChg chg="add mod">
          <ac:chgData name="Alon Pinheiro" userId="4501e3c9-5ef7-40cc-a0c2-9ea35ef4d3fb" providerId="ADAL" clId="{BB19573C-CBF5-4206-A6DF-7F631C51488B}" dt="2022-07-13T19:59:28.704" v="50" actId="962"/>
          <ac:picMkLst>
            <pc:docMk/>
            <pc:sldMk cId="461280627" sldId="257"/>
            <ac:picMk id="3" creationId="{CEF62C7F-BA66-7A0E-B960-BC2E751321E6}"/>
          </ac:picMkLst>
        </pc:picChg>
        <pc:picChg chg="del">
          <ac:chgData name="Alon Pinheiro" userId="4501e3c9-5ef7-40cc-a0c2-9ea35ef4d3fb" providerId="ADAL" clId="{BB19573C-CBF5-4206-A6DF-7F631C51488B}" dt="2022-07-13T19:59:27.279" v="47" actId="478"/>
          <ac:picMkLst>
            <pc:docMk/>
            <pc:sldMk cId="461280627" sldId="257"/>
            <ac:picMk id="5" creationId="{0221D64A-D2C4-BF90-8D6E-0315B37B317B}"/>
          </ac:picMkLst>
        </pc:picChg>
        <pc:picChg chg="add del mod">
          <ac:chgData name="Alon Pinheiro" userId="4501e3c9-5ef7-40cc-a0c2-9ea35ef4d3fb" providerId="ADAL" clId="{BB19573C-CBF5-4206-A6DF-7F631C51488B}" dt="2022-07-13T20:34:59.356" v="145" actId="21"/>
          <ac:picMkLst>
            <pc:docMk/>
            <pc:sldMk cId="461280627" sldId="257"/>
            <ac:picMk id="7" creationId="{07FD51C2-BD63-8C21-3618-EF8097FB1D6A}"/>
          </ac:picMkLst>
        </pc:picChg>
        <pc:picChg chg="add mod">
          <ac:chgData name="Alon Pinheiro" userId="4501e3c9-5ef7-40cc-a0c2-9ea35ef4d3fb" providerId="ADAL" clId="{BB19573C-CBF5-4206-A6DF-7F631C51488B}" dt="2022-07-13T22:00:57.758" v="531" actId="14100"/>
          <ac:picMkLst>
            <pc:docMk/>
            <pc:sldMk cId="461280627" sldId="257"/>
            <ac:picMk id="8" creationId="{A2A12512-D5B2-F23F-9F16-F448FBB6F6ED}"/>
          </ac:picMkLst>
        </pc:picChg>
      </pc:sldChg>
      <pc:sldChg chg="addSp delSp modSp new mod">
        <pc:chgData name="Alon Pinheiro" userId="4501e3c9-5ef7-40cc-a0c2-9ea35ef4d3fb" providerId="ADAL" clId="{BB19573C-CBF5-4206-A6DF-7F631C51488B}" dt="2022-07-13T22:59:10.392" v="694" actId="478"/>
        <pc:sldMkLst>
          <pc:docMk/>
          <pc:sldMk cId="1443018106" sldId="258"/>
        </pc:sldMkLst>
        <pc:spChg chg="del">
          <ac:chgData name="Alon Pinheiro" userId="4501e3c9-5ef7-40cc-a0c2-9ea35ef4d3fb" providerId="ADAL" clId="{BB19573C-CBF5-4206-A6DF-7F631C51488B}" dt="2022-07-13T20:25:53.833" v="87" actId="478"/>
          <ac:spMkLst>
            <pc:docMk/>
            <pc:sldMk cId="1443018106" sldId="258"/>
            <ac:spMk id="2" creationId="{4736F22F-8B84-FB5E-C2E9-F4F36C1EBC99}"/>
          </ac:spMkLst>
        </pc:spChg>
        <pc:spChg chg="del">
          <ac:chgData name="Alon Pinheiro" userId="4501e3c9-5ef7-40cc-a0c2-9ea35ef4d3fb" providerId="ADAL" clId="{BB19573C-CBF5-4206-A6DF-7F631C51488B}" dt="2022-07-13T20:25:53.833" v="87" actId="478"/>
          <ac:spMkLst>
            <pc:docMk/>
            <pc:sldMk cId="1443018106" sldId="258"/>
            <ac:spMk id="3" creationId="{F5B85813-C469-72BC-3B24-923C984C62F8}"/>
          </ac:spMkLst>
        </pc:spChg>
        <pc:spChg chg="add mod">
          <ac:chgData name="Alon Pinheiro" userId="4501e3c9-5ef7-40cc-a0c2-9ea35ef4d3fb" providerId="ADAL" clId="{BB19573C-CBF5-4206-A6DF-7F631C51488B}" dt="2022-07-13T22:01:22.475" v="535" actId="207"/>
          <ac:spMkLst>
            <pc:docMk/>
            <pc:sldMk cId="1443018106" sldId="258"/>
            <ac:spMk id="4" creationId="{BEA37C30-06A0-49B5-DE25-1B55E4ABA498}"/>
          </ac:spMkLst>
        </pc:spChg>
        <pc:spChg chg="add del mod">
          <ac:chgData name="Alon Pinheiro" userId="4501e3c9-5ef7-40cc-a0c2-9ea35ef4d3fb" providerId="ADAL" clId="{BB19573C-CBF5-4206-A6DF-7F631C51488B}" dt="2022-07-13T22:02:42.944" v="538" actId="478"/>
          <ac:spMkLst>
            <pc:docMk/>
            <pc:sldMk cId="1443018106" sldId="258"/>
            <ac:spMk id="12" creationId="{8B6B4DD7-BC0D-7CAD-17AD-109580AFE160}"/>
          </ac:spMkLst>
        </pc:spChg>
        <pc:spChg chg="add mod">
          <ac:chgData name="Alon Pinheiro" userId="4501e3c9-5ef7-40cc-a0c2-9ea35ef4d3fb" providerId="ADAL" clId="{BB19573C-CBF5-4206-A6DF-7F631C51488B}" dt="2022-07-13T20:39:47.386" v="383" actId="14100"/>
          <ac:spMkLst>
            <pc:docMk/>
            <pc:sldMk cId="1443018106" sldId="258"/>
            <ac:spMk id="14" creationId="{9FD78694-5E10-3BEC-ED96-FE7974186D30}"/>
          </ac:spMkLst>
        </pc:spChg>
        <pc:spChg chg="add mod">
          <ac:chgData name="Alon Pinheiro" userId="4501e3c9-5ef7-40cc-a0c2-9ea35ef4d3fb" providerId="ADAL" clId="{BB19573C-CBF5-4206-A6DF-7F631C51488B}" dt="2022-07-13T20:39:49.072" v="384" actId="14100"/>
          <ac:spMkLst>
            <pc:docMk/>
            <pc:sldMk cId="1443018106" sldId="258"/>
            <ac:spMk id="15" creationId="{3D985228-2D9E-EE73-0DE8-796A1F81C92B}"/>
          </ac:spMkLst>
        </pc:spChg>
        <pc:spChg chg="add del">
          <ac:chgData name="Alon Pinheiro" userId="4501e3c9-5ef7-40cc-a0c2-9ea35ef4d3fb" providerId="ADAL" clId="{BB19573C-CBF5-4206-A6DF-7F631C51488B}" dt="2022-07-13T22:59:06.967" v="689" actId="11529"/>
          <ac:spMkLst>
            <pc:docMk/>
            <pc:sldMk cId="1443018106" sldId="258"/>
            <ac:spMk id="18" creationId="{54FDF4A2-8965-C278-4E94-0D81FCB03F2F}"/>
          </ac:spMkLst>
        </pc:spChg>
        <pc:spChg chg="add del mod">
          <ac:chgData name="Alon Pinheiro" userId="4501e3c9-5ef7-40cc-a0c2-9ea35ef4d3fb" providerId="ADAL" clId="{BB19573C-CBF5-4206-A6DF-7F631C51488B}" dt="2022-07-13T22:59:06.900" v="687" actId="11529"/>
          <ac:spMkLst>
            <pc:docMk/>
            <pc:sldMk cId="1443018106" sldId="258"/>
            <ac:spMk id="19" creationId="{9D9AE0A8-7AFC-7A2C-0278-24694D8893F4}"/>
          </ac:spMkLst>
        </pc:spChg>
        <pc:spChg chg="add del mod">
          <ac:chgData name="Alon Pinheiro" userId="4501e3c9-5ef7-40cc-a0c2-9ea35ef4d3fb" providerId="ADAL" clId="{BB19573C-CBF5-4206-A6DF-7F631C51488B}" dt="2022-07-13T22:59:06.852" v="685" actId="571"/>
          <ac:spMkLst>
            <pc:docMk/>
            <pc:sldMk cId="1443018106" sldId="258"/>
            <ac:spMk id="20" creationId="{6C1C839B-BF4E-B614-08E2-0CAE52A9C9BD}"/>
          </ac:spMkLst>
        </pc:spChg>
        <pc:picChg chg="add del mod modCrop">
          <ac:chgData name="Alon Pinheiro" userId="4501e3c9-5ef7-40cc-a0c2-9ea35ef4d3fb" providerId="ADAL" clId="{BB19573C-CBF5-4206-A6DF-7F631C51488B}" dt="2022-07-13T20:27:25.272" v="102" actId="478"/>
          <ac:picMkLst>
            <pc:docMk/>
            <pc:sldMk cId="1443018106" sldId="258"/>
            <ac:picMk id="6" creationId="{429C03EE-2F21-6A5C-6001-2795F1DE101C}"/>
          </ac:picMkLst>
        </pc:picChg>
        <pc:picChg chg="add del mod">
          <ac:chgData name="Alon Pinheiro" userId="4501e3c9-5ef7-40cc-a0c2-9ea35ef4d3fb" providerId="ADAL" clId="{BB19573C-CBF5-4206-A6DF-7F631C51488B}" dt="2022-07-13T20:29:44.248" v="115" actId="478"/>
          <ac:picMkLst>
            <pc:docMk/>
            <pc:sldMk cId="1443018106" sldId="258"/>
            <ac:picMk id="7" creationId="{41548F76-7257-5CDD-0D06-48845790FA92}"/>
          </ac:picMkLst>
        </pc:picChg>
        <pc:picChg chg="add del mod">
          <ac:chgData name="Alon Pinheiro" userId="4501e3c9-5ef7-40cc-a0c2-9ea35ef4d3fb" providerId="ADAL" clId="{BB19573C-CBF5-4206-A6DF-7F631C51488B}" dt="2022-07-13T20:33:18.398" v="128" actId="21"/>
          <ac:picMkLst>
            <pc:docMk/>
            <pc:sldMk cId="1443018106" sldId="258"/>
            <ac:picMk id="9" creationId="{3844531D-94EF-6E19-4265-32FD1F39F426}"/>
          </ac:picMkLst>
        </pc:picChg>
        <pc:picChg chg="add del mod">
          <ac:chgData name="Alon Pinheiro" userId="4501e3c9-5ef7-40cc-a0c2-9ea35ef4d3fb" providerId="ADAL" clId="{BB19573C-CBF5-4206-A6DF-7F631C51488B}" dt="2022-07-13T20:39:38.226" v="380" actId="21"/>
          <ac:picMkLst>
            <pc:docMk/>
            <pc:sldMk cId="1443018106" sldId="258"/>
            <ac:picMk id="10" creationId="{2D81693C-4F47-05BD-D03A-DB87A04020CC}"/>
          </ac:picMkLst>
        </pc:picChg>
        <pc:picChg chg="add del mod ord">
          <ac:chgData name="Alon Pinheiro" userId="4501e3c9-5ef7-40cc-a0c2-9ea35ef4d3fb" providerId="ADAL" clId="{BB19573C-CBF5-4206-A6DF-7F631C51488B}" dt="2022-07-13T22:02:42.273" v="537" actId="478"/>
          <ac:picMkLst>
            <pc:docMk/>
            <pc:sldMk cId="1443018106" sldId="258"/>
            <ac:picMk id="11" creationId="{45F998DC-DD7F-98FD-6396-EFDA96D8EEDE}"/>
          </ac:picMkLst>
        </pc:picChg>
        <pc:picChg chg="add del mod">
          <ac:chgData name="Alon Pinheiro" userId="4501e3c9-5ef7-40cc-a0c2-9ea35ef4d3fb" providerId="ADAL" clId="{BB19573C-CBF5-4206-A6DF-7F631C51488B}" dt="2022-07-13T20:38:45.533" v="373" actId="478"/>
          <ac:picMkLst>
            <pc:docMk/>
            <pc:sldMk cId="1443018106" sldId="258"/>
            <ac:picMk id="13" creationId="{2EDA58AB-5B8F-AD90-CCF9-F083C06B6487}"/>
          </ac:picMkLst>
        </pc:picChg>
        <pc:picChg chg="add del mod">
          <ac:chgData name="Alon Pinheiro" userId="4501e3c9-5ef7-40cc-a0c2-9ea35ef4d3fb" providerId="ADAL" clId="{BB19573C-CBF5-4206-A6DF-7F631C51488B}" dt="2022-07-13T22:02:21.947" v="536" actId="478"/>
          <ac:picMkLst>
            <pc:docMk/>
            <pc:sldMk cId="1443018106" sldId="258"/>
            <ac:picMk id="16" creationId="{01627C9E-505A-113E-5FD5-0E07B27348BA}"/>
          </ac:picMkLst>
        </pc:picChg>
        <pc:picChg chg="add del mod ord">
          <ac:chgData name="Alon Pinheiro" userId="4501e3c9-5ef7-40cc-a0c2-9ea35ef4d3fb" providerId="ADAL" clId="{BB19573C-CBF5-4206-A6DF-7F631C51488B}" dt="2022-07-13T22:59:10.392" v="694" actId="478"/>
          <ac:picMkLst>
            <pc:docMk/>
            <pc:sldMk cId="1443018106" sldId="258"/>
            <ac:picMk id="17" creationId="{E28828BB-09BE-692B-D1BE-A085DD57FBBB}"/>
          </ac:picMkLst>
        </pc:picChg>
        <pc:picChg chg="add del mod">
          <ac:chgData name="Alon Pinheiro" userId="4501e3c9-5ef7-40cc-a0c2-9ea35ef4d3fb" providerId="ADAL" clId="{BB19573C-CBF5-4206-A6DF-7F631C51488B}" dt="2022-07-13T22:59:06.576" v="677"/>
          <ac:picMkLst>
            <pc:docMk/>
            <pc:sldMk cId="1443018106" sldId="258"/>
            <ac:picMk id="21" creationId="{B49F7E9D-AF03-0D16-6896-7F74C9D10E73}"/>
          </ac:picMkLst>
        </pc:picChg>
      </pc:sldChg>
      <pc:sldChg chg="addSp delSp modSp add mod">
        <pc:chgData name="Alon Pinheiro" userId="4501e3c9-5ef7-40cc-a0c2-9ea35ef4d3fb" providerId="ADAL" clId="{BB19573C-CBF5-4206-A6DF-7F631C51488B}" dt="2022-07-13T22:01:13.771" v="533" actId="14100"/>
        <pc:sldMkLst>
          <pc:docMk/>
          <pc:sldMk cId="544172522" sldId="259"/>
        </pc:sldMkLst>
        <pc:spChg chg="del">
          <ac:chgData name="Alon Pinheiro" userId="4501e3c9-5ef7-40cc-a0c2-9ea35ef4d3fb" providerId="ADAL" clId="{BB19573C-CBF5-4206-A6DF-7F631C51488B}" dt="2022-07-13T20:27:42.585" v="104" actId="478"/>
          <ac:spMkLst>
            <pc:docMk/>
            <pc:sldMk cId="544172522" sldId="259"/>
            <ac:spMk id="4" creationId="{BEA37C30-06A0-49B5-DE25-1B55E4ABA498}"/>
          </ac:spMkLst>
        </pc:spChg>
        <pc:picChg chg="add del mod">
          <ac:chgData name="Alon Pinheiro" userId="4501e3c9-5ef7-40cc-a0c2-9ea35ef4d3fb" providerId="ADAL" clId="{BB19573C-CBF5-4206-A6DF-7F631C51488B}" dt="2022-07-13T20:29:26.628" v="109" actId="21"/>
          <ac:picMkLst>
            <pc:docMk/>
            <pc:sldMk cId="544172522" sldId="259"/>
            <ac:picMk id="3" creationId="{630D31AA-BA42-E0E2-AAC6-A859331745D1}"/>
          </ac:picMkLst>
        </pc:picChg>
        <pc:picChg chg="add del mod">
          <ac:chgData name="Alon Pinheiro" userId="4501e3c9-5ef7-40cc-a0c2-9ea35ef4d3fb" providerId="ADAL" clId="{BB19573C-CBF5-4206-A6DF-7F631C51488B}" dt="2022-07-13T20:33:12.358" v="124" actId="21"/>
          <ac:picMkLst>
            <pc:docMk/>
            <pc:sldMk cId="544172522" sldId="259"/>
            <ac:picMk id="6" creationId="{067F663C-617F-8675-7866-B23BB9644FB0}"/>
          </ac:picMkLst>
        </pc:picChg>
        <pc:picChg chg="add mod">
          <ac:chgData name="Alon Pinheiro" userId="4501e3c9-5ef7-40cc-a0c2-9ea35ef4d3fb" providerId="ADAL" clId="{BB19573C-CBF5-4206-A6DF-7F631C51488B}" dt="2022-07-13T22:01:13.771" v="533" actId="14100"/>
          <ac:picMkLst>
            <pc:docMk/>
            <pc:sldMk cId="544172522" sldId="259"/>
            <ac:picMk id="1026" creationId="{56458DDD-4A97-5F82-7DF9-2AA9C9939DC5}"/>
          </ac:picMkLst>
        </pc:picChg>
        <pc:picChg chg="add del">
          <ac:chgData name="Alon Pinheiro" userId="4501e3c9-5ef7-40cc-a0c2-9ea35ef4d3fb" providerId="ADAL" clId="{BB19573C-CBF5-4206-A6DF-7F631C51488B}" dt="2022-07-13T20:31:04.800" v="120" actId="478"/>
          <ac:picMkLst>
            <pc:docMk/>
            <pc:sldMk cId="544172522" sldId="259"/>
            <ac:picMk id="1028" creationId="{6CF4A4C9-1039-8A3C-484C-7D6678085D1D}"/>
          </ac:picMkLst>
        </pc:picChg>
      </pc:sldChg>
      <pc:sldChg chg="addSp delSp modSp new mod">
        <pc:chgData name="Alon Pinheiro" userId="4501e3c9-5ef7-40cc-a0c2-9ea35ef4d3fb" providerId="ADAL" clId="{BB19573C-CBF5-4206-A6DF-7F631C51488B}" dt="2022-07-13T22:19:46.793" v="636" actId="207"/>
        <pc:sldMkLst>
          <pc:docMk/>
          <pc:sldMk cId="565844953" sldId="260"/>
        </pc:sldMkLst>
        <pc:spChg chg="del">
          <ac:chgData name="Alon Pinheiro" userId="4501e3c9-5ef7-40cc-a0c2-9ea35ef4d3fb" providerId="ADAL" clId="{BB19573C-CBF5-4206-A6DF-7F631C51488B}" dt="2022-07-13T22:13:54.524" v="540" actId="478"/>
          <ac:spMkLst>
            <pc:docMk/>
            <pc:sldMk cId="565844953" sldId="260"/>
            <ac:spMk id="2" creationId="{B6B8C554-1F57-58C2-A89B-AC5CD00F2F4A}"/>
          </ac:spMkLst>
        </pc:spChg>
        <pc:spChg chg="del">
          <ac:chgData name="Alon Pinheiro" userId="4501e3c9-5ef7-40cc-a0c2-9ea35ef4d3fb" providerId="ADAL" clId="{BB19573C-CBF5-4206-A6DF-7F631C51488B}" dt="2022-07-13T22:13:54.524" v="540" actId="478"/>
          <ac:spMkLst>
            <pc:docMk/>
            <pc:sldMk cId="565844953" sldId="260"/>
            <ac:spMk id="3" creationId="{37E5D6CE-E9B1-2B7D-4894-C54830BCF907}"/>
          </ac:spMkLst>
        </pc:spChg>
        <pc:spChg chg="add mod">
          <ac:chgData name="Alon Pinheiro" userId="4501e3c9-5ef7-40cc-a0c2-9ea35ef4d3fb" providerId="ADAL" clId="{BB19573C-CBF5-4206-A6DF-7F631C51488B}" dt="2022-07-13T22:18:33.414" v="624" actId="207"/>
          <ac:spMkLst>
            <pc:docMk/>
            <pc:sldMk cId="565844953" sldId="260"/>
            <ac:spMk id="4" creationId="{57E22753-3E44-3926-2D32-726AC94EF92A}"/>
          </ac:spMkLst>
        </pc:spChg>
        <pc:spChg chg="add mod">
          <ac:chgData name="Alon Pinheiro" userId="4501e3c9-5ef7-40cc-a0c2-9ea35ef4d3fb" providerId="ADAL" clId="{BB19573C-CBF5-4206-A6DF-7F631C51488B}" dt="2022-07-13T22:19:46.793" v="636" actId="207"/>
          <ac:spMkLst>
            <pc:docMk/>
            <pc:sldMk cId="565844953" sldId="260"/>
            <ac:spMk id="5" creationId="{CCCF59CE-EED4-20D0-7F28-E9EF90107A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41CAB-3134-024A-E75C-18612BA46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FA4413-6C2F-7E6C-78D6-1D62012A3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ED0F5-9637-9648-F369-1A3E3764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B7228-F806-F46A-78F6-F55354F1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AD75C-AF89-4E96-FBA2-3974BD9D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15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9BC6E-582E-BCAD-F609-45CDD9C7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609F3F-13CB-60F3-3468-492F2ECA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5B2C0-499D-D983-1DD2-14D38C49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588773-7EB0-E74A-D0B7-EF4D6771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C7AC2-E6DF-EA7D-DB33-C9F65654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73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33B001-7967-906A-B103-4D453BE5E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E379AF-1449-4EE2-1992-1692206E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F12D13-0EC5-F3B6-FE66-1D2958B3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FBB5A-A183-1986-64E0-95D7397C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3532A-8695-2A8C-8DCC-7B48FB41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82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9C1F1-CAD0-C288-5933-96107020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F2500-7C22-55A7-881F-C848A7AEE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4BD0E-AA07-D252-FD63-B8683796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98952-4DEE-4EF8-4250-64BFDD5A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030AE-6153-F0AF-961B-12556FD2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15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519E1-F105-F7A6-B026-DD3143A9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960338-3D1F-BB96-0ADB-8213487B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2BD1F-8550-31BB-ADDE-DC143F15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903B3D-A736-05BA-90E7-1DCC2424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4A7C63-D6CD-131E-84F0-04B1A4FF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7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8F2A0-4518-6C0A-B89F-023F4DC7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4C7731-82A6-DDA4-22C4-A766DA06A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71ADFC-E374-0E13-A431-98A1CA6C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D3468C-5B98-A939-8D78-9E34B439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3BD13C-7FCC-7726-9FE3-6C3637D1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28E3CA-9228-3008-E482-3F6E3D23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77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5542B-CAE6-69C5-BE16-3B6E9424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C4F07-0D12-604B-98E2-26EF071B9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9E57A6-6AA3-F887-4754-8D02AEBF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4936DD-8872-1DC2-F575-7C99495FC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CCDFA4-7F62-6E30-EE8F-6F0768E1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D3E92C-F9C8-96A6-DDA5-33E9E0C3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AB3CBF-BBD0-2E0C-DE28-1A316BEA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06D075-A52A-E98B-5BD9-D7355E1B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4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56046-1739-A629-3A0A-1766C5C6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C4D96E-C0C6-3DF9-C0C8-70885400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519844-FCC2-93FE-83CB-F4FD2138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AC898F-B697-9B2E-C4E7-B30FA162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1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9C4776-435B-58BB-C714-FA4E6E22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21702C-17C8-1C53-822E-31703882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096765-7645-ACAC-C483-D88B7060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24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D4A2E-E5AF-D6C2-EEE4-63CC0B79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5575A-545B-E4AC-A4FF-AC912E95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A88DD-626E-8416-85CF-8D822CC3F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5E78D4-5460-88CA-6255-51D42DD7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DCFC82-39A9-3637-32D1-D516412F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CE9F2C-018A-4D74-6DC2-BA976933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64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4730-6812-E849-2392-A7A1A660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687BDD-3920-3401-7F79-090766E39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C002DF-4FA7-503B-ADB3-B840A0DCF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31A9C4-05E7-1335-630E-96386B1D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DC3C45-9720-ACB4-6E26-90FCD63E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F9FA46-98F4-3633-E921-5568F396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8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8CE05-E899-B6A3-F1FA-109E58C8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3A27D4-1EF9-5ECA-B1C5-AE4188B7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71153-CB78-6D49-F7CA-ADE64B663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ABF0-AB7A-402D-9061-9A550B865306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BD1FC-86E1-5220-3572-62CF83314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69418-A2E5-F8A3-6BF9-A2F7E138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C717-AB39-4C8A-8E2D-2DD12F7F8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2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CEF62C7F-BA66-7A0E-B960-BC2E75132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94" y="1996437"/>
            <a:ext cx="2045212" cy="286512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7FD51C2-BD63-8C21-3618-EF8097FB1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850" y="1431780"/>
            <a:ext cx="5056357" cy="3916397"/>
          </a:xfrm>
          <a:prstGeom prst="rect">
            <a:avLst/>
          </a:prstGeom>
        </p:spPr>
      </p:pic>
      <p:pic>
        <p:nvPicPr>
          <p:cNvPr id="8" name="Imagem 7" descr="Desenho de pessoas&#10;&#10;Descrição gerada automaticamente com confiança média">
            <a:extLst>
              <a:ext uri="{FF2B5EF4-FFF2-40B4-BE49-F238E27FC236}">
                <a16:creationId xmlns:a16="http://schemas.microsoft.com/office/drawing/2014/main" id="{A2A12512-D5B2-F23F-9F16-F448FBB6F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864" r="94886">
                        <a14:foregroundMark x1="11205" y1="55114" x2="11205" y2="55114"/>
                        <a14:foregroundMark x1="11205" y1="56705" x2="11523" y2="56307"/>
                        <a14:foregroundMark x1="7591" y1="62727" x2="7591" y2="62727"/>
                        <a14:foregroundMark x1="91045" y1="74830" x2="91045" y2="74830"/>
                        <a14:foregroundMark x1="94909" y1="56932" x2="94909" y2="56932"/>
                        <a14:foregroundMark x1="9591" y1="51477" x2="9591" y2="51477"/>
                        <a14:foregroundMark x1="8136" y1="67784" x2="8136" y2="67784"/>
                        <a14:foregroundMark x1="8477" y1="77670" x2="8477" y2="77670"/>
                        <a14:foregroundMark x1="6864" y1="74659" x2="6864" y2="746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3" y="5192487"/>
            <a:ext cx="4163786" cy="16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EA37C30-06A0-49B5-DE25-1B55E4ABA498}"/>
              </a:ext>
            </a:extLst>
          </p:cNvPr>
          <p:cNvSpPr/>
          <p:nvPr/>
        </p:nvSpPr>
        <p:spPr>
          <a:xfrm>
            <a:off x="3606800" y="0"/>
            <a:ext cx="3888000" cy="6912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83000">
                <a:srgbClr val="032030"/>
              </a:gs>
              <a:gs pos="88000">
                <a:srgbClr val="032030"/>
              </a:gs>
              <a:gs pos="100000">
                <a:srgbClr val="03203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FD78694-5E10-3BEC-ED96-FE7974186D30}"/>
              </a:ext>
            </a:extLst>
          </p:cNvPr>
          <p:cNvSpPr/>
          <p:nvPr/>
        </p:nvSpPr>
        <p:spPr>
          <a:xfrm>
            <a:off x="3887253" y="4858354"/>
            <a:ext cx="3328556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D985228-2D9E-EE73-0DE8-796A1F81C92B}"/>
              </a:ext>
            </a:extLst>
          </p:cNvPr>
          <p:cNvSpPr/>
          <p:nvPr/>
        </p:nvSpPr>
        <p:spPr>
          <a:xfrm>
            <a:off x="3887253" y="5885177"/>
            <a:ext cx="3328556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1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7E22753-3E44-3926-2D32-726AC94EF92A}"/>
              </a:ext>
            </a:extLst>
          </p:cNvPr>
          <p:cNvSpPr/>
          <p:nvPr/>
        </p:nvSpPr>
        <p:spPr>
          <a:xfrm>
            <a:off x="4152000" y="0"/>
            <a:ext cx="3888000" cy="6912000"/>
          </a:xfrm>
          <a:prstGeom prst="roundRect">
            <a:avLst>
              <a:gd name="adj" fmla="val 4628"/>
            </a:avLst>
          </a:prstGeom>
          <a:gradFill flip="none" rotWithShape="1">
            <a:gsLst>
              <a:gs pos="95750">
                <a:srgbClr val="032030"/>
              </a:gs>
              <a:gs pos="85000">
                <a:srgbClr val="032030"/>
              </a:gs>
              <a:gs pos="74000">
                <a:srgbClr val="032030"/>
              </a:gs>
              <a:gs pos="0">
                <a:srgbClr val="043048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CCF59CE-EED4-20D0-7F28-E9EF90107A8C}"/>
              </a:ext>
            </a:extLst>
          </p:cNvPr>
          <p:cNvSpPr/>
          <p:nvPr/>
        </p:nvSpPr>
        <p:spPr>
          <a:xfrm>
            <a:off x="4479471" y="5181599"/>
            <a:ext cx="3233058" cy="740229"/>
          </a:xfrm>
          <a:prstGeom prst="roundRect">
            <a:avLst>
              <a:gd name="adj" fmla="val 4628"/>
            </a:avLst>
          </a:prstGeom>
          <a:gradFill flip="none" rotWithShape="1">
            <a:gsLst>
              <a:gs pos="95750">
                <a:srgbClr val="043048"/>
              </a:gs>
              <a:gs pos="85000">
                <a:srgbClr val="032030"/>
              </a:gs>
              <a:gs pos="74000">
                <a:srgbClr val="032030"/>
              </a:gs>
              <a:gs pos="0">
                <a:srgbClr val="043048"/>
              </a:gs>
            </a:gsLst>
            <a:path path="shap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84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Wind power app interface template.">
            <a:extLst>
              <a:ext uri="{FF2B5EF4-FFF2-40B4-BE49-F238E27FC236}">
                <a16:creationId xmlns:a16="http://schemas.microsoft.com/office/drawing/2014/main" id="{56458DDD-4A97-5F82-7DF9-2AA9C993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86" y="306952"/>
            <a:ext cx="10123714" cy="658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172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6</cp:revision>
  <dcterms:created xsi:type="dcterms:W3CDTF">2022-07-13T19:34:19Z</dcterms:created>
  <dcterms:modified xsi:type="dcterms:W3CDTF">2022-07-13T22:59:17Z</dcterms:modified>
</cp:coreProperties>
</file>