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13"/>
  </p:notesMasterIdLst>
  <p:sldIdLst>
    <p:sldId id="256" r:id="rId3"/>
    <p:sldId id="259" r:id="rId4"/>
    <p:sldId id="257" r:id="rId5"/>
    <p:sldId id="262" r:id="rId6"/>
    <p:sldId id="297" r:id="rId7"/>
    <p:sldId id="315" r:id="rId8"/>
    <p:sldId id="316" r:id="rId9"/>
    <p:sldId id="317" r:id="rId10"/>
    <p:sldId id="264" r:id="rId11"/>
    <p:sldId id="27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Proxima Nova Semibold" panose="020B0604020202020204" charset="0"/>
      <p:regular r:id="rId3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265585-E36A-4243-8F25-8328908C599B}">
  <a:tblStyle styleId="{1C265585-E36A-4243-8F25-8328908C59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ace7fa64f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ace7fa64f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ce7fa64f5_1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ce7fa64f5_1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ace7fa64f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ace7fa64f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Google Shape;4633;SLIDES_API89772247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4" name="Google Shape;4634;SLIDES_API89772247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Google Shape;4633;SLIDES_API89772247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4" name="Google Shape;4634;SLIDES_API89772247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44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Google Shape;4633;SLIDES_API89772247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4" name="Google Shape;4634;SLIDES_API89772247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22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Google Shape;4633;SLIDES_API89772247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4" name="Google Shape;4634;SLIDES_API89772247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0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 rot="193" flipH="1">
            <a:off x="3014849" y="1017810"/>
            <a:ext cx="3373153" cy="572222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2" r:id="rId6"/>
    <p:sldLayoutId id="2147483672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CE59K85YCb_6xdWCXcyJ2B87hkAu2Aag#scrollTo=o0mzybNu8b4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CE59K85YCb_6xdWCXcyJ2B87hkAu2Aag#scrollTo=o0mzybNu8b4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CE59K85YCb_6xdWCXcyJ2B87hkAu2Aag#scrollTo=o0mzybNu8b4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CE59K85YCb_6xdWCXcyJ2B87hkAu2Aag#scrollTo=o0mzybNu8b4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156276" y="740683"/>
            <a:ext cx="4736201" cy="2669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MarketPlace</a:t>
            </a:r>
            <a:br>
              <a:rPr lang="en" sz="4800" dirty="0"/>
            </a:br>
            <a:r>
              <a:rPr lang="en" sz="4800" dirty="0"/>
              <a:t>Booking </a:t>
            </a:r>
            <a:br>
              <a:rPr lang="en" sz="4800" dirty="0"/>
            </a:br>
            <a:r>
              <a:rPr lang="en" sz="4800" dirty="0"/>
              <a:t>Conversion</a:t>
            </a:r>
            <a:endParaRPr sz="4800"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727214" y="3236955"/>
            <a:ext cx="2083633" cy="437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Trending and Profit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63"/>
          <p:cNvSpPr txBox="1">
            <a:spLocks noGrp="1"/>
          </p:cNvSpPr>
          <p:nvPr>
            <p:ph type="title"/>
          </p:nvPr>
        </p:nvSpPr>
        <p:spPr>
          <a:xfrm>
            <a:off x="4815299" y="203466"/>
            <a:ext cx="4183227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2: </a:t>
            </a: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Advertiser performance</a:t>
            </a:r>
            <a:endParaRPr lang="en-US" dirty="0"/>
          </a:p>
        </p:txBody>
      </p:sp>
      <p:sp>
        <p:nvSpPr>
          <p:cNvPr id="2540" name="Google Shape;2540;p63"/>
          <p:cNvSpPr/>
          <p:nvPr/>
        </p:nvSpPr>
        <p:spPr>
          <a:xfrm>
            <a:off x="696136" y="3909893"/>
            <a:ext cx="4079314" cy="53"/>
          </a:xfrm>
          <a:custGeom>
            <a:avLst/>
            <a:gdLst/>
            <a:ahLst/>
            <a:cxnLst/>
            <a:rect l="l" t="t" r="r" b="b"/>
            <a:pathLst>
              <a:path w="77399" h="1" fill="none" extrusionOk="0">
                <a:moveTo>
                  <a:pt x="0" y="1"/>
                </a:moveTo>
                <a:lnTo>
                  <a:pt x="77399" y="1"/>
                </a:lnTo>
              </a:path>
            </a:pathLst>
          </a:custGeom>
          <a:noFill/>
          <a:ln w="3325" cap="flat" cmpd="sng">
            <a:solidFill>
              <a:schemeClr val="accent4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63"/>
          <p:cNvSpPr/>
          <p:nvPr/>
        </p:nvSpPr>
        <p:spPr>
          <a:xfrm>
            <a:off x="1485520" y="1337440"/>
            <a:ext cx="2500062" cy="1543223"/>
          </a:xfrm>
          <a:custGeom>
            <a:avLst/>
            <a:gdLst/>
            <a:ahLst/>
            <a:cxnLst/>
            <a:rect l="l" t="t" r="r" b="b"/>
            <a:pathLst>
              <a:path w="47435" h="29279" extrusionOk="0">
                <a:moveTo>
                  <a:pt x="2399" y="1"/>
                </a:moveTo>
                <a:cubicBezTo>
                  <a:pt x="1067" y="1"/>
                  <a:pt x="1" y="1067"/>
                  <a:pt x="1" y="2389"/>
                </a:cubicBezTo>
                <a:lnTo>
                  <a:pt x="1" y="26880"/>
                </a:lnTo>
                <a:cubicBezTo>
                  <a:pt x="1" y="28213"/>
                  <a:pt x="1067" y="29279"/>
                  <a:pt x="2399" y="29279"/>
                </a:cubicBezTo>
                <a:lnTo>
                  <a:pt x="45046" y="29279"/>
                </a:lnTo>
                <a:cubicBezTo>
                  <a:pt x="46368" y="29279"/>
                  <a:pt x="47434" y="28213"/>
                  <a:pt x="47434" y="26880"/>
                </a:cubicBezTo>
                <a:lnTo>
                  <a:pt x="47434" y="2389"/>
                </a:lnTo>
                <a:cubicBezTo>
                  <a:pt x="47434" y="1067"/>
                  <a:pt x="46368" y="1"/>
                  <a:pt x="45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63"/>
          <p:cNvSpPr/>
          <p:nvPr/>
        </p:nvSpPr>
        <p:spPr>
          <a:xfrm>
            <a:off x="1512558" y="1364478"/>
            <a:ext cx="2445986" cy="1489198"/>
          </a:xfrm>
          <a:custGeom>
            <a:avLst/>
            <a:gdLst/>
            <a:ahLst/>
            <a:cxnLst/>
            <a:rect l="l" t="t" r="r" b="b"/>
            <a:pathLst>
              <a:path w="46409" h="28254" extrusionOk="0">
                <a:moveTo>
                  <a:pt x="1927" y="0"/>
                </a:moveTo>
                <a:cubicBezTo>
                  <a:pt x="861" y="0"/>
                  <a:pt x="0" y="862"/>
                  <a:pt x="0" y="1917"/>
                </a:cubicBezTo>
                <a:lnTo>
                  <a:pt x="0" y="26244"/>
                </a:lnTo>
                <a:cubicBezTo>
                  <a:pt x="0" y="27351"/>
                  <a:pt x="902" y="28253"/>
                  <a:pt x="2009" y="28253"/>
                </a:cubicBezTo>
                <a:lnTo>
                  <a:pt x="44399" y="28253"/>
                </a:lnTo>
                <a:cubicBezTo>
                  <a:pt x="45507" y="28253"/>
                  <a:pt x="46409" y="27351"/>
                  <a:pt x="46409" y="26244"/>
                </a:cubicBezTo>
                <a:lnTo>
                  <a:pt x="46409" y="1917"/>
                </a:lnTo>
                <a:cubicBezTo>
                  <a:pt x="46409" y="862"/>
                  <a:pt x="45548" y="0"/>
                  <a:pt x="44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63"/>
          <p:cNvSpPr/>
          <p:nvPr/>
        </p:nvSpPr>
        <p:spPr>
          <a:xfrm>
            <a:off x="1507657" y="1364478"/>
            <a:ext cx="2450888" cy="182684"/>
          </a:xfrm>
          <a:custGeom>
            <a:avLst/>
            <a:gdLst/>
            <a:ahLst/>
            <a:cxnLst/>
            <a:rect l="l" t="t" r="r" b="b"/>
            <a:pathLst>
              <a:path w="46502" h="3466" extrusionOk="0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63"/>
          <p:cNvSpPr/>
          <p:nvPr/>
        </p:nvSpPr>
        <p:spPr>
          <a:xfrm>
            <a:off x="1621660" y="1432575"/>
            <a:ext cx="47066" cy="46488"/>
          </a:xfrm>
          <a:custGeom>
            <a:avLst/>
            <a:gdLst/>
            <a:ahLst/>
            <a:cxnLst/>
            <a:rect l="l" t="t" r="r" b="b"/>
            <a:pathLst>
              <a:path w="893" h="882" extrusionOk="0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63"/>
          <p:cNvSpPr/>
          <p:nvPr/>
        </p:nvSpPr>
        <p:spPr>
          <a:xfrm>
            <a:off x="1761069" y="1432575"/>
            <a:ext cx="46539" cy="46488"/>
          </a:xfrm>
          <a:custGeom>
            <a:avLst/>
            <a:gdLst/>
            <a:ahLst/>
            <a:cxnLst/>
            <a:rect l="l" t="t" r="r" b="b"/>
            <a:pathLst>
              <a:path w="883" h="882" extrusionOk="0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63"/>
          <p:cNvSpPr/>
          <p:nvPr/>
        </p:nvSpPr>
        <p:spPr>
          <a:xfrm>
            <a:off x="1892361" y="1432575"/>
            <a:ext cx="54655" cy="46857"/>
          </a:xfrm>
          <a:custGeom>
            <a:avLst/>
            <a:gdLst/>
            <a:ahLst/>
            <a:cxnLst/>
            <a:rect l="l" t="t" r="r" b="b"/>
            <a:pathLst>
              <a:path w="1037" h="889" extrusionOk="0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63"/>
          <p:cNvSpPr/>
          <p:nvPr/>
        </p:nvSpPr>
        <p:spPr>
          <a:xfrm>
            <a:off x="1639001" y="2608303"/>
            <a:ext cx="1394574" cy="53"/>
          </a:xfrm>
          <a:custGeom>
            <a:avLst/>
            <a:gdLst/>
            <a:ahLst/>
            <a:cxnLst/>
            <a:rect l="l" t="t" r="r" b="b"/>
            <a:pathLst>
              <a:path w="26460" h="1" fill="none" extrusionOk="0">
                <a:moveTo>
                  <a:pt x="0" y="0"/>
                </a:moveTo>
                <a:lnTo>
                  <a:pt x="26459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63"/>
          <p:cNvSpPr/>
          <p:nvPr/>
        </p:nvSpPr>
        <p:spPr>
          <a:xfrm>
            <a:off x="1639001" y="2688786"/>
            <a:ext cx="1089834" cy="53"/>
          </a:xfrm>
          <a:custGeom>
            <a:avLst/>
            <a:gdLst/>
            <a:ahLst/>
            <a:cxnLst/>
            <a:rect l="l" t="t" r="r" b="b"/>
            <a:pathLst>
              <a:path w="20678" h="1" fill="none" extrusionOk="0">
                <a:moveTo>
                  <a:pt x="0" y="1"/>
                </a:moveTo>
                <a:lnTo>
                  <a:pt x="20677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63"/>
          <p:cNvSpPr/>
          <p:nvPr/>
        </p:nvSpPr>
        <p:spPr>
          <a:xfrm>
            <a:off x="1639001" y="2769321"/>
            <a:ext cx="678630" cy="53"/>
          </a:xfrm>
          <a:custGeom>
            <a:avLst/>
            <a:gdLst/>
            <a:ahLst/>
            <a:cxnLst/>
            <a:rect l="l" t="t" r="r" b="b"/>
            <a:pathLst>
              <a:path w="12876" h="1" fill="none" extrusionOk="0">
                <a:moveTo>
                  <a:pt x="0" y="0"/>
                </a:moveTo>
                <a:lnTo>
                  <a:pt x="12876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63"/>
          <p:cNvSpPr/>
          <p:nvPr/>
        </p:nvSpPr>
        <p:spPr>
          <a:xfrm>
            <a:off x="3229680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63"/>
          <p:cNvSpPr/>
          <p:nvPr/>
        </p:nvSpPr>
        <p:spPr>
          <a:xfrm>
            <a:off x="3229680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63"/>
          <p:cNvSpPr/>
          <p:nvPr/>
        </p:nvSpPr>
        <p:spPr>
          <a:xfrm>
            <a:off x="3229680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63"/>
          <p:cNvSpPr/>
          <p:nvPr/>
        </p:nvSpPr>
        <p:spPr>
          <a:xfrm>
            <a:off x="3466332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63"/>
          <p:cNvSpPr/>
          <p:nvPr/>
        </p:nvSpPr>
        <p:spPr>
          <a:xfrm>
            <a:off x="3466332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63"/>
          <p:cNvSpPr/>
          <p:nvPr/>
        </p:nvSpPr>
        <p:spPr>
          <a:xfrm>
            <a:off x="3466332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rgbClr val="B9D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63"/>
          <p:cNvSpPr/>
          <p:nvPr/>
        </p:nvSpPr>
        <p:spPr>
          <a:xfrm>
            <a:off x="3702983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63"/>
          <p:cNvSpPr/>
          <p:nvPr/>
        </p:nvSpPr>
        <p:spPr>
          <a:xfrm>
            <a:off x="3702983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63"/>
          <p:cNvSpPr/>
          <p:nvPr/>
        </p:nvSpPr>
        <p:spPr>
          <a:xfrm>
            <a:off x="3702983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63"/>
          <p:cNvSpPr/>
          <p:nvPr/>
        </p:nvSpPr>
        <p:spPr>
          <a:xfrm>
            <a:off x="3822943" y="1592487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3822943" y="1688677"/>
            <a:ext cx="53" cy="140518"/>
          </a:xfrm>
          <a:custGeom>
            <a:avLst/>
            <a:gdLst/>
            <a:ahLst/>
            <a:cxnLst/>
            <a:rect l="l" t="t" r="r" b="b"/>
            <a:pathLst>
              <a:path w="1" h="2666" fill="none" extrusionOk="0">
                <a:moveTo>
                  <a:pt x="1" y="0"/>
                </a:moveTo>
                <a:lnTo>
                  <a:pt x="1" y="266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3753792" y="1644878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3753792" y="1789189"/>
            <a:ext cx="53" cy="92449"/>
          </a:xfrm>
          <a:custGeom>
            <a:avLst/>
            <a:gdLst/>
            <a:ahLst/>
            <a:cxnLst/>
            <a:rect l="l" t="t" r="r" b="b"/>
            <a:pathLst>
              <a:path w="1" h="1754" fill="none" extrusionOk="0">
                <a:moveTo>
                  <a:pt x="0" y="0"/>
                </a:moveTo>
                <a:lnTo>
                  <a:pt x="0" y="1753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3685169" y="167191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3685169" y="1829667"/>
            <a:ext cx="53" cy="145420"/>
          </a:xfrm>
          <a:custGeom>
            <a:avLst/>
            <a:gdLst/>
            <a:ahLst/>
            <a:cxnLst/>
            <a:rect l="l" t="t" r="r" b="b"/>
            <a:pathLst>
              <a:path w="1" h="2759" fill="none" extrusionOk="0">
                <a:moveTo>
                  <a:pt x="0" y="1"/>
                </a:moveTo>
                <a:lnTo>
                  <a:pt x="0" y="2759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3616545" y="165679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3616545" y="1702170"/>
            <a:ext cx="53" cy="191328"/>
          </a:xfrm>
          <a:custGeom>
            <a:avLst/>
            <a:gdLst/>
            <a:ahLst/>
            <a:cxnLst/>
            <a:rect l="l" t="t" r="r" b="b"/>
            <a:pathLst>
              <a:path w="1" h="3630" fill="none" extrusionOk="0">
                <a:moveTo>
                  <a:pt x="0" y="1"/>
                </a:moveTo>
                <a:lnTo>
                  <a:pt x="0" y="363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3547394" y="1762677"/>
            <a:ext cx="53" cy="232387"/>
          </a:xfrm>
          <a:custGeom>
            <a:avLst/>
            <a:gdLst/>
            <a:ahLst/>
            <a:cxnLst/>
            <a:rect l="l" t="t" r="r" b="b"/>
            <a:pathLst>
              <a:path w="1" h="4409" fill="none" extrusionOk="0">
                <a:moveTo>
                  <a:pt x="0" y="1"/>
                </a:moveTo>
                <a:lnTo>
                  <a:pt x="0" y="440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63"/>
          <p:cNvSpPr/>
          <p:nvPr/>
        </p:nvSpPr>
        <p:spPr>
          <a:xfrm>
            <a:off x="3547394" y="1822657"/>
            <a:ext cx="53" cy="102200"/>
          </a:xfrm>
          <a:custGeom>
            <a:avLst/>
            <a:gdLst/>
            <a:ahLst/>
            <a:cxnLst/>
            <a:rect l="l" t="t" r="r" b="b"/>
            <a:pathLst>
              <a:path w="1" h="1939" fill="none" extrusionOk="0">
                <a:moveTo>
                  <a:pt x="0" y="1"/>
                </a:moveTo>
                <a:lnTo>
                  <a:pt x="0" y="1938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63"/>
          <p:cNvSpPr/>
          <p:nvPr/>
        </p:nvSpPr>
        <p:spPr>
          <a:xfrm>
            <a:off x="3478770" y="1796199"/>
            <a:ext cx="53" cy="276135"/>
          </a:xfrm>
          <a:custGeom>
            <a:avLst/>
            <a:gdLst/>
            <a:ahLst/>
            <a:cxnLst/>
            <a:rect l="l" t="t" r="r" b="b"/>
            <a:pathLst>
              <a:path w="1" h="5239" fill="none" extrusionOk="0">
                <a:moveTo>
                  <a:pt x="0" y="0"/>
                </a:moveTo>
                <a:lnTo>
                  <a:pt x="0" y="523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63"/>
          <p:cNvSpPr/>
          <p:nvPr/>
        </p:nvSpPr>
        <p:spPr>
          <a:xfrm>
            <a:off x="3478770" y="1868618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63"/>
          <p:cNvSpPr/>
          <p:nvPr/>
        </p:nvSpPr>
        <p:spPr>
          <a:xfrm>
            <a:off x="3410147" y="1747023"/>
            <a:ext cx="53" cy="240504"/>
          </a:xfrm>
          <a:custGeom>
            <a:avLst/>
            <a:gdLst/>
            <a:ahLst/>
            <a:cxnLst/>
            <a:rect l="l" t="t" r="r" b="b"/>
            <a:pathLst>
              <a:path w="1" h="4563" fill="none" extrusionOk="0">
                <a:moveTo>
                  <a:pt x="0" y="0"/>
                </a:moveTo>
                <a:lnTo>
                  <a:pt x="0" y="456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63"/>
          <p:cNvSpPr/>
          <p:nvPr/>
        </p:nvSpPr>
        <p:spPr>
          <a:xfrm>
            <a:off x="3410147" y="1803736"/>
            <a:ext cx="53" cy="136249"/>
          </a:xfrm>
          <a:custGeom>
            <a:avLst/>
            <a:gdLst/>
            <a:ahLst/>
            <a:cxnLst/>
            <a:rect l="l" t="t" r="r" b="b"/>
            <a:pathLst>
              <a:path w="1" h="2585" fill="none" extrusionOk="0">
                <a:moveTo>
                  <a:pt x="0" y="1"/>
                </a:moveTo>
                <a:lnTo>
                  <a:pt x="0" y="2584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63"/>
          <p:cNvSpPr/>
          <p:nvPr/>
        </p:nvSpPr>
        <p:spPr>
          <a:xfrm>
            <a:off x="3341523" y="1650834"/>
            <a:ext cx="53" cy="288046"/>
          </a:xfrm>
          <a:custGeom>
            <a:avLst/>
            <a:gdLst/>
            <a:ahLst/>
            <a:cxnLst/>
            <a:rect l="l" t="t" r="r" b="b"/>
            <a:pathLst>
              <a:path w="1" h="5465" fill="none" extrusionOk="0">
                <a:moveTo>
                  <a:pt x="0" y="1"/>
                </a:moveTo>
                <a:lnTo>
                  <a:pt x="0" y="546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63"/>
          <p:cNvSpPr/>
          <p:nvPr/>
        </p:nvSpPr>
        <p:spPr>
          <a:xfrm>
            <a:off x="3341523" y="1706492"/>
            <a:ext cx="53" cy="181050"/>
          </a:xfrm>
          <a:custGeom>
            <a:avLst/>
            <a:gdLst/>
            <a:ahLst/>
            <a:cxnLst/>
            <a:rect l="l" t="t" r="r" b="b"/>
            <a:pathLst>
              <a:path w="1" h="3435" fill="none" extrusionOk="0">
                <a:moveTo>
                  <a:pt x="0" y="1"/>
                </a:moveTo>
                <a:lnTo>
                  <a:pt x="0" y="3435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63"/>
          <p:cNvSpPr/>
          <p:nvPr/>
        </p:nvSpPr>
        <p:spPr>
          <a:xfrm>
            <a:off x="3272372" y="1787028"/>
            <a:ext cx="53" cy="228592"/>
          </a:xfrm>
          <a:custGeom>
            <a:avLst/>
            <a:gdLst/>
            <a:ahLst/>
            <a:cxnLst/>
            <a:rect l="l" t="t" r="r" b="b"/>
            <a:pathLst>
              <a:path w="1" h="4337" fill="none" extrusionOk="0">
                <a:moveTo>
                  <a:pt x="0" y="0"/>
                </a:moveTo>
                <a:lnTo>
                  <a:pt x="0" y="433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63"/>
          <p:cNvSpPr/>
          <p:nvPr/>
        </p:nvSpPr>
        <p:spPr>
          <a:xfrm>
            <a:off x="3272372" y="1841579"/>
            <a:ext cx="53" cy="110791"/>
          </a:xfrm>
          <a:custGeom>
            <a:avLst/>
            <a:gdLst/>
            <a:ahLst/>
            <a:cxnLst/>
            <a:rect l="l" t="t" r="r" b="b"/>
            <a:pathLst>
              <a:path w="1" h="2102" fill="none" extrusionOk="0">
                <a:moveTo>
                  <a:pt x="0" y="0"/>
                </a:moveTo>
                <a:lnTo>
                  <a:pt x="0" y="210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63"/>
          <p:cNvSpPr/>
          <p:nvPr/>
        </p:nvSpPr>
        <p:spPr>
          <a:xfrm>
            <a:off x="3203748" y="1880477"/>
            <a:ext cx="53" cy="230226"/>
          </a:xfrm>
          <a:custGeom>
            <a:avLst/>
            <a:gdLst/>
            <a:ahLst/>
            <a:cxnLst/>
            <a:rect l="l" t="t" r="r" b="b"/>
            <a:pathLst>
              <a:path w="1" h="4368" fill="none" extrusionOk="0">
                <a:moveTo>
                  <a:pt x="0" y="1"/>
                </a:moveTo>
                <a:lnTo>
                  <a:pt x="0" y="4368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63"/>
          <p:cNvSpPr/>
          <p:nvPr/>
        </p:nvSpPr>
        <p:spPr>
          <a:xfrm>
            <a:off x="3203748" y="1953422"/>
            <a:ext cx="53" cy="84332"/>
          </a:xfrm>
          <a:custGeom>
            <a:avLst/>
            <a:gdLst/>
            <a:ahLst/>
            <a:cxnLst/>
            <a:rect l="l" t="t" r="r" b="b"/>
            <a:pathLst>
              <a:path w="1" h="1600" fill="none" extrusionOk="0">
                <a:moveTo>
                  <a:pt x="0" y="0"/>
                </a:moveTo>
                <a:lnTo>
                  <a:pt x="0" y="160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63"/>
          <p:cNvSpPr/>
          <p:nvPr/>
        </p:nvSpPr>
        <p:spPr>
          <a:xfrm>
            <a:off x="3135125" y="1821023"/>
            <a:ext cx="53" cy="234548"/>
          </a:xfrm>
          <a:custGeom>
            <a:avLst/>
            <a:gdLst/>
            <a:ahLst/>
            <a:cxnLst/>
            <a:rect l="l" t="t" r="r" b="b"/>
            <a:pathLst>
              <a:path w="1" h="4450" fill="none" extrusionOk="0">
                <a:moveTo>
                  <a:pt x="0" y="1"/>
                </a:moveTo>
                <a:lnTo>
                  <a:pt x="0" y="4450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63"/>
          <p:cNvSpPr/>
          <p:nvPr/>
        </p:nvSpPr>
        <p:spPr>
          <a:xfrm>
            <a:off x="3135125" y="1893442"/>
            <a:ext cx="53" cy="88654"/>
          </a:xfrm>
          <a:custGeom>
            <a:avLst/>
            <a:gdLst/>
            <a:ahLst/>
            <a:cxnLst/>
            <a:rect l="l" t="t" r="r" b="b"/>
            <a:pathLst>
              <a:path w="1" h="1682" fill="none" extrusionOk="0">
                <a:moveTo>
                  <a:pt x="0" y="1"/>
                </a:moveTo>
                <a:lnTo>
                  <a:pt x="0" y="168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63"/>
          <p:cNvSpPr/>
          <p:nvPr/>
        </p:nvSpPr>
        <p:spPr>
          <a:xfrm>
            <a:off x="3066501" y="1880477"/>
            <a:ext cx="53" cy="284831"/>
          </a:xfrm>
          <a:custGeom>
            <a:avLst/>
            <a:gdLst/>
            <a:ahLst/>
            <a:cxnLst/>
            <a:rect l="l" t="t" r="r" b="b"/>
            <a:pathLst>
              <a:path w="1" h="5404" fill="none" extrusionOk="0">
                <a:moveTo>
                  <a:pt x="0" y="1"/>
                </a:moveTo>
                <a:lnTo>
                  <a:pt x="0" y="540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63"/>
          <p:cNvSpPr/>
          <p:nvPr/>
        </p:nvSpPr>
        <p:spPr>
          <a:xfrm>
            <a:off x="3066501" y="195342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63"/>
          <p:cNvSpPr/>
          <p:nvPr/>
        </p:nvSpPr>
        <p:spPr>
          <a:xfrm>
            <a:off x="2997350" y="1880477"/>
            <a:ext cx="53" cy="197284"/>
          </a:xfrm>
          <a:custGeom>
            <a:avLst/>
            <a:gdLst/>
            <a:ahLst/>
            <a:cxnLst/>
            <a:rect l="l" t="t" r="r" b="b"/>
            <a:pathLst>
              <a:path w="1" h="3743" fill="none" extrusionOk="0">
                <a:moveTo>
                  <a:pt x="0" y="1"/>
                </a:moveTo>
                <a:lnTo>
                  <a:pt x="0" y="374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63"/>
          <p:cNvSpPr/>
          <p:nvPr/>
        </p:nvSpPr>
        <p:spPr>
          <a:xfrm>
            <a:off x="2997350" y="1953422"/>
            <a:ext cx="53" cy="80010"/>
          </a:xfrm>
          <a:custGeom>
            <a:avLst/>
            <a:gdLst/>
            <a:ahLst/>
            <a:cxnLst/>
            <a:rect l="l" t="t" r="r" b="b"/>
            <a:pathLst>
              <a:path w="1" h="1518" fill="none" extrusionOk="0">
                <a:moveTo>
                  <a:pt x="0" y="0"/>
                </a:moveTo>
                <a:lnTo>
                  <a:pt x="0" y="1518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63"/>
          <p:cNvSpPr/>
          <p:nvPr/>
        </p:nvSpPr>
        <p:spPr>
          <a:xfrm>
            <a:off x="2928726" y="1849696"/>
            <a:ext cx="53" cy="205875"/>
          </a:xfrm>
          <a:custGeom>
            <a:avLst/>
            <a:gdLst/>
            <a:ahLst/>
            <a:cxnLst/>
            <a:rect l="l" t="t" r="r" b="b"/>
            <a:pathLst>
              <a:path w="1" h="3906" fill="none" extrusionOk="0">
                <a:moveTo>
                  <a:pt x="0" y="0"/>
                </a:moveTo>
                <a:lnTo>
                  <a:pt x="0" y="390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63"/>
          <p:cNvSpPr/>
          <p:nvPr/>
        </p:nvSpPr>
        <p:spPr>
          <a:xfrm>
            <a:off x="2928726" y="1922062"/>
            <a:ext cx="53" cy="60034"/>
          </a:xfrm>
          <a:custGeom>
            <a:avLst/>
            <a:gdLst/>
            <a:ahLst/>
            <a:cxnLst/>
            <a:rect l="l" t="t" r="r" b="b"/>
            <a:pathLst>
              <a:path w="1" h="1139" fill="none" extrusionOk="0">
                <a:moveTo>
                  <a:pt x="0" y="1"/>
                </a:moveTo>
                <a:lnTo>
                  <a:pt x="0" y="11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63"/>
          <p:cNvSpPr/>
          <p:nvPr/>
        </p:nvSpPr>
        <p:spPr>
          <a:xfrm>
            <a:off x="2859576" y="1880477"/>
            <a:ext cx="53" cy="394516"/>
          </a:xfrm>
          <a:custGeom>
            <a:avLst/>
            <a:gdLst/>
            <a:ahLst/>
            <a:cxnLst/>
            <a:rect l="l" t="t" r="r" b="b"/>
            <a:pathLst>
              <a:path w="1" h="7485" fill="none" extrusionOk="0">
                <a:moveTo>
                  <a:pt x="0" y="1"/>
                </a:moveTo>
                <a:lnTo>
                  <a:pt x="0" y="748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63"/>
          <p:cNvSpPr/>
          <p:nvPr/>
        </p:nvSpPr>
        <p:spPr>
          <a:xfrm>
            <a:off x="2859576" y="1953422"/>
            <a:ext cx="53" cy="278296"/>
          </a:xfrm>
          <a:custGeom>
            <a:avLst/>
            <a:gdLst/>
            <a:ahLst/>
            <a:cxnLst/>
            <a:rect l="l" t="t" r="r" b="b"/>
            <a:pathLst>
              <a:path w="1" h="5280" fill="none" extrusionOk="0">
                <a:moveTo>
                  <a:pt x="0" y="0"/>
                </a:moveTo>
                <a:lnTo>
                  <a:pt x="0" y="528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63"/>
          <p:cNvSpPr/>
          <p:nvPr/>
        </p:nvSpPr>
        <p:spPr>
          <a:xfrm>
            <a:off x="2790952" y="199126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63"/>
          <p:cNvSpPr/>
          <p:nvPr/>
        </p:nvSpPr>
        <p:spPr>
          <a:xfrm>
            <a:off x="2790952" y="206421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63"/>
          <p:cNvSpPr/>
          <p:nvPr/>
        </p:nvSpPr>
        <p:spPr>
          <a:xfrm>
            <a:off x="2722328" y="2004232"/>
            <a:ext cx="53" cy="352877"/>
          </a:xfrm>
          <a:custGeom>
            <a:avLst/>
            <a:gdLst/>
            <a:ahLst/>
            <a:cxnLst/>
            <a:rect l="l" t="t" r="r" b="b"/>
            <a:pathLst>
              <a:path w="1" h="6695" fill="none" extrusionOk="0">
                <a:moveTo>
                  <a:pt x="0" y="0"/>
                </a:moveTo>
                <a:lnTo>
                  <a:pt x="0" y="669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63"/>
          <p:cNvSpPr/>
          <p:nvPr/>
        </p:nvSpPr>
        <p:spPr>
          <a:xfrm>
            <a:off x="2722328" y="2071222"/>
            <a:ext cx="53" cy="212938"/>
          </a:xfrm>
          <a:custGeom>
            <a:avLst/>
            <a:gdLst/>
            <a:ahLst/>
            <a:cxnLst/>
            <a:rect l="l" t="t" r="r" b="b"/>
            <a:pathLst>
              <a:path w="1" h="4040" fill="none" extrusionOk="0">
                <a:moveTo>
                  <a:pt x="0" y="0"/>
                </a:moveTo>
                <a:lnTo>
                  <a:pt x="0" y="40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63"/>
          <p:cNvSpPr/>
          <p:nvPr/>
        </p:nvSpPr>
        <p:spPr>
          <a:xfrm>
            <a:off x="2653704" y="2206836"/>
            <a:ext cx="53" cy="285885"/>
          </a:xfrm>
          <a:custGeom>
            <a:avLst/>
            <a:gdLst/>
            <a:ahLst/>
            <a:cxnLst/>
            <a:rect l="l" t="t" r="r" b="b"/>
            <a:pathLst>
              <a:path w="1" h="5424" fill="none" extrusionOk="0">
                <a:moveTo>
                  <a:pt x="0" y="0"/>
                </a:moveTo>
                <a:lnTo>
                  <a:pt x="0" y="542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63"/>
          <p:cNvSpPr/>
          <p:nvPr/>
        </p:nvSpPr>
        <p:spPr>
          <a:xfrm>
            <a:off x="2653704" y="2256011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3"/>
          <p:cNvSpPr/>
          <p:nvPr/>
        </p:nvSpPr>
        <p:spPr>
          <a:xfrm>
            <a:off x="2584554" y="193128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3"/>
          <p:cNvSpPr/>
          <p:nvPr/>
        </p:nvSpPr>
        <p:spPr>
          <a:xfrm>
            <a:off x="2584554" y="2004232"/>
            <a:ext cx="53" cy="202660"/>
          </a:xfrm>
          <a:custGeom>
            <a:avLst/>
            <a:gdLst/>
            <a:ahLst/>
            <a:cxnLst/>
            <a:rect l="l" t="t" r="r" b="b"/>
            <a:pathLst>
              <a:path w="1" h="3845" fill="none" extrusionOk="0">
                <a:moveTo>
                  <a:pt x="0" y="0"/>
                </a:moveTo>
                <a:lnTo>
                  <a:pt x="0" y="3844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63"/>
          <p:cNvSpPr/>
          <p:nvPr/>
        </p:nvSpPr>
        <p:spPr>
          <a:xfrm>
            <a:off x="2515930" y="1956638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63"/>
          <p:cNvSpPr/>
          <p:nvPr/>
        </p:nvSpPr>
        <p:spPr>
          <a:xfrm>
            <a:off x="2515930" y="2073383"/>
            <a:ext cx="53" cy="120542"/>
          </a:xfrm>
          <a:custGeom>
            <a:avLst/>
            <a:gdLst/>
            <a:ahLst/>
            <a:cxnLst/>
            <a:rect l="l" t="t" r="r" b="b"/>
            <a:pathLst>
              <a:path w="1" h="2287" fill="none" extrusionOk="0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63"/>
          <p:cNvSpPr/>
          <p:nvPr/>
        </p:nvSpPr>
        <p:spPr>
          <a:xfrm>
            <a:off x="2447306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63"/>
          <p:cNvSpPr/>
          <p:nvPr/>
        </p:nvSpPr>
        <p:spPr>
          <a:xfrm>
            <a:off x="2447306" y="2205729"/>
            <a:ext cx="53" cy="104888"/>
          </a:xfrm>
          <a:custGeom>
            <a:avLst/>
            <a:gdLst/>
            <a:ahLst/>
            <a:cxnLst/>
            <a:rect l="l" t="t" r="r" b="b"/>
            <a:pathLst>
              <a:path w="1" h="1990" fill="none" extrusionOk="0">
                <a:moveTo>
                  <a:pt x="0" y="1"/>
                </a:moveTo>
                <a:lnTo>
                  <a:pt x="0" y="199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63"/>
          <p:cNvSpPr/>
          <p:nvPr/>
        </p:nvSpPr>
        <p:spPr>
          <a:xfrm>
            <a:off x="2378155" y="214632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63"/>
          <p:cNvSpPr/>
          <p:nvPr/>
        </p:nvSpPr>
        <p:spPr>
          <a:xfrm>
            <a:off x="2378155" y="2300865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63"/>
          <p:cNvSpPr/>
          <p:nvPr/>
        </p:nvSpPr>
        <p:spPr>
          <a:xfrm>
            <a:off x="2309532" y="210310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63"/>
          <p:cNvSpPr/>
          <p:nvPr/>
        </p:nvSpPr>
        <p:spPr>
          <a:xfrm>
            <a:off x="2309532" y="2240305"/>
            <a:ext cx="53" cy="100039"/>
          </a:xfrm>
          <a:custGeom>
            <a:avLst/>
            <a:gdLst/>
            <a:ahLst/>
            <a:cxnLst/>
            <a:rect l="l" t="t" r="r" b="b"/>
            <a:pathLst>
              <a:path w="1" h="1898" fill="none" extrusionOk="0">
                <a:moveTo>
                  <a:pt x="0" y="1"/>
                </a:moveTo>
                <a:lnTo>
                  <a:pt x="0" y="189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63"/>
          <p:cNvSpPr/>
          <p:nvPr/>
        </p:nvSpPr>
        <p:spPr>
          <a:xfrm>
            <a:off x="2240908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63"/>
          <p:cNvSpPr/>
          <p:nvPr/>
        </p:nvSpPr>
        <p:spPr>
          <a:xfrm>
            <a:off x="2240908" y="2185226"/>
            <a:ext cx="53" cy="125391"/>
          </a:xfrm>
          <a:custGeom>
            <a:avLst/>
            <a:gdLst/>
            <a:ahLst/>
            <a:cxnLst/>
            <a:rect l="l" t="t" r="r" b="b"/>
            <a:pathLst>
              <a:path w="1" h="2379" fill="none" extrusionOk="0">
                <a:moveTo>
                  <a:pt x="0" y="0"/>
                </a:moveTo>
                <a:lnTo>
                  <a:pt x="0" y="237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63"/>
          <p:cNvSpPr/>
          <p:nvPr/>
        </p:nvSpPr>
        <p:spPr>
          <a:xfrm>
            <a:off x="2172284" y="2149544"/>
            <a:ext cx="53" cy="310236"/>
          </a:xfrm>
          <a:custGeom>
            <a:avLst/>
            <a:gdLst/>
            <a:ahLst/>
            <a:cxnLst/>
            <a:rect l="l" t="t" r="r" b="b"/>
            <a:pathLst>
              <a:path w="1" h="5886" fill="none" extrusionOk="0">
                <a:moveTo>
                  <a:pt x="0" y="1"/>
                </a:moveTo>
                <a:lnTo>
                  <a:pt x="0" y="588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63"/>
          <p:cNvSpPr/>
          <p:nvPr/>
        </p:nvSpPr>
        <p:spPr>
          <a:xfrm>
            <a:off x="2172284" y="2193870"/>
            <a:ext cx="53" cy="192962"/>
          </a:xfrm>
          <a:custGeom>
            <a:avLst/>
            <a:gdLst/>
            <a:ahLst/>
            <a:cxnLst/>
            <a:rect l="l" t="t" r="r" b="b"/>
            <a:pathLst>
              <a:path w="1" h="3661" fill="none" extrusionOk="0">
                <a:moveTo>
                  <a:pt x="0" y="0"/>
                </a:moveTo>
                <a:lnTo>
                  <a:pt x="0" y="366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63"/>
          <p:cNvSpPr/>
          <p:nvPr/>
        </p:nvSpPr>
        <p:spPr>
          <a:xfrm>
            <a:off x="2103133" y="202094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63"/>
          <p:cNvSpPr/>
          <p:nvPr/>
        </p:nvSpPr>
        <p:spPr>
          <a:xfrm>
            <a:off x="2103133" y="2093886"/>
            <a:ext cx="53" cy="187006"/>
          </a:xfrm>
          <a:custGeom>
            <a:avLst/>
            <a:gdLst/>
            <a:ahLst/>
            <a:cxnLst/>
            <a:rect l="l" t="t" r="r" b="b"/>
            <a:pathLst>
              <a:path w="1" h="3548" fill="none" extrusionOk="0">
                <a:moveTo>
                  <a:pt x="0" y="1"/>
                </a:moveTo>
                <a:lnTo>
                  <a:pt x="0" y="354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63"/>
          <p:cNvSpPr/>
          <p:nvPr/>
        </p:nvSpPr>
        <p:spPr>
          <a:xfrm>
            <a:off x="2034510" y="1893442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63"/>
          <p:cNvSpPr/>
          <p:nvPr/>
        </p:nvSpPr>
        <p:spPr>
          <a:xfrm>
            <a:off x="2034510" y="1966388"/>
            <a:ext cx="53" cy="189167"/>
          </a:xfrm>
          <a:custGeom>
            <a:avLst/>
            <a:gdLst/>
            <a:ahLst/>
            <a:cxnLst/>
            <a:rect l="l" t="t" r="r" b="b"/>
            <a:pathLst>
              <a:path w="1" h="3589" fill="none" extrusionOk="0">
                <a:moveTo>
                  <a:pt x="0" y="1"/>
                </a:moveTo>
                <a:lnTo>
                  <a:pt x="0" y="358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3"/>
          <p:cNvSpPr/>
          <p:nvPr/>
        </p:nvSpPr>
        <p:spPr>
          <a:xfrm>
            <a:off x="1965886" y="1945833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3"/>
          <p:cNvSpPr/>
          <p:nvPr/>
        </p:nvSpPr>
        <p:spPr>
          <a:xfrm>
            <a:off x="1965886" y="1998276"/>
            <a:ext cx="53" cy="184845"/>
          </a:xfrm>
          <a:custGeom>
            <a:avLst/>
            <a:gdLst/>
            <a:ahLst/>
            <a:cxnLst/>
            <a:rect l="l" t="t" r="r" b="b"/>
            <a:pathLst>
              <a:path w="1" h="3507" fill="none" extrusionOk="0">
                <a:moveTo>
                  <a:pt x="0" y="0"/>
                </a:moveTo>
                <a:lnTo>
                  <a:pt x="0" y="3506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3"/>
          <p:cNvSpPr/>
          <p:nvPr/>
        </p:nvSpPr>
        <p:spPr>
          <a:xfrm>
            <a:off x="1897262" y="18815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3"/>
          <p:cNvSpPr/>
          <p:nvPr/>
        </p:nvSpPr>
        <p:spPr>
          <a:xfrm>
            <a:off x="1897262" y="1954477"/>
            <a:ext cx="53" cy="51390"/>
          </a:xfrm>
          <a:custGeom>
            <a:avLst/>
            <a:gdLst/>
            <a:ahLst/>
            <a:cxnLst/>
            <a:rect l="l" t="t" r="r" b="b"/>
            <a:pathLst>
              <a:path w="1" h="975" fill="none" extrusionOk="0">
                <a:moveTo>
                  <a:pt x="0" y="1"/>
                </a:moveTo>
                <a:lnTo>
                  <a:pt x="0" y="97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3"/>
          <p:cNvSpPr/>
          <p:nvPr/>
        </p:nvSpPr>
        <p:spPr>
          <a:xfrm>
            <a:off x="1828111" y="1811325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3"/>
          <p:cNvSpPr/>
          <p:nvPr/>
        </p:nvSpPr>
        <p:spPr>
          <a:xfrm>
            <a:off x="1828111" y="1884271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63"/>
          <p:cNvSpPr/>
          <p:nvPr/>
        </p:nvSpPr>
        <p:spPr>
          <a:xfrm>
            <a:off x="1759488" y="1960960"/>
            <a:ext cx="53" cy="367477"/>
          </a:xfrm>
          <a:custGeom>
            <a:avLst/>
            <a:gdLst/>
            <a:ahLst/>
            <a:cxnLst/>
            <a:rect l="l" t="t" r="r" b="b"/>
            <a:pathLst>
              <a:path w="1" h="6972" fill="none" extrusionOk="0">
                <a:moveTo>
                  <a:pt x="0" y="1"/>
                </a:moveTo>
                <a:lnTo>
                  <a:pt x="0" y="697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3"/>
          <p:cNvSpPr/>
          <p:nvPr/>
        </p:nvSpPr>
        <p:spPr>
          <a:xfrm>
            <a:off x="1759488" y="1999330"/>
            <a:ext cx="53" cy="256738"/>
          </a:xfrm>
          <a:custGeom>
            <a:avLst/>
            <a:gdLst/>
            <a:ahLst/>
            <a:cxnLst/>
            <a:rect l="l" t="t" r="r" b="b"/>
            <a:pathLst>
              <a:path w="1" h="4871" fill="none" extrusionOk="0">
                <a:moveTo>
                  <a:pt x="0" y="1"/>
                </a:moveTo>
                <a:lnTo>
                  <a:pt x="0" y="487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63"/>
          <p:cNvSpPr/>
          <p:nvPr/>
        </p:nvSpPr>
        <p:spPr>
          <a:xfrm>
            <a:off x="1690284" y="217115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63"/>
          <p:cNvSpPr/>
          <p:nvPr/>
        </p:nvSpPr>
        <p:spPr>
          <a:xfrm>
            <a:off x="1690284" y="2092832"/>
            <a:ext cx="53" cy="138884"/>
          </a:xfrm>
          <a:custGeom>
            <a:avLst/>
            <a:gdLst/>
            <a:ahLst/>
            <a:cxnLst/>
            <a:rect l="l" t="t" r="r" b="b"/>
            <a:pathLst>
              <a:path w="1" h="2635" fill="none" extrusionOk="0">
                <a:moveTo>
                  <a:pt x="1" y="0"/>
                </a:moveTo>
                <a:lnTo>
                  <a:pt x="1" y="26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63"/>
          <p:cNvSpPr/>
          <p:nvPr/>
        </p:nvSpPr>
        <p:spPr>
          <a:xfrm>
            <a:off x="1621660" y="214954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63"/>
          <p:cNvSpPr/>
          <p:nvPr/>
        </p:nvSpPr>
        <p:spPr>
          <a:xfrm>
            <a:off x="1621660" y="2205729"/>
            <a:ext cx="53" cy="181103"/>
          </a:xfrm>
          <a:custGeom>
            <a:avLst/>
            <a:gdLst/>
            <a:ahLst/>
            <a:cxnLst/>
            <a:rect l="l" t="t" r="r" b="b"/>
            <a:pathLst>
              <a:path w="1" h="3436" fill="none" extrusionOk="0">
                <a:moveTo>
                  <a:pt x="1" y="1"/>
                </a:moveTo>
                <a:lnTo>
                  <a:pt x="1" y="34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63"/>
          <p:cNvSpPr/>
          <p:nvPr/>
        </p:nvSpPr>
        <p:spPr>
          <a:xfrm>
            <a:off x="918663" y="1440067"/>
            <a:ext cx="258887" cy="163499"/>
          </a:xfrm>
          <a:custGeom>
            <a:avLst/>
            <a:gdLst/>
            <a:ahLst/>
            <a:cxnLst/>
            <a:rect l="l" t="t" r="r" b="b"/>
            <a:pathLst>
              <a:path w="4912" h="3102" extrusionOk="0">
                <a:moveTo>
                  <a:pt x="3293" y="0"/>
                </a:moveTo>
                <a:cubicBezTo>
                  <a:pt x="1641" y="0"/>
                  <a:pt x="109" y="1272"/>
                  <a:pt x="1" y="3101"/>
                </a:cubicBezTo>
                <a:lnTo>
                  <a:pt x="3179" y="3101"/>
                </a:lnTo>
                <a:lnTo>
                  <a:pt x="4911" y="436"/>
                </a:lnTo>
                <a:cubicBezTo>
                  <a:pt x="4389" y="137"/>
                  <a:pt x="3835" y="0"/>
                  <a:pt x="3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63"/>
          <p:cNvSpPr/>
          <p:nvPr/>
        </p:nvSpPr>
        <p:spPr>
          <a:xfrm>
            <a:off x="1105613" y="1474379"/>
            <a:ext cx="160012" cy="229120"/>
          </a:xfrm>
          <a:custGeom>
            <a:avLst/>
            <a:gdLst/>
            <a:ahLst/>
            <a:cxnLst/>
            <a:rect l="l" t="t" r="r" b="b"/>
            <a:pathLst>
              <a:path w="3036" h="4347" extrusionOk="0">
                <a:moveTo>
                  <a:pt x="1692" y="0"/>
                </a:moveTo>
                <a:lnTo>
                  <a:pt x="1" y="2594"/>
                </a:lnTo>
                <a:lnTo>
                  <a:pt x="2553" y="4347"/>
                </a:lnTo>
                <a:cubicBezTo>
                  <a:pt x="2861" y="3834"/>
                  <a:pt x="3035" y="3250"/>
                  <a:pt x="3025" y="2645"/>
                </a:cubicBezTo>
                <a:cubicBezTo>
                  <a:pt x="3025" y="1599"/>
                  <a:pt x="2533" y="615"/>
                  <a:pt x="1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63"/>
          <p:cNvSpPr/>
          <p:nvPr/>
        </p:nvSpPr>
        <p:spPr>
          <a:xfrm>
            <a:off x="918663" y="1624013"/>
            <a:ext cx="310169" cy="163604"/>
          </a:xfrm>
          <a:custGeom>
            <a:avLst/>
            <a:gdLst/>
            <a:ahLst/>
            <a:cxnLst/>
            <a:rect l="l" t="t" r="r" b="b"/>
            <a:pathLst>
              <a:path w="5885" h="3104" extrusionOk="0">
                <a:moveTo>
                  <a:pt x="1" y="1"/>
                </a:moveTo>
                <a:cubicBezTo>
                  <a:pt x="83" y="1375"/>
                  <a:pt x="995" y="2543"/>
                  <a:pt x="2307" y="2953"/>
                </a:cubicBezTo>
                <a:cubicBezTo>
                  <a:pt x="2631" y="3054"/>
                  <a:pt x="2961" y="3103"/>
                  <a:pt x="3287" y="3103"/>
                </a:cubicBezTo>
                <a:cubicBezTo>
                  <a:pt x="4286" y="3103"/>
                  <a:pt x="5251" y="2647"/>
                  <a:pt x="5885" y="1836"/>
                </a:cubicBezTo>
                <a:lnTo>
                  <a:pt x="32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63"/>
          <p:cNvSpPr/>
          <p:nvPr/>
        </p:nvSpPr>
        <p:spPr>
          <a:xfrm>
            <a:off x="4456210" y="3117818"/>
            <a:ext cx="268585" cy="622528"/>
          </a:xfrm>
          <a:custGeom>
            <a:avLst/>
            <a:gdLst/>
            <a:ahLst/>
            <a:cxnLst/>
            <a:rect l="l" t="t" r="r" b="b"/>
            <a:pathLst>
              <a:path w="5096" h="11811" extrusionOk="0">
                <a:moveTo>
                  <a:pt x="3645" y="1"/>
                </a:moveTo>
                <a:cubicBezTo>
                  <a:pt x="3334" y="1"/>
                  <a:pt x="3014" y="99"/>
                  <a:pt x="2748" y="287"/>
                </a:cubicBezTo>
                <a:cubicBezTo>
                  <a:pt x="1928" y="872"/>
                  <a:pt x="2502" y="1887"/>
                  <a:pt x="2174" y="2676"/>
                </a:cubicBezTo>
                <a:cubicBezTo>
                  <a:pt x="1856" y="3476"/>
                  <a:pt x="677" y="3742"/>
                  <a:pt x="472" y="4726"/>
                </a:cubicBezTo>
                <a:cubicBezTo>
                  <a:pt x="277" y="5721"/>
                  <a:pt x="1343" y="6541"/>
                  <a:pt x="1353" y="7258"/>
                </a:cubicBezTo>
                <a:cubicBezTo>
                  <a:pt x="1364" y="7976"/>
                  <a:pt x="0" y="8776"/>
                  <a:pt x="0" y="9831"/>
                </a:cubicBezTo>
                <a:cubicBezTo>
                  <a:pt x="0" y="10898"/>
                  <a:pt x="1999" y="11800"/>
                  <a:pt x="2461" y="11810"/>
                </a:cubicBezTo>
                <a:cubicBezTo>
                  <a:pt x="2461" y="11810"/>
                  <a:pt x="4829" y="11144"/>
                  <a:pt x="4675" y="9626"/>
                </a:cubicBezTo>
                <a:cubicBezTo>
                  <a:pt x="4521" y="8119"/>
                  <a:pt x="2707" y="7822"/>
                  <a:pt x="3763" y="6490"/>
                </a:cubicBezTo>
                <a:cubicBezTo>
                  <a:pt x="4808" y="5157"/>
                  <a:pt x="5095" y="4470"/>
                  <a:pt x="4367" y="3763"/>
                </a:cubicBezTo>
                <a:cubicBezTo>
                  <a:pt x="3629" y="3066"/>
                  <a:pt x="4972" y="2584"/>
                  <a:pt x="4911" y="1282"/>
                </a:cubicBezTo>
                <a:cubicBezTo>
                  <a:pt x="4876" y="408"/>
                  <a:pt x="4279" y="1"/>
                  <a:pt x="3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63"/>
          <p:cNvSpPr/>
          <p:nvPr/>
        </p:nvSpPr>
        <p:spPr>
          <a:xfrm>
            <a:off x="4571268" y="3195613"/>
            <a:ext cx="85962" cy="570084"/>
          </a:xfrm>
          <a:custGeom>
            <a:avLst/>
            <a:gdLst/>
            <a:ahLst/>
            <a:cxnLst/>
            <a:rect l="l" t="t" r="r" b="b"/>
            <a:pathLst>
              <a:path w="1631" h="10816" extrusionOk="0">
                <a:moveTo>
                  <a:pt x="1631" y="1"/>
                </a:moveTo>
                <a:cubicBezTo>
                  <a:pt x="1211" y="821"/>
                  <a:pt x="882" y="1682"/>
                  <a:pt x="647" y="2574"/>
                </a:cubicBezTo>
                <a:cubicBezTo>
                  <a:pt x="411" y="3466"/>
                  <a:pt x="247" y="4378"/>
                  <a:pt x="144" y="5290"/>
                </a:cubicBezTo>
                <a:cubicBezTo>
                  <a:pt x="42" y="6203"/>
                  <a:pt x="1" y="7125"/>
                  <a:pt x="11" y="8048"/>
                </a:cubicBezTo>
                <a:cubicBezTo>
                  <a:pt x="11" y="8981"/>
                  <a:pt x="73" y="9903"/>
                  <a:pt x="196" y="10816"/>
                </a:cubicBezTo>
                <a:lnTo>
                  <a:pt x="483" y="10775"/>
                </a:lnTo>
                <a:cubicBezTo>
                  <a:pt x="349" y="9873"/>
                  <a:pt x="257" y="8960"/>
                  <a:pt x="226" y="8048"/>
                </a:cubicBezTo>
                <a:cubicBezTo>
                  <a:pt x="196" y="7136"/>
                  <a:pt x="216" y="6213"/>
                  <a:pt x="288" y="5301"/>
                </a:cubicBezTo>
                <a:cubicBezTo>
                  <a:pt x="360" y="4388"/>
                  <a:pt x="503" y="3486"/>
                  <a:pt x="718" y="2594"/>
                </a:cubicBezTo>
                <a:cubicBezTo>
                  <a:pt x="934" y="1702"/>
                  <a:pt x="1241" y="831"/>
                  <a:pt x="163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63"/>
          <p:cNvSpPr/>
          <p:nvPr/>
        </p:nvSpPr>
        <p:spPr>
          <a:xfrm>
            <a:off x="4481035" y="3403593"/>
            <a:ext cx="457163" cy="449648"/>
          </a:xfrm>
          <a:custGeom>
            <a:avLst/>
            <a:gdLst/>
            <a:ahLst/>
            <a:cxnLst/>
            <a:rect l="l" t="t" r="r" b="b"/>
            <a:pathLst>
              <a:path w="8674" h="8531" extrusionOk="0">
                <a:moveTo>
                  <a:pt x="7495" y="0"/>
                </a:moveTo>
                <a:cubicBezTo>
                  <a:pt x="7273" y="0"/>
                  <a:pt x="7018" y="45"/>
                  <a:pt x="6736" y="135"/>
                </a:cubicBezTo>
                <a:cubicBezTo>
                  <a:pt x="5865" y="401"/>
                  <a:pt x="5168" y="1027"/>
                  <a:pt x="3456" y="1191"/>
                </a:cubicBezTo>
                <a:cubicBezTo>
                  <a:pt x="1744" y="1365"/>
                  <a:pt x="1170" y="2277"/>
                  <a:pt x="1200" y="3856"/>
                </a:cubicBezTo>
                <a:cubicBezTo>
                  <a:pt x="1231" y="5424"/>
                  <a:pt x="852" y="5178"/>
                  <a:pt x="431" y="6316"/>
                </a:cubicBezTo>
                <a:cubicBezTo>
                  <a:pt x="1" y="7454"/>
                  <a:pt x="1569" y="8531"/>
                  <a:pt x="1569" y="8531"/>
                </a:cubicBezTo>
                <a:cubicBezTo>
                  <a:pt x="4060" y="8213"/>
                  <a:pt x="2830" y="5660"/>
                  <a:pt x="3855" y="5465"/>
                </a:cubicBezTo>
                <a:cubicBezTo>
                  <a:pt x="4881" y="5271"/>
                  <a:pt x="5403" y="4973"/>
                  <a:pt x="5516" y="3825"/>
                </a:cubicBezTo>
                <a:cubicBezTo>
                  <a:pt x="5629" y="2667"/>
                  <a:pt x="6213" y="2328"/>
                  <a:pt x="7331" y="2175"/>
                </a:cubicBezTo>
                <a:cubicBezTo>
                  <a:pt x="8438" y="2021"/>
                  <a:pt x="8674" y="1139"/>
                  <a:pt x="8438" y="575"/>
                </a:cubicBezTo>
                <a:cubicBezTo>
                  <a:pt x="8285" y="194"/>
                  <a:pt x="7959" y="0"/>
                  <a:pt x="7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63"/>
          <p:cNvSpPr/>
          <p:nvPr/>
        </p:nvSpPr>
        <p:spPr>
          <a:xfrm>
            <a:off x="4561571" y="3457670"/>
            <a:ext cx="266424" cy="384238"/>
          </a:xfrm>
          <a:custGeom>
            <a:avLst/>
            <a:gdLst/>
            <a:ahLst/>
            <a:cxnLst/>
            <a:rect l="l" t="t" r="r" b="b"/>
            <a:pathLst>
              <a:path w="5055" h="7290" extrusionOk="0">
                <a:moveTo>
                  <a:pt x="5054" y="1"/>
                </a:moveTo>
                <a:lnTo>
                  <a:pt x="5054" y="1"/>
                </a:lnTo>
                <a:cubicBezTo>
                  <a:pt x="3588" y="554"/>
                  <a:pt x="2327" y="1559"/>
                  <a:pt x="1456" y="2861"/>
                </a:cubicBezTo>
                <a:cubicBezTo>
                  <a:pt x="574" y="4173"/>
                  <a:pt x="72" y="5700"/>
                  <a:pt x="0" y="7279"/>
                </a:cubicBezTo>
                <a:lnTo>
                  <a:pt x="257" y="7289"/>
                </a:lnTo>
                <a:cubicBezTo>
                  <a:pt x="298" y="5752"/>
                  <a:pt x="749" y="4245"/>
                  <a:pt x="1569" y="2932"/>
                </a:cubicBezTo>
                <a:cubicBezTo>
                  <a:pt x="2399" y="1620"/>
                  <a:pt x="3619" y="595"/>
                  <a:pt x="5054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63"/>
          <p:cNvSpPr/>
          <p:nvPr/>
        </p:nvSpPr>
        <p:spPr>
          <a:xfrm>
            <a:off x="4172703" y="3349832"/>
            <a:ext cx="442933" cy="415968"/>
          </a:xfrm>
          <a:custGeom>
            <a:avLst/>
            <a:gdLst/>
            <a:ahLst/>
            <a:cxnLst/>
            <a:rect l="l" t="t" r="r" b="b"/>
            <a:pathLst>
              <a:path w="8404" h="7892" extrusionOk="0">
                <a:moveTo>
                  <a:pt x="1113" y="0"/>
                </a:moveTo>
                <a:cubicBezTo>
                  <a:pt x="420" y="0"/>
                  <a:pt x="1" y="924"/>
                  <a:pt x="705" y="1298"/>
                </a:cubicBezTo>
                <a:cubicBezTo>
                  <a:pt x="1514" y="1729"/>
                  <a:pt x="1832" y="2436"/>
                  <a:pt x="2037" y="3461"/>
                </a:cubicBezTo>
                <a:cubicBezTo>
                  <a:pt x="2242" y="4486"/>
                  <a:pt x="3001" y="4353"/>
                  <a:pt x="4026" y="4743"/>
                </a:cubicBezTo>
                <a:cubicBezTo>
                  <a:pt x="5051" y="5132"/>
                  <a:pt x="4323" y="5522"/>
                  <a:pt x="4631" y="6578"/>
                </a:cubicBezTo>
                <a:cubicBezTo>
                  <a:pt x="4938" y="7644"/>
                  <a:pt x="6763" y="7890"/>
                  <a:pt x="6763" y="7890"/>
                </a:cubicBezTo>
                <a:cubicBezTo>
                  <a:pt x="6763" y="7890"/>
                  <a:pt x="6770" y="7891"/>
                  <a:pt x="6782" y="7891"/>
                </a:cubicBezTo>
                <a:cubicBezTo>
                  <a:pt x="6862" y="7891"/>
                  <a:pt x="7188" y="7830"/>
                  <a:pt x="7614" y="6916"/>
                </a:cubicBezTo>
                <a:cubicBezTo>
                  <a:pt x="8106" y="5860"/>
                  <a:pt x="8403" y="4281"/>
                  <a:pt x="6866" y="3635"/>
                </a:cubicBezTo>
                <a:cubicBezTo>
                  <a:pt x="5964" y="3266"/>
                  <a:pt x="5759" y="3154"/>
                  <a:pt x="5861" y="2313"/>
                </a:cubicBezTo>
                <a:cubicBezTo>
                  <a:pt x="5970" y="1364"/>
                  <a:pt x="5369" y="981"/>
                  <a:pt x="4276" y="981"/>
                </a:cubicBezTo>
                <a:cubicBezTo>
                  <a:pt x="4130" y="981"/>
                  <a:pt x="3974" y="988"/>
                  <a:pt x="3811" y="1001"/>
                </a:cubicBezTo>
                <a:cubicBezTo>
                  <a:pt x="3719" y="1009"/>
                  <a:pt x="3633" y="1013"/>
                  <a:pt x="3551" y="1013"/>
                </a:cubicBezTo>
                <a:cubicBezTo>
                  <a:pt x="2536" y="1013"/>
                  <a:pt x="2240" y="400"/>
                  <a:pt x="1443" y="68"/>
                </a:cubicBezTo>
                <a:cubicBezTo>
                  <a:pt x="1329" y="21"/>
                  <a:pt x="1218" y="0"/>
                  <a:pt x="1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63"/>
          <p:cNvSpPr/>
          <p:nvPr/>
        </p:nvSpPr>
        <p:spPr>
          <a:xfrm>
            <a:off x="4246544" y="3394475"/>
            <a:ext cx="277755" cy="357199"/>
          </a:xfrm>
          <a:custGeom>
            <a:avLst/>
            <a:gdLst/>
            <a:ahLst/>
            <a:cxnLst/>
            <a:rect l="l" t="t" r="r" b="b"/>
            <a:pathLst>
              <a:path w="5270" h="6777" extrusionOk="0">
                <a:moveTo>
                  <a:pt x="1" y="0"/>
                </a:moveTo>
                <a:lnTo>
                  <a:pt x="1" y="0"/>
                </a:lnTo>
                <a:cubicBezTo>
                  <a:pt x="667" y="338"/>
                  <a:pt x="1303" y="738"/>
                  <a:pt x="1887" y="1200"/>
                </a:cubicBezTo>
                <a:cubicBezTo>
                  <a:pt x="2471" y="1651"/>
                  <a:pt x="3004" y="2163"/>
                  <a:pt x="3476" y="2737"/>
                </a:cubicBezTo>
                <a:cubicBezTo>
                  <a:pt x="3948" y="3301"/>
                  <a:pt x="4337" y="3937"/>
                  <a:pt x="4624" y="4613"/>
                </a:cubicBezTo>
                <a:cubicBezTo>
                  <a:pt x="4921" y="5290"/>
                  <a:pt x="5044" y="6018"/>
                  <a:pt x="5003" y="6746"/>
                </a:cubicBezTo>
                <a:lnTo>
                  <a:pt x="5249" y="6776"/>
                </a:lnTo>
                <a:cubicBezTo>
                  <a:pt x="5270" y="6007"/>
                  <a:pt x="5116" y="5249"/>
                  <a:pt x="4798" y="4562"/>
                </a:cubicBezTo>
                <a:cubicBezTo>
                  <a:pt x="4481" y="3875"/>
                  <a:pt x="4071" y="3229"/>
                  <a:pt x="3578" y="2665"/>
                </a:cubicBezTo>
                <a:cubicBezTo>
                  <a:pt x="3086" y="2102"/>
                  <a:pt x="2533" y="1599"/>
                  <a:pt x="1928" y="1148"/>
                </a:cubicBezTo>
                <a:cubicBezTo>
                  <a:pt x="1323" y="707"/>
                  <a:pt x="677" y="318"/>
                  <a:pt x="1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/>
          <p:cNvSpPr/>
          <p:nvPr/>
        </p:nvSpPr>
        <p:spPr>
          <a:xfrm>
            <a:off x="4436762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3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/>
          <p:cNvSpPr/>
          <p:nvPr/>
        </p:nvSpPr>
        <p:spPr>
          <a:xfrm>
            <a:off x="4439977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62" y="0"/>
                </a:moveTo>
                <a:cubicBezTo>
                  <a:pt x="62" y="0"/>
                  <a:pt x="21" y="267"/>
                  <a:pt x="1" y="707"/>
                </a:cubicBezTo>
                <a:lnTo>
                  <a:pt x="4491" y="707"/>
                </a:lnTo>
                <a:cubicBezTo>
                  <a:pt x="4481" y="267"/>
                  <a:pt x="4440" y="0"/>
                  <a:pt x="44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63"/>
          <p:cNvSpPr/>
          <p:nvPr/>
        </p:nvSpPr>
        <p:spPr>
          <a:xfrm>
            <a:off x="482675" y="3346828"/>
            <a:ext cx="469602" cy="430778"/>
          </a:xfrm>
          <a:custGeom>
            <a:avLst/>
            <a:gdLst/>
            <a:ahLst/>
            <a:cxnLst/>
            <a:rect l="l" t="t" r="r" b="b"/>
            <a:pathLst>
              <a:path w="8910" h="8173" extrusionOk="0">
                <a:moveTo>
                  <a:pt x="1234" y="1"/>
                </a:moveTo>
                <a:cubicBezTo>
                  <a:pt x="693" y="1"/>
                  <a:pt x="330" y="225"/>
                  <a:pt x="185" y="658"/>
                </a:cubicBezTo>
                <a:cubicBezTo>
                  <a:pt x="1" y="1242"/>
                  <a:pt x="288" y="2104"/>
                  <a:pt x="1426" y="2186"/>
                </a:cubicBezTo>
                <a:cubicBezTo>
                  <a:pt x="2553" y="2257"/>
                  <a:pt x="2963" y="2462"/>
                  <a:pt x="3158" y="3621"/>
                </a:cubicBezTo>
                <a:cubicBezTo>
                  <a:pt x="3353" y="4769"/>
                  <a:pt x="4327" y="4092"/>
                  <a:pt x="5178" y="4707"/>
                </a:cubicBezTo>
                <a:cubicBezTo>
                  <a:pt x="5875" y="5199"/>
                  <a:pt x="4799" y="5671"/>
                  <a:pt x="5485" y="6563"/>
                </a:cubicBezTo>
                <a:cubicBezTo>
                  <a:pt x="5906" y="7116"/>
                  <a:pt x="7351" y="7239"/>
                  <a:pt x="7689" y="8172"/>
                </a:cubicBezTo>
                <a:cubicBezTo>
                  <a:pt x="7689" y="7537"/>
                  <a:pt x="8909" y="5774"/>
                  <a:pt x="8725" y="5066"/>
                </a:cubicBezTo>
                <a:cubicBezTo>
                  <a:pt x="8346" y="3651"/>
                  <a:pt x="7003" y="4072"/>
                  <a:pt x="7136" y="2483"/>
                </a:cubicBezTo>
                <a:cubicBezTo>
                  <a:pt x="7203" y="1631"/>
                  <a:pt x="6706" y="841"/>
                  <a:pt x="5228" y="841"/>
                </a:cubicBezTo>
                <a:cubicBezTo>
                  <a:pt x="5124" y="841"/>
                  <a:pt x="5015" y="845"/>
                  <a:pt x="4901" y="853"/>
                </a:cubicBezTo>
                <a:cubicBezTo>
                  <a:pt x="4757" y="863"/>
                  <a:pt x="4622" y="868"/>
                  <a:pt x="4495" y="868"/>
                </a:cubicBezTo>
                <a:cubicBezTo>
                  <a:pt x="3082" y="868"/>
                  <a:pt x="2695" y="282"/>
                  <a:pt x="1867" y="84"/>
                </a:cubicBezTo>
                <a:cubicBezTo>
                  <a:pt x="1635" y="28"/>
                  <a:pt x="1424" y="1"/>
                  <a:pt x="12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63"/>
          <p:cNvSpPr/>
          <p:nvPr/>
        </p:nvSpPr>
        <p:spPr>
          <a:xfrm>
            <a:off x="592937" y="3397690"/>
            <a:ext cx="296097" cy="369111"/>
          </a:xfrm>
          <a:custGeom>
            <a:avLst/>
            <a:gdLst/>
            <a:ahLst/>
            <a:cxnLst/>
            <a:rect l="l" t="t" r="r" b="b"/>
            <a:pathLst>
              <a:path w="5618" h="7003" extrusionOk="0">
                <a:moveTo>
                  <a:pt x="0" y="1"/>
                </a:moveTo>
                <a:lnTo>
                  <a:pt x="0" y="1"/>
                </a:lnTo>
                <a:cubicBezTo>
                  <a:pt x="1497" y="503"/>
                  <a:pt x="2799" y="1446"/>
                  <a:pt x="3732" y="2707"/>
                </a:cubicBezTo>
                <a:cubicBezTo>
                  <a:pt x="4644" y="3968"/>
                  <a:pt x="5218" y="5454"/>
                  <a:pt x="5362" y="7002"/>
                </a:cubicBezTo>
                <a:lnTo>
                  <a:pt x="5618" y="6972"/>
                </a:lnTo>
                <a:cubicBezTo>
                  <a:pt x="5423" y="5393"/>
                  <a:pt x="4808" y="3896"/>
                  <a:pt x="3834" y="2635"/>
                </a:cubicBezTo>
                <a:cubicBezTo>
                  <a:pt x="2850" y="1385"/>
                  <a:pt x="1517" y="462"/>
                  <a:pt x="0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63"/>
          <p:cNvSpPr/>
          <p:nvPr/>
        </p:nvSpPr>
        <p:spPr>
          <a:xfrm>
            <a:off x="755589" y="3126831"/>
            <a:ext cx="342003" cy="636707"/>
          </a:xfrm>
          <a:custGeom>
            <a:avLst/>
            <a:gdLst/>
            <a:ahLst/>
            <a:cxnLst/>
            <a:rect l="l" t="t" r="r" b="b"/>
            <a:pathLst>
              <a:path w="6489" h="12080" extrusionOk="0">
                <a:moveTo>
                  <a:pt x="1439" y="1"/>
                </a:moveTo>
                <a:cubicBezTo>
                  <a:pt x="697" y="1"/>
                  <a:pt x="1" y="508"/>
                  <a:pt x="92" y="1511"/>
                </a:cubicBezTo>
                <a:cubicBezTo>
                  <a:pt x="205" y="2864"/>
                  <a:pt x="1661" y="3182"/>
                  <a:pt x="994" y="4012"/>
                </a:cubicBezTo>
                <a:cubicBezTo>
                  <a:pt x="328" y="4842"/>
                  <a:pt x="328" y="5560"/>
                  <a:pt x="1589" y="6800"/>
                </a:cubicBezTo>
                <a:cubicBezTo>
                  <a:pt x="2850" y="8041"/>
                  <a:pt x="1425" y="8553"/>
                  <a:pt x="1466" y="10132"/>
                </a:cubicBezTo>
                <a:cubicBezTo>
                  <a:pt x="1497" y="11711"/>
                  <a:pt x="4059" y="12080"/>
                  <a:pt x="4059" y="12080"/>
                </a:cubicBezTo>
                <a:cubicBezTo>
                  <a:pt x="4521" y="12008"/>
                  <a:pt x="6489" y="10819"/>
                  <a:pt x="6345" y="9712"/>
                </a:cubicBezTo>
                <a:cubicBezTo>
                  <a:pt x="6202" y="8605"/>
                  <a:pt x="5269" y="7815"/>
                  <a:pt x="5187" y="7067"/>
                </a:cubicBezTo>
                <a:cubicBezTo>
                  <a:pt x="5105" y="6329"/>
                  <a:pt x="5495" y="5478"/>
                  <a:pt x="5156" y="4484"/>
                </a:cubicBezTo>
                <a:cubicBezTo>
                  <a:pt x="4818" y="3489"/>
                  <a:pt x="3557" y="3366"/>
                  <a:pt x="3116" y="2587"/>
                </a:cubicBezTo>
                <a:cubicBezTo>
                  <a:pt x="2665" y="1808"/>
                  <a:pt x="3127" y="680"/>
                  <a:pt x="2204" y="188"/>
                </a:cubicBezTo>
                <a:cubicBezTo>
                  <a:pt x="1965" y="63"/>
                  <a:pt x="1699" y="1"/>
                  <a:pt x="1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63"/>
          <p:cNvSpPr/>
          <p:nvPr/>
        </p:nvSpPr>
        <p:spPr>
          <a:xfrm>
            <a:off x="821472" y="3209106"/>
            <a:ext cx="154057" cy="580942"/>
          </a:xfrm>
          <a:custGeom>
            <a:avLst/>
            <a:gdLst/>
            <a:ahLst/>
            <a:cxnLst/>
            <a:rect l="l" t="t" r="r" b="b"/>
            <a:pathLst>
              <a:path w="2923" h="11022" extrusionOk="0">
                <a:moveTo>
                  <a:pt x="1" y="1"/>
                </a:moveTo>
                <a:cubicBezTo>
                  <a:pt x="513" y="800"/>
                  <a:pt x="954" y="1662"/>
                  <a:pt x="1302" y="2564"/>
                </a:cubicBezTo>
                <a:cubicBezTo>
                  <a:pt x="1641" y="3456"/>
                  <a:pt x="1907" y="4378"/>
                  <a:pt x="2112" y="5311"/>
                </a:cubicBezTo>
                <a:cubicBezTo>
                  <a:pt x="2317" y="6244"/>
                  <a:pt x="2461" y="7197"/>
                  <a:pt x="2553" y="8151"/>
                </a:cubicBezTo>
                <a:cubicBezTo>
                  <a:pt x="2645" y="9094"/>
                  <a:pt x="2686" y="10058"/>
                  <a:pt x="2666" y="11011"/>
                </a:cubicBezTo>
                <a:lnTo>
                  <a:pt x="2922" y="11021"/>
                </a:lnTo>
                <a:cubicBezTo>
                  <a:pt x="2922" y="10047"/>
                  <a:pt x="2861" y="9084"/>
                  <a:pt x="2738" y="8130"/>
                </a:cubicBezTo>
                <a:cubicBezTo>
                  <a:pt x="2625" y="7167"/>
                  <a:pt x="2461" y="6223"/>
                  <a:pt x="2235" y="5280"/>
                </a:cubicBezTo>
                <a:cubicBezTo>
                  <a:pt x="2010" y="4347"/>
                  <a:pt x="1713" y="3425"/>
                  <a:pt x="1354" y="2533"/>
                </a:cubicBezTo>
                <a:cubicBezTo>
                  <a:pt x="985" y="1641"/>
                  <a:pt x="534" y="790"/>
                  <a:pt x="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63"/>
          <p:cNvSpPr/>
          <p:nvPr/>
        </p:nvSpPr>
        <p:spPr>
          <a:xfrm>
            <a:off x="881452" y="3340240"/>
            <a:ext cx="466228" cy="461138"/>
          </a:xfrm>
          <a:custGeom>
            <a:avLst/>
            <a:gdLst/>
            <a:ahLst/>
            <a:cxnLst/>
            <a:rect l="l" t="t" r="r" b="b"/>
            <a:pathLst>
              <a:path w="8846" h="8749" extrusionOk="0">
                <a:moveTo>
                  <a:pt x="7664" y="1"/>
                </a:moveTo>
                <a:cubicBezTo>
                  <a:pt x="7538" y="1"/>
                  <a:pt x="7404" y="30"/>
                  <a:pt x="7269" y="96"/>
                </a:cubicBezTo>
                <a:cubicBezTo>
                  <a:pt x="6384" y="528"/>
                  <a:pt x="6121" y="1266"/>
                  <a:pt x="4865" y="1266"/>
                </a:cubicBezTo>
                <a:cubicBezTo>
                  <a:pt x="4840" y="1266"/>
                  <a:pt x="4814" y="1265"/>
                  <a:pt x="4788" y="1265"/>
                </a:cubicBezTo>
                <a:cubicBezTo>
                  <a:pt x="4724" y="1263"/>
                  <a:pt x="4661" y="1262"/>
                  <a:pt x="4600" y="1262"/>
                </a:cubicBezTo>
                <a:cubicBezTo>
                  <a:pt x="3231" y="1262"/>
                  <a:pt x="2470" y="1704"/>
                  <a:pt x="2676" y="2803"/>
                </a:cubicBezTo>
                <a:cubicBezTo>
                  <a:pt x="2850" y="3694"/>
                  <a:pt x="2553" y="4453"/>
                  <a:pt x="1610" y="4914"/>
                </a:cubicBezTo>
                <a:cubicBezTo>
                  <a:pt x="0" y="5694"/>
                  <a:pt x="1682" y="7159"/>
                  <a:pt x="2174" y="8748"/>
                </a:cubicBezTo>
                <a:cubicBezTo>
                  <a:pt x="3035" y="6565"/>
                  <a:pt x="4644" y="7898"/>
                  <a:pt x="4901" y="6729"/>
                </a:cubicBezTo>
                <a:cubicBezTo>
                  <a:pt x="5157" y="5570"/>
                  <a:pt x="4245" y="5888"/>
                  <a:pt x="5321" y="5396"/>
                </a:cubicBezTo>
                <a:cubicBezTo>
                  <a:pt x="6397" y="4914"/>
                  <a:pt x="6705" y="4884"/>
                  <a:pt x="6859" y="3776"/>
                </a:cubicBezTo>
                <a:cubicBezTo>
                  <a:pt x="7012" y="2659"/>
                  <a:pt x="7310" y="1880"/>
                  <a:pt x="8140" y="1367"/>
                </a:cubicBezTo>
                <a:cubicBezTo>
                  <a:pt x="8846" y="932"/>
                  <a:pt x="8375" y="1"/>
                  <a:pt x="76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63"/>
          <p:cNvSpPr/>
          <p:nvPr/>
        </p:nvSpPr>
        <p:spPr>
          <a:xfrm>
            <a:off x="993295" y="3388519"/>
            <a:ext cx="276121" cy="401526"/>
          </a:xfrm>
          <a:custGeom>
            <a:avLst/>
            <a:gdLst/>
            <a:ahLst/>
            <a:cxnLst/>
            <a:rect l="l" t="t" r="r" b="b"/>
            <a:pathLst>
              <a:path w="5239" h="7618" extrusionOk="0">
                <a:moveTo>
                  <a:pt x="5239" y="0"/>
                </a:moveTo>
                <a:cubicBezTo>
                  <a:pt x="4542" y="390"/>
                  <a:pt x="3876" y="851"/>
                  <a:pt x="3260" y="1364"/>
                </a:cubicBezTo>
                <a:cubicBezTo>
                  <a:pt x="2645" y="1876"/>
                  <a:pt x="2082" y="2461"/>
                  <a:pt x="1600" y="3096"/>
                </a:cubicBezTo>
                <a:cubicBezTo>
                  <a:pt x="1097" y="3742"/>
                  <a:pt x="698" y="4449"/>
                  <a:pt x="411" y="5208"/>
                </a:cubicBezTo>
                <a:cubicBezTo>
                  <a:pt x="113" y="5967"/>
                  <a:pt x="0" y="6797"/>
                  <a:pt x="72" y="7617"/>
                </a:cubicBezTo>
                <a:lnTo>
                  <a:pt x="329" y="7576"/>
                </a:lnTo>
                <a:cubicBezTo>
                  <a:pt x="236" y="6797"/>
                  <a:pt x="318" y="6008"/>
                  <a:pt x="585" y="5270"/>
                </a:cubicBezTo>
                <a:cubicBezTo>
                  <a:pt x="851" y="4521"/>
                  <a:pt x="1220" y="3814"/>
                  <a:pt x="1692" y="3178"/>
                </a:cubicBezTo>
                <a:cubicBezTo>
                  <a:pt x="2164" y="2532"/>
                  <a:pt x="2707" y="1938"/>
                  <a:pt x="3301" y="1415"/>
                </a:cubicBezTo>
                <a:cubicBezTo>
                  <a:pt x="3896" y="882"/>
                  <a:pt x="4552" y="410"/>
                  <a:pt x="5239" y="0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63"/>
          <p:cNvSpPr/>
          <p:nvPr/>
        </p:nvSpPr>
        <p:spPr>
          <a:xfrm>
            <a:off x="833384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2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3"/>
          <p:cNvSpPr/>
          <p:nvPr/>
        </p:nvSpPr>
        <p:spPr>
          <a:xfrm>
            <a:off x="836599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52" y="0"/>
                </a:moveTo>
                <a:cubicBezTo>
                  <a:pt x="52" y="0"/>
                  <a:pt x="11" y="267"/>
                  <a:pt x="1" y="707"/>
                </a:cubicBezTo>
                <a:lnTo>
                  <a:pt x="4491" y="707"/>
                </a:lnTo>
                <a:cubicBezTo>
                  <a:pt x="4470" y="267"/>
                  <a:pt x="4429" y="0"/>
                  <a:pt x="44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3"/>
          <p:cNvSpPr/>
          <p:nvPr/>
        </p:nvSpPr>
        <p:spPr>
          <a:xfrm>
            <a:off x="3749470" y="2063632"/>
            <a:ext cx="437715" cy="314558"/>
          </a:xfrm>
          <a:custGeom>
            <a:avLst/>
            <a:gdLst/>
            <a:ahLst/>
            <a:cxnLst/>
            <a:rect l="l" t="t" r="r" b="b"/>
            <a:pathLst>
              <a:path w="8305" h="5968" extrusionOk="0">
                <a:moveTo>
                  <a:pt x="431" y="1"/>
                </a:moveTo>
                <a:cubicBezTo>
                  <a:pt x="185" y="1"/>
                  <a:pt x="0" y="196"/>
                  <a:pt x="0" y="431"/>
                </a:cubicBezTo>
                <a:lnTo>
                  <a:pt x="0" y="5537"/>
                </a:lnTo>
                <a:cubicBezTo>
                  <a:pt x="0" y="5772"/>
                  <a:pt x="185" y="5967"/>
                  <a:pt x="431" y="5967"/>
                </a:cubicBezTo>
                <a:lnTo>
                  <a:pt x="7873" y="5967"/>
                </a:lnTo>
                <a:cubicBezTo>
                  <a:pt x="8109" y="5967"/>
                  <a:pt x="8304" y="5772"/>
                  <a:pt x="8304" y="5537"/>
                </a:cubicBezTo>
                <a:lnTo>
                  <a:pt x="8304" y="431"/>
                </a:lnTo>
                <a:cubicBezTo>
                  <a:pt x="8304" y="196"/>
                  <a:pt x="8109" y="1"/>
                  <a:pt x="7873" y="1"/>
                </a:cubicBezTo>
                <a:close/>
              </a:path>
            </a:pathLst>
          </a:custGeom>
          <a:solidFill>
            <a:srgbClr val="FFFFFF"/>
          </a:solidFill>
          <a:ln w="8725" cap="flat" cmpd="sng">
            <a:solidFill>
              <a:schemeClr val="accent5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3"/>
          <p:cNvSpPr/>
          <p:nvPr/>
        </p:nvSpPr>
        <p:spPr>
          <a:xfrm>
            <a:off x="3781358" y="2141427"/>
            <a:ext cx="374469" cy="197284"/>
          </a:xfrm>
          <a:custGeom>
            <a:avLst/>
            <a:gdLst/>
            <a:ahLst/>
            <a:cxnLst/>
            <a:rect l="l" t="t" r="r" b="b"/>
            <a:pathLst>
              <a:path w="7105" h="3743" fill="none" extrusionOk="0">
                <a:moveTo>
                  <a:pt x="0" y="3743"/>
                </a:moveTo>
                <a:cubicBezTo>
                  <a:pt x="585" y="3743"/>
                  <a:pt x="585" y="2933"/>
                  <a:pt x="1179" y="2933"/>
                </a:cubicBezTo>
                <a:cubicBezTo>
                  <a:pt x="1774" y="2933"/>
                  <a:pt x="1774" y="1508"/>
                  <a:pt x="2358" y="1508"/>
                </a:cubicBezTo>
                <a:cubicBezTo>
                  <a:pt x="2953" y="1508"/>
                  <a:pt x="2789" y="2441"/>
                  <a:pt x="3383" y="2441"/>
                </a:cubicBezTo>
                <a:cubicBezTo>
                  <a:pt x="3988" y="2441"/>
                  <a:pt x="4142" y="1"/>
                  <a:pt x="4736" y="1"/>
                </a:cubicBezTo>
                <a:cubicBezTo>
                  <a:pt x="5331" y="1"/>
                  <a:pt x="5331" y="1067"/>
                  <a:pt x="5915" y="1067"/>
                </a:cubicBezTo>
                <a:cubicBezTo>
                  <a:pt x="6510" y="1067"/>
                  <a:pt x="6510" y="1"/>
                  <a:pt x="7104" y="1"/>
                </a:cubicBezTo>
              </a:path>
            </a:pathLst>
          </a:custGeom>
          <a:noFill/>
          <a:ln w="64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3"/>
          <p:cNvSpPr/>
          <p:nvPr/>
        </p:nvSpPr>
        <p:spPr>
          <a:xfrm>
            <a:off x="4093116" y="1658423"/>
            <a:ext cx="293988" cy="293950"/>
          </a:xfrm>
          <a:custGeom>
            <a:avLst/>
            <a:gdLst/>
            <a:ahLst/>
            <a:cxnLst/>
            <a:rect l="l" t="t" r="r" b="b"/>
            <a:pathLst>
              <a:path w="5578" h="5577" extrusionOk="0">
                <a:moveTo>
                  <a:pt x="2779" y="1728"/>
                </a:moveTo>
                <a:cubicBezTo>
                  <a:pt x="3319" y="1728"/>
                  <a:pt x="3834" y="2148"/>
                  <a:pt x="3834" y="2778"/>
                </a:cubicBezTo>
                <a:cubicBezTo>
                  <a:pt x="3834" y="3363"/>
                  <a:pt x="3363" y="3834"/>
                  <a:pt x="2789" y="3834"/>
                </a:cubicBezTo>
                <a:cubicBezTo>
                  <a:pt x="1846" y="3834"/>
                  <a:pt x="1384" y="2696"/>
                  <a:pt x="2040" y="2040"/>
                </a:cubicBezTo>
                <a:cubicBezTo>
                  <a:pt x="2256" y="1824"/>
                  <a:pt x="2521" y="1728"/>
                  <a:pt x="2779" y="1728"/>
                </a:cubicBezTo>
                <a:close/>
                <a:moveTo>
                  <a:pt x="2532" y="0"/>
                </a:moveTo>
                <a:cubicBezTo>
                  <a:pt x="2420" y="0"/>
                  <a:pt x="2327" y="92"/>
                  <a:pt x="2327" y="205"/>
                </a:cubicBezTo>
                <a:lnTo>
                  <a:pt x="2327" y="708"/>
                </a:lnTo>
                <a:cubicBezTo>
                  <a:pt x="2327" y="800"/>
                  <a:pt x="2266" y="882"/>
                  <a:pt x="2184" y="913"/>
                </a:cubicBezTo>
                <a:cubicBezTo>
                  <a:pt x="2081" y="943"/>
                  <a:pt x="1989" y="984"/>
                  <a:pt x="1897" y="1025"/>
                </a:cubicBezTo>
                <a:cubicBezTo>
                  <a:pt x="1864" y="1042"/>
                  <a:pt x="1828" y="1050"/>
                  <a:pt x="1792" y="1050"/>
                </a:cubicBezTo>
                <a:cubicBezTo>
                  <a:pt x="1739" y="1050"/>
                  <a:pt x="1688" y="1031"/>
                  <a:pt x="1651" y="995"/>
                </a:cubicBezTo>
                <a:lnTo>
                  <a:pt x="1292" y="636"/>
                </a:lnTo>
                <a:cubicBezTo>
                  <a:pt x="1251" y="595"/>
                  <a:pt x="1197" y="574"/>
                  <a:pt x="1143" y="574"/>
                </a:cubicBezTo>
                <a:cubicBezTo>
                  <a:pt x="1089" y="574"/>
                  <a:pt x="1036" y="595"/>
                  <a:pt x="995" y="636"/>
                </a:cubicBezTo>
                <a:lnTo>
                  <a:pt x="646" y="995"/>
                </a:lnTo>
                <a:cubicBezTo>
                  <a:pt x="554" y="1077"/>
                  <a:pt x="554" y="1210"/>
                  <a:pt x="646" y="1292"/>
                </a:cubicBezTo>
                <a:lnTo>
                  <a:pt x="995" y="1651"/>
                </a:lnTo>
                <a:cubicBezTo>
                  <a:pt x="1056" y="1712"/>
                  <a:pt x="1077" y="1804"/>
                  <a:pt x="1036" y="1886"/>
                </a:cubicBezTo>
                <a:cubicBezTo>
                  <a:pt x="984" y="1979"/>
                  <a:pt x="954" y="2081"/>
                  <a:pt x="913" y="2173"/>
                </a:cubicBezTo>
                <a:cubicBezTo>
                  <a:pt x="892" y="2266"/>
                  <a:pt x="810" y="2317"/>
                  <a:pt x="718" y="2317"/>
                </a:cubicBezTo>
                <a:lnTo>
                  <a:pt x="216" y="2317"/>
                </a:lnTo>
                <a:cubicBezTo>
                  <a:pt x="103" y="2317"/>
                  <a:pt x="0" y="2409"/>
                  <a:pt x="0" y="2532"/>
                </a:cubicBezTo>
                <a:lnTo>
                  <a:pt x="0" y="3045"/>
                </a:lnTo>
                <a:cubicBezTo>
                  <a:pt x="0" y="3158"/>
                  <a:pt x="103" y="3250"/>
                  <a:pt x="216" y="3250"/>
                </a:cubicBezTo>
                <a:lnTo>
                  <a:pt x="718" y="3250"/>
                </a:lnTo>
                <a:cubicBezTo>
                  <a:pt x="810" y="3250"/>
                  <a:pt x="892" y="3311"/>
                  <a:pt x="913" y="3393"/>
                </a:cubicBezTo>
                <a:cubicBezTo>
                  <a:pt x="954" y="3496"/>
                  <a:pt x="984" y="3588"/>
                  <a:pt x="1036" y="3680"/>
                </a:cubicBezTo>
                <a:cubicBezTo>
                  <a:pt x="1077" y="3762"/>
                  <a:pt x="1056" y="3865"/>
                  <a:pt x="995" y="3926"/>
                </a:cubicBezTo>
                <a:lnTo>
                  <a:pt x="646" y="4285"/>
                </a:lnTo>
                <a:cubicBezTo>
                  <a:pt x="554" y="4367"/>
                  <a:pt x="554" y="4501"/>
                  <a:pt x="646" y="4583"/>
                </a:cubicBezTo>
                <a:lnTo>
                  <a:pt x="995" y="4941"/>
                </a:lnTo>
                <a:cubicBezTo>
                  <a:pt x="1036" y="4982"/>
                  <a:pt x="1089" y="5003"/>
                  <a:pt x="1143" y="5003"/>
                </a:cubicBezTo>
                <a:cubicBezTo>
                  <a:pt x="1197" y="5003"/>
                  <a:pt x="1251" y="4982"/>
                  <a:pt x="1292" y="4941"/>
                </a:cubicBezTo>
                <a:lnTo>
                  <a:pt x="1651" y="4583"/>
                </a:lnTo>
                <a:cubicBezTo>
                  <a:pt x="1690" y="4543"/>
                  <a:pt x="1747" y="4520"/>
                  <a:pt x="1805" y="4520"/>
                </a:cubicBezTo>
                <a:cubicBezTo>
                  <a:pt x="1836" y="4520"/>
                  <a:pt x="1868" y="4527"/>
                  <a:pt x="1897" y="4542"/>
                </a:cubicBezTo>
                <a:cubicBezTo>
                  <a:pt x="1989" y="4593"/>
                  <a:pt x="2081" y="4634"/>
                  <a:pt x="2184" y="4665"/>
                </a:cubicBezTo>
                <a:cubicBezTo>
                  <a:pt x="2266" y="4685"/>
                  <a:pt x="2327" y="4767"/>
                  <a:pt x="2327" y="4859"/>
                </a:cubicBezTo>
                <a:lnTo>
                  <a:pt x="2327" y="5362"/>
                </a:lnTo>
                <a:cubicBezTo>
                  <a:pt x="2327" y="5474"/>
                  <a:pt x="2420" y="5577"/>
                  <a:pt x="2532" y="5577"/>
                </a:cubicBezTo>
                <a:lnTo>
                  <a:pt x="3045" y="5577"/>
                </a:lnTo>
                <a:cubicBezTo>
                  <a:pt x="3158" y="5577"/>
                  <a:pt x="3250" y="5474"/>
                  <a:pt x="3250" y="5362"/>
                </a:cubicBezTo>
                <a:lnTo>
                  <a:pt x="3250" y="4859"/>
                </a:lnTo>
                <a:cubicBezTo>
                  <a:pt x="3250" y="4767"/>
                  <a:pt x="3312" y="4685"/>
                  <a:pt x="3394" y="4665"/>
                </a:cubicBezTo>
                <a:cubicBezTo>
                  <a:pt x="3496" y="4634"/>
                  <a:pt x="3588" y="4593"/>
                  <a:pt x="3681" y="4542"/>
                </a:cubicBezTo>
                <a:cubicBezTo>
                  <a:pt x="3710" y="4527"/>
                  <a:pt x="3741" y="4520"/>
                  <a:pt x="3773" y="4520"/>
                </a:cubicBezTo>
                <a:cubicBezTo>
                  <a:pt x="3830" y="4520"/>
                  <a:pt x="3887" y="4543"/>
                  <a:pt x="3927" y="4583"/>
                </a:cubicBezTo>
                <a:lnTo>
                  <a:pt x="4285" y="4941"/>
                </a:lnTo>
                <a:cubicBezTo>
                  <a:pt x="4326" y="4982"/>
                  <a:pt x="4380" y="5003"/>
                  <a:pt x="4434" y="5003"/>
                </a:cubicBezTo>
                <a:cubicBezTo>
                  <a:pt x="4488" y="5003"/>
                  <a:pt x="4542" y="4982"/>
                  <a:pt x="4583" y="4941"/>
                </a:cubicBezTo>
                <a:lnTo>
                  <a:pt x="4941" y="4583"/>
                </a:lnTo>
                <a:cubicBezTo>
                  <a:pt x="5024" y="4501"/>
                  <a:pt x="5024" y="4367"/>
                  <a:pt x="4941" y="4285"/>
                </a:cubicBezTo>
                <a:lnTo>
                  <a:pt x="4583" y="3926"/>
                </a:lnTo>
                <a:cubicBezTo>
                  <a:pt x="4521" y="3865"/>
                  <a:pt x="4501" y="3762"/>
                  <a:pt x="4542" y="3680"/>
                </a:cubicBezTo>
                <a:cubicBezTo>
                  <a:pt x="4593" y="3588"/>
                  <a:pt x="4624" y="3496"/>
                  <a:pt x="4665" y="3393"/>
                </a:cubicBezTo>
                <a:cubicBezTo>
                  <a:pt x="4685" y="3311"/>
                  <a:pt x="4767" y="3250"/>
                  <a:pt x="4859" y="3250"/>
                </a:cubicBezTo>
                <a:lnTo>
                  <a:pt x="5362" y="3250"/>
                </a:lnTo>
                <a:cubicBezTo>
                  <a:pt x="5475" y="3250"/>
                  <a:pt x="5577" y="3158"/>
                  <a:pt x="5577" y="3035"/>
                </a:cubicBezTo>
                <a:lnTo>
                  <a:pt x="5577" y="2522"/>
                </a:lnTo>
                <a:cubicBezTo>
                  <a:pt x="5567" y="2409"/>
                  <a:pt x="5475" y="2317"/>
                  <a:pt x="5362" y="2317"/>
                </a:cubicBezTo>
                <a:lnTo>
                  <a:pt x="4859" y="2317"/>
                </a:lnTo>
                <a:cubicBezTo>
                  <a:pt x="4767" y="2317"/>
                  <a:pt x="4685" y="2266"/>
                  <a:pt x="4665" y="2173"/>
                </a:cubicBezTo>
                <a:cubicBezTo>
                  <a:pt x="4624" y="2081"/>
                  <a:pt x="4593" y="1979"/>
                  <a:pt x="4542" y="1886"/>
                </a:cubicBezTo>
                <a:cubicBezTo>
                  <a:pt x="4501" y="1804"/>
                  <a:pt x="4521" y="1712"/>
                  <a:pt x="4583" y="1651"/>
                </a:cubicBezTo>
                <a:lnTo>
                  <a:pt x="4941" y="1292"/>
                </a:lnTo>
                <a:cubicBezTo>
                  <a:pt x="5024" y="1210"/>
                  <a:pt x="5024" y="1077"/>
                  <a:pt x="4941" y="995"/>
                </a:cubicBezTo>
                <a:lnTo>
                  <a:pt x="4583" y="636"/>
                </a:lnTo>
                <a:cubicBezTo>
                  <a:pt x="4542" y="595"/>
                  <a:pt x="4488" y="574"/>
                  <a:pt x="4434" y="574"/>
                </a:cubicBezTo>
                <a:cubicBezTo>
                  <a:pt x="4380" y="574"/>
                  <a:pt x="4326" y="595"/>
                  <a:pt x="4285" y="636"/>
                </a:cubicBezTo>
                <a:lnTo>
                  <a:pt x="3927" y="995"/>
                </a:lnTo>
                <a:cubicBezTo>
                  <a:pt x="3890" y="1031"/>
                  <a:pt x="3838" y="1050"/>
                  <a:pt x="3785" y="1050"/>
                </a:cubicBezTo>
                <a:cubicBezTo>
                  <a:pt x="3749" y="1050"/>
                  <a:pt x="3713" y="1042"/>
                  <a:pt x="3681" y="1025"/>
                </a:cubicBezTo>
                <a:cubicBezTo>
                  <a:pt x="3588" y="984"/>
                  <a:pt x="3496" y="943"/>
                  <a:pt x="3394" y="913"/>
                </a:cubicBezTo>
                <a:cubicBezTo>
                  <a:pt x="3312" y="882"/>
                  <a:pt x="3250" y="800"/>
                  <a:pt x="3250" y="708"/>
                </a:cubicBezTo>
                <a:lnTo>
                  <a:pt x="3250" y="205"/>
                </a:lnTo>
                <a:cubicBezTo>
                  <a:pt x="3250" y="92"/>
                  <a:pt x="3158" y="0"/>
                  <a:pt x="3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63"/>
          <p:cNvSpPr/>
          <p:nvPr/>
        </p:nvSpPr>
        <p:spPr>
          <a:xfrm>
            <a:off x="4387060" y="1824291"/>
            <a:ext cx="184257" cy="184318"/>
          </a:xfrm>
          <a:custGeom>
            <a:avLst/>
            <a:gdLst/>
            <a:ahLst/>
            <a:cxnLst/>
            <a:rect l="l" t="t" r="r" b="b"/>
            <a:pathLst>
              <a:path w="3496" h="3497" extrusionOk="0">
                <a:moveTo>
                  <a:pt x="1741" y="1085"/>
                </a:moveTo>
                <a:cubicBezTo>
                  <a:pt x="2081" y="1085"/>
                  <a:pt x="2409" y="1351"/>
                  <a:pt x="2409" y="1753"/>
                </a:cubicBezTo>
                <a:cubicBezTo>
                  <a:pt x="2409" y="2112"/>
                  <a:pt x="2112" y="2409"/>
                  <a:pt x="1743" y="2409"/>
                </a:cubicBezTo>
                <a:cubicBezTo>
                  <a:pt x="1159" y="2409"/>
                  <a:pt x="861" y="1702"/>
                  <a:pt x="1282" y="1282"/>
                </a:cubicBezTo>
                <a:cubicBezTo>
                  <a:pt x="1414" y="1146"/>
                  <a:pt x="1579" y="1085"/>
                  <a:pt x="1741" y="1085"/>
                </a:cubicBezTo>
                <a:close/>
                <a:moveTo>
                  <a:pt x="1589" y="0"/>
                </a:moveTo>
                <a:cubicBezTo>
                  <a:pt x="1517" y="0"/>
                  <a:pt x="1466" y="52"/>
                  <a:pt x="1466" y="123"/>
                </a:cubicBezTo>
                <a:lnTo>
                  <a:pt x="1466" y="441"/>
                </a:lnTo>
                <a:cubicBezTo>
                  <a:pt x="1466" y="503"/>
                  <a:pt x="1425" y="554"/>
                  <a:pt x="1374" y="574"/>
                </a:cubicBezTo>
                <a:cubicBezTo>
                  <a:pt x="1312" y="595"/>
                  <a:pt x="1251" y="615"/>
                  <a:pt x="1189" y="646"/>
                </a:cubicBezTo>
                <a:cubicBezTo>
                  <a:pt x="1169" y="658"/>
                  <a:pt x="1147" y="664"/>
                  <a:pt x="1126" y="664"/>
                </a:cubicBezTo>
                <a:cubicBezTo>
                  <a:pt x="1093" y="664"/>
                  <a:pt x="1060" y="651"/>
                  <a:pt x="1035" y="626"/>
                </a:cubicBezTo>
                <a:lnTo>
                  <a:pt x="810" y="400"/>
                </a:lnTo>
                <a:cubicBezTo>
                  <a:pt x="784" y="369"/>
                  <a:pt x="751" y="354"/>
                  <a:pt x="718" y="354"/>
                </a:cubicBezTo>
                <a:cubicBezTo>
                  <a:pt x="684" y="354"/>
                  <a:pt x="651" y="369"/>
                  <a:pt x="625" y="400"/>
                </a:cubicBezTo>
                <a:lnTo>
                  <a:pt x="400" y="626"/>
                </a:lnTo>
                <a:cubicBezTo>
                  <a:pt x="349" y="677"/>
                  <a:pt x="349" y="759"/>
                  <a:pt x="400" y="810"/>
                </a:cubicBezTo>
                <a:lnTo>
                  <a:pt x="625" y="1036"/>
                </a:lnTo>
                <a:cubicBezTo>
                  <a:pt x="666" y="1077"/>
                  <a:pt x="677" y="1138"/>
                  <a:pt x="646" y="1190"/>
                </a:cubicBezTo>
                <a:cubicBezTo>
                  <a:pt x="615" y="1241"/>
                  <a:pt x="595" y="1302"/>
                  <a:pt x="574" y="1364"/>
                </a:cubicBezTo>
                <a:cubicBezTo>
                  <a:pt x="554" y="1425"/>
                  <a:pt x="502" y="1456"/>
                  <a:pt x="451" y="1456"/>
                </a:cubicBezTo>
                <a:lnTo>
                  <a:pt x="133" y="1456"/>
                </a:lnTo>
                <a:cubicBezTo>
                  <a:pt x="62" y="1456"/>
                  <a:pt x="0" y="1518"/>
                  <a:pt x="0" y="1589"/>
                </a:cubicBezTo>
                <a:lnTo>
                  <a:pt x="0" y="1907"/>
                </a:lnTo>
                <a:cubicBezTo>
                  <a:pt x="0" y="1979"/>
                  <a:pt x="62" y="2030"/>
                  <a:pt x="133" y="2030"/>
                </a:cubicBezTo>
                <a:lnTo>
                  <a:pt x="451" y="2030"/>
                </a:lnTo>
                <a:cubicBezTo>
                  <a:pt x="502" y="2030"/>
                  <a:pt x="554" y="2071"/>
                  <a:pt x="574" y="2122"/>
                </a:cubicBezTo>
                <a:cubicBezTo>
                  <a:pt x="595" y="2184"/>
                  <a:pt x="615" y="2245"/>
                  <a:pt x="646" y="2307"/>
                </a:cubicBezTo>
                <a:cubicBezTo>
                  <a:pt x="677" y="2358"/>
                  <a:pt x="666" y="2420"/>
                  <a:pt x="625" y="2461"/>
                </a:cubicBezTo>
                <a:lnTo>
                  <a:pt x="400" y="2676"/>
                </a:lnTo>
                <a:cubicBezTo>
                  <a:pt x="349" y="2727"/>
                  <a:pt x="349" y="2820"/>
                  <a:pt x="400" y="2871"/>
                </a:cubicBezTo>
                <a:lnTo>
                  <a:pt x="625" y="3096"/>
                </a:lnTo>
                <a:cubicBezTo>
                  <a:pt x="651" y="3122"/>
                  <a:pt x="684" y="3135"/>
                  <a:pt x="718" y="3135"/>
                </a:cubicBezTo>
                <a:cubicBezTo>
                  <a:pt x="751" y="3135"/>
                  <a:pt x="784" y="3122"/>
                  <a:pt x="810" y="3096"/>
                </a:cubicBezTo>
                <a:lnTo>
                  <a:pt x="1035" y="2871"/>
                </a:lnTo>
                <a:cubicBezTo>
                  <a:pt x="1063" y="2843"/>
                  <a:pt x="1099" y="2830"/>
                  <a:pt x="1136" y="2830"/>
                </a:cubicBezTo>
                <a:cubicBezTo>
                  <a:pt x="1154" y="2830"/>
                  <a:pt x="1172" y="2833"/>
                  <a:pt x="1189" y="2840"/>
                </a:cubicBezTo>
                <a:cubicBezTo>
                  <a:pt x="1251" y="2871"/>
                  <a:pt x="1312" y="2902"/>
                  <a:pt x="1374" y="2922"/>
                </a:cubicBezTo>
                <a:cubicBezTo>
                  <a:pt x="1425" y="2932"/>
                  <a:pt x="1466" y="2994"/>
                  <a:pt x="1466" y="3045"/>
                </a:cubicBezTo>
                <a:lnTo>
                  <a:pt x="1466" y="3363"/>
                </a:lnTo>
                <a:cubicBezTo>
                  <a:pt x="1466" y="3435"/>
                  <a:pt x="1517" y="3496"/>
                  <a:pt x="1589" y="3496"/>
                </a:cubicBezTo>
                <a:lnTo>
                  <a:pt x="1907" y="3496"/>
                </a:lnTo>
                <a:cubicBezTo>
                  <a:pt x="1979" y="3496"/>
                  <a:pt x="2040" y="3435"/>
                  <a:pt x="2040" y="3363"/>
                </a:cubicBezTo>
                <a:lnTo>
                  <a:pt x="2040" y="3055"/>
                </a:lnTo>
                <a:cubicBezTo>
                  <a:pt x="2030" y="2994"/>
                  <a:pt x="2071" y="2943"/>
                  <a:pt x="2122" y="2922"/>
                </a:cubicBezTo>
                <a:cubicBezTo>
                  <a:pt x="2184" y="2902"/>
                  <a:pt x="2245" y="2881"/>
                  <a:pt x="2307" y="2850"/>
                </a:cubicBezTo>
                <a:cubicBezTo>
                  <a:pt x="2327" y="2838"/>
                  <a:pt x="2349" y="2832"/>
                  <a:pt x="2370" y="2832"/>
                </a:cubicBezTo>
                <a:cubicBezTo>
                  <a:pt x="2403" y="2832"/>
                  <a:pt x="2436" y="2846"/>
                  <a:pt x="2460" y="2871"/>
                </a:cubicBezTo>
                <a:lnTo>
                  <a:pt x="2686" y="3096"/>
                </a:lnTo>
                <a:cubicBezTo>
                  <a:pt x="2712" y="3122"/>
                  <a:pt x="2745" y="3135"/>
                  <a:pt x="2778" y="3135"/>
                </a:cubicBezTo>
                <a:cubicBezTo>
                  <a:pt x="2812" y="3135"/>
                  <a:pt x="2845" y="3122"/>
                  <a:pt x="2871" y="3096"/>
                </a:cubicBezTo>
                <a:lnTo>
                  <a:pt x="3096" y="2871"/>
                </a:lnTo>
                <a:cubicBezTo>
                  <a:pt x="3147" y="2820"/>
                  <a:pt x="3147" y="2738"/>
                  <a:pt x="3096" y="2686"/>
                </a:cubicBezTo>
                <a:lnTo>
                  <a:pt x="2871" y="2461"/>
                </a:lnTo>
                <a:cubicBezTo>
                  <a:pt x="2829" y="2420"/>
                  <a:pt x="2819" y="2358"/>
                  <a:pt x="2850" y="2307"/>
                </a:cubicBezTo>
                <a:cubicBezTo>
                  <a:pt x="2881" y="2245"/>
                  <a:pt x="2901" y="2184"/>
                  <a:pt x="2922" y="2122"/>
                </a:cubicBezTo>
                <a:cubicBezTo>
                  <a:pt x="2940" y="2077"/>
                  <a:pt x="2983" y="2039"/>
                  <a:pt x="3036" y="2039"/>
                </a:cubicBezTo>
                <a:cubicBezTo>
                  <a:pt x="3042" y="2039"/>
                  <a:pt x="3049" y="2039"/>
                  <a:pt x="3055" y="2040"/>
                </a:cubicBezTo>
                <a:lnTo>
                  <a:pt x="3373" y="2040"/>
                </a:lnTo>
                <a:cubicBezTo>
                  <a:pt x="3434" y="2040"/>
                  <a:pt x="3496" y="1979"/>
                  <a:pt x="3496" y="1907"/>
                </a:cubicBezTo>
                <a:lnTo>
                  <a:pt x="3496" y="1589"/>
                </a:lnTo>
                <a:cubicBezTo>
                  <a:pt x="3496" y="1518"/>
                  <a:pt x="3434" y="1456"/>
                  <a:pt x="3363" y="1456"/>
                </a:cubicBezTo>
                <a:lnTo>
                  <a:pt x="3045" y="1456"/>
                </a:lnTo>
                <a:cubicBezTo>
                  <a:pt x="2994" y="1456"/>
                  <a:pt x="2942" y="1425"/>
                  <a:pt x="2922" y="1364"/>
                </a:cubicBezTo>
                <a:cubicBezTo>
                  <a:pt x="2901" y="1302"/>
                  <a:pt x="2871" y="1241"/>
                  <a:pt x="2840" y="1190"/>
                </a:cubicBezTo>
                <a:cubicBezTo>
                  <a:pt x="2819" y="1138"/>
                  <a:pt x="2829" y="1077"/>
                  <a:pt x="2871" y="1036"/>
                </a:cubicBezTo>
                <a:lnTo>
                  <a:pt x="3096" y="810"/>
                </a:lnTo>
                <a:cubicBezTo>
                  <a:pt x="3147" y="759"/>
                  <a:pt x="3147" y="677"/>
                  <a:pt x="3096" y="626"/>
                </a:cubicBezTo>
                <a:lnTo>
                  <a:pt x="2871" y="400"/>
                </a:lnTo>
                <a:cubicBezTo>
                  <a:pt x="2845" y="369"/>
                  <a:pt x="2812" y="354"/>
                  <a:pt x="2778" y="354"/>
                </a:cubicBezTo>
                <a:cubicBezTo>
                  <a:pt x="2745" y="354"/>
                  <a:pt x="2712" y="369"/>
                  <a:pt x="2686" y="400"/>
                </a:cubicBezTo>
                <a:lnTo>
                  <a:pt x="2460" y="626"/>
                </a:lnTo>
                <a:cubicBezTo>
                  <a:pt x="2436" y="651"/>
                  <a:pt x="2403" y="664"/>
                  <a:pt x="2370" y="664"/>
                </a:cubicBezTo>
                <a:cubicBezTo>
                  <a:pt x="2349" y="664"/>
                  <a:pt x="2327" y="658"/>
                  <a:pt x="2307" y="646"/>
                </a:cubicBezTo>
                <a:cubicBezTo>
                  <a:pt x="2245" y="615"/>
                  <a:pt x="2184" y="595"/>
                  <a:pt x="2122" y="574"/>
                </a:cubicBezTo>
                <a:cubicBezTo>
                  <a:pt x="2071" y="554"/>
                  <a:pt x="2030" y="503"/>
                  <a:pt x="2040" y="441"/>
                </a:cubicBezTo>
                <a:lnTo>
                  <a:pt x="2040" y="123"/>
                </a:lnTo>
                <a:cubicBezTo>
                  <a:pt x="2040" y="52"/>
                  <a:pt x="1979" y="0"/>
                  <a:pt x="1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63"/>
          <p:cNvSpPr/>
          <p:nvPr/>
        </p:nvSpPr>
        <p:spPr>
          <a:xfrm>
            <a:off x="4293031" y="1556805"/>
            <a:ext cx="114054" cy="114059"/>
          </a:xfrm>
          <a:custGeom>
            <a:avLst/>
            <a:gdLst/>
            <a:ahLst/>
            <a:cxnLst/>
            <a:rect l="l" t="t" r="r" b="b"/>
            <a:pathLst>
              <a:path w="2164" h="2164" extrusionOk="0">
                <a:moveTo>
                  <a:pt x="1074" y="671"/>
                </a:moveTo>
                <a:cubicBezTo>
                  <a:pt x="1284" y="671"/>
                  <a:pt x="1487" y="834"/>
                  <a:pt x="1487" y="1077"/>
                </a:cubicBezTo>
                <a:cubicBezTo>
                  <a:pt x="1487" y="1303"/>
                  <a:pt x="1302" y="1487"/>
                  <a:pt x="1077" y="1487"/>
                </a:cubicBezTo>
                <a:cubicBezTo>
                  <a:pt x="718" y="1487"/>
                  <a:pt x="533" y="1047"/>
                  <a:pt x="790" y="790"/>
                </a:cubicBezTo>
                <a:cubicBezTo>
                  <a:pt x="872" y="708"/>
                  <a:pt x="974" y="671"/>
                  <a:pt x="1074" y="671"/>
                </a:cubicBezTo>
                <a:close/>
                <a:moveTo>
                  <a:pt x="984" y="1"/>
                </a:moveTo>
                <a:cubicBezTo>
                  <a:pt x="933" y="1"/>
                  <a:pt x="902" y="32"/>
                  <a:pt x="902" y="83"/>
                </a:cubicBezTo>
                <a:lnTo>
                  <a:pt x="902" y="278"/>
                </a:lnTo>
                <a:cubicBezTo>
                  <a:pt x="902" y="308"/>
                  <a:pt x="882" y="339"/>
                  <a:pt x="841" y="349"/>
                </a:cubicBezTo>
                <a:cubicBezTo>
                  <a:pt x="810" y="370"/>
                  <a:pt x="769" y="380"/>
                  <a:pt x="728" y="401"/>
                </a:cubicBezTo>
                <a:cubicBezTo>
                  <a:pt x="717" y="404"/>
                  <a:pt x="706" y="407"/>
                  <a:pt x="694" y="407"/>
                </a:cubicBezTo>
                <a:cubicBezTo>
                  <a:pt x="675" y="407"/>
                  <a:pt x="655" y="400"/>
                  <a:pt x="636" y="380"/>
                </a:cubicBezTo>
                <a:lnTo>
                  <a:pt x="503" y="247"/>
                </a:lnTo>
                <a:cubicBezTo>
                  <a:pt x="487" y="232"/>
                  <a:pt x="467" y="224"/>
                  <a:pt x="445" y="224"/>
                </a:cubicBezTo>
                <a:cubicBezTo>
                  <a:pt x="423" y="224"/>
                  <a:pt x="400" y="232"/>
                  <a:pt x="380" y="247"/>
                </a:cubicBezTo>
                <a:lnTo>
                  <a:pt x="246" y="390"/>
                </a:lnTo>
                <a:cubicBezTo>
                  <a:pt x="216" y="421"/>
                  <a:pt x="216" y="472"/>
                  <a:pt x="246" y="503"/>
                </a:cubicBezTo>
                <a:lnTo>
                  <a:pt x="380" y="637"/>
                </a:lnTo>
                <a:cubicBezTo>
                  <a:pt x="410" y="667"/>
                  <a:pt x="410" y="698"/>
                  <a:pt x="400" y="739"/>
                </a:cubicBezTo>
                <a:cubicBezTo>
                  <a:pt x="380" y="770"/>
                  <a:pt x="369" y="811"/>
                  <a:pt x="349" y="842"/>
                </a:cubicBezTo>
                <a:cubicBezTo>
                  <a:pt x="339" y="883"/>
                  <a:pt x="308" y="903"/>
                  <a:pt x="277" y="903"/>
                </a:cubicBezTo>
                <a:lnTo>
                  <a:pt x="82" y="903"/>
                </a:lnTo>
                <a:cubicBezTo>
                  <a:pt x="31" y="903"/>
                  <a:pt x="0" y="934"/>
                  <a:pt x="0" y="985"/>
                </a:cubicBezTo>
                <a:lnTo>
                  <a:pt x="0" y="1180"/>
                </a:lnTo>
                <a:cubicBezTo>
                  <a:pt x="0" y="1221"/>
                  <a:pt x="31" y="1262"/>
                  <a:pt x="82" y="1262"/>
                </a:cubicBezTo>
                <a:lnTo>
                  <a:pt x="277" y="1262"/>
                </a:lnTo>
                <a:cubicBezTo>
                  <a:pt x="308" y="1262"/>
                  <a:pt x="339" y="1282"/>
                  <a:pt x="349" y="1313"/>
                </a:cubicBezTo>
                <a:cubicBezTo>
                  <a:pt x="369" y="1354"/>
                  <a:pt x="380" y="1395"/>
                  <a:pt x="400" y="1426"/>
                </a:cubicBezTo>
                <a:cubicBezTo>
                  <a:pt x="410" y="1457"/>
                  <a:pt x="410" y="1498"/>
                  <a:pt x="380" y="1528"/>
                </a:cubicBezTo>
                <a:lnTo>
                  <a:pt x="246" y="1662"/>
                </a:lnTo>
                <a:cubicBezTo>
                  <a:pt x="216" y="1692"/>
                  <a:pt x="216" y="1744"/>
                  <a:pt x="246" y="1774"/>
                </a:cubicBezTo>
                <a:lnTo>
                  <a:pt x="380" y="1918"/>
                </a:lnTo>
                <a:cubicBezTo>
                  <a:pt x="400" y="1933"/>
                  <a:pt x="423" y="1941"/>
                  <a:pt x="445" y="1941"/>
                </a:cubicBezTo>
                <a:cubicBezTo>
                  <a:pt x="467" y="1941"/>
                  <a:pt x="487" y="1933"/>
                  <a:pt x="503" y="1918"/>
                </a:cubicBezTo>
                <a:lnTo>
                  <a:pt x="636" y="1774"/>
                </a:lnTo>
                <a:cubicBezTo>
                  <a:pt x="655" y="1762"/>
                  <a:pt x="674" y="1753"/>
                  <a:pt x="693" y="1753"/>
                </a:cubicBezTo>
                <a:cubicBezTo>
                  <a:pt x="705" y="1753"/>
                  <a:pt x="716" y="1756"/>
                  <a:pt x="728" y="1764"/>
                </a:cubicBezTo>
                <a:cubicBezTo>
                  <a:pt x="769" y="1785"/>
                  <a:pt x="810" y="1795"/>
                  <a:pt x="841" y="1805"/>
                </a:cubicBezTo>
                <a:cubicBezTo>
                  <a:pt x="882" y="1815"/>
                  <a:pt x="902" y="1846"/>
                  <a:pt x="902" y="1887"/>
                </a:cubicBezTo>
                <a:lnTo>
                  <a:pt x="902" y="2082"/>
                </a:lnTo>
                <a:cubicBezTo>
                  <a:pt x="902" y="2123"/>
                  <a:pt x="933" y="2164"/>
                  <a:pt x="984" y="2164"/>
                </a:cubicBezTo>
                <a:lnTo>
                  <a:pt x="1179" y="2164"/>
                </a:lnTo>
                <a:cubicBezTo>
                  <a:pt x="1220" y="2164"/>
                  <a:pt x="1261" y="2123"/>
                  <a:pt x="1261" y="2082"/>
                </a:cubicBezTo>
                <a:lnTo>
                  <a:pt x="1261" y="1887"/>
                </a:lnTo>
                <a:cubicBezTo>
                  <a:pt x="1261" y="1846"/>
                  <a:pt x="1282" y="1815"/>
                  <a:pt x="1313" y="1805"/>
                </a:cubicBezTo>
                <a:cubicBezTo>
                  <a:pt x="1354" y="1795"/>
                  <a:pt x="1395" y="1785"/>
                  <a:pt x="1425" y="1764"/>
                </a:cubicBezTo>
                <a:cubicBezTo>
                  <a:pt x="1437" y="1756"/>
                  <a:pt x="1450" y="1753"/>
                  <a:pt x="1463" y="1753"/>
                </a:cubicBezTo>
                <a:cubicBezTo>
                  <a:pt x="1484" y="1753"/>
                  <a:pt x="1505" y="1762"/>
                  <a:pt x="1518" y="1774"/>
                </a:cubicBezTo>
                <a:lnTo>
                  <a:pt x="1661" y="1918"/>
                </a:lnTo>
                <a:cubicBezTo>
                  <a:pt x="1676" y="1933"/>
                  <a:pt x="1697" y="1941"/>
                  <a:pt x="1717" y="1941"/>
                </a:cubicBezTo>
                <a:cubicBezTo>
                  <a:pt x="1738" y="1941"/>
                  <a:pt x="1758" y="1933"/>
                  <a:pt x="1774" y="1918"/>
                </a:cubicBezTo>
                <a:lnTo>
                  <a:pt x="1917" y="1774"/>
                </a:lnTo>
                <a:cubicBezTo>
                  <a:pt x="1948" y="1744"/>
                  <a:pt x="1948" y="1692"/>
                  <a:pt x="1917" y="1662"/>
                </a:cubicBezTo>
                <a:lnTo>
                  <a:pt x="1774" y="1528"/>
                </a:lnTo>
                <a:cubicBezTo>
                  <a:pt x="1753" y="1498"/>
                  <a:pt x="1743" y="1457"/>
                  <a:pt x="1764" y="1426"/>
                </a:cubicBezTo>
                <a:cubicBezTo>
                  <a:pt x="1784" y="1395"/>
                  <a:pt x="1794" y="1354"/>
                  <a:pt x="1805" y="1313"/>
                </a:cubicBezTo>
                <a:cubicBezTo>
                  <a:pt x="1815" y="1282"/>
                  <a:pt x="1846" y="1262"/>
                  <a:pt x="1887" y="1262"/>
                </a:cubicBezTo>
                <a:lnTo>
                  <a:pt x="2081" y="1262"/>
                </a:lnTo>
                <a:cubicBezTo>
                  <a:pt x="2122" y="1262"/>
                  <a:pt x="2163" y="1221"/>
                  <a:pt x="2163" y="1180"/>
                </a:cubicBezTo>
                <a:lnTo>
                  <a:pt x="2163" y="985"/>
                </a:lnTo>
                <a:cubicBezTo>
                  <a:pt x="2163" y="934"/>
                  <a:pt x="2122" y="903"/>
                  <a:pt x="2081" y="903"/>
                </a:cubicBezTo>
                <a:lnTo>
                  <a:pt x="1887" y="903"/>
                </a:lnTo>
                <a:cubicBezTo>
                  <a:pt x="1846" y="903"/>
                  <a:pt x="1815" y="883"/>
                  <a:pt x="1805" y="842"/>
                </a:cubicBezTo>
                <a:cubicBezTo>
                  <a:pt x="1794" y="811"/>
                  <a:pt x="1784" y="770"/>
                  <a:pt x="1764" y="739"/>
                </a:cubicBezTo>
                <a:cubicBezTo>
                  <a:pt x="1743" y="698"/>
                  <a:pt x="1753" y="667"/>
                  <a:pt x="1774" y="637"/>
                </a:cubicBezTo>
                <a:lnTo>
                  <a:pt x="1917" y="503"/>
                </a:lnTo>
                <a:cubicBezTo>
                  <a:pt x="1948" y="472"/>
                  <a:pt x="1948" y="421"/>
                  <a:pt x="1917" y="390"/>
                </a:cubicBezTo>
                <a:lnTo>
                  <a:pt x="1774" y="247"/>
                </a:lnTo>
                <a:cubicBezTo>
                  <a:pt x="1758" y="232"/>
                  <a:pt x="1738" y="224"/>
                  <a:pt x="1717" y="224"/>
                </a:cubicBezTo>
                <a:cubicBezTo>
                  <a:pt x="1697" y="224"/>
                  <a:pt x="1676" y="232"/>
                  <a:pt x="1661" y="247"/>
                </a:cubicBezTo>
                <a:lnTo>
                  <a:pt x="1518" y="380"/>
                </a:lnTo>
                <a:cubicBezTo>
                  <a:pt x="1505" y="400"/>
                  <a:pt x="1483" y="407"/>
                  <a:pt x="1462" y="407"/>
                </a:cubicBezTo>
                <a:cubicBezTo>
                  <a:pt x="1449" y="407"/>
                  <a:pt x="1437" y="404"/>
                  <a:pt x="1425" y="401"/>
                </a:cubicBezTo>
                <a:cubicBezTo>
                  <a:pt x="1395" y="380"/>
                  <a:pt x="1354" y="370"/>
                  <a:pt x="1313" y="349"/>
                </a:cubicBezTo>
                <a:cubicBezTo>
                  <a:pt x="1282" y="339"/>
                  <a:pt x="1261" y="308"/>
                  <a:pt x="1261" y="278"/>
                </a:cubicBezTo>
                <a:lnTo>
                  <a:pt x="1261" y="83"/>
                </a:lnTo>
                <a:cubicBezTo>
                  <a:pt x="1261" y="32"/>
                  <a:pt x="1220" y="1"/>
                  <a:pt x="1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63"/>
          <p:cNvSpPr/>
          <p:nvPr/>
        </p:nvSpPr>
        <p:spPr>
          <a:xfrm>
            <a:off x="2645588" y="3261865"/>
            <a:ext cx="229161" cy="223269"/>
          </a:xfrm>
          <a:custGeom>
            <a:avLst/>
            <a:gdLst/>
            <a:ahLst/>
            <a:cxnLst/>
            <a:rect l="l" t="t" r="r" b="b"/>
            <a:pathLst>
              <a:path w="4348" h="4236" extrusionOk="0">
                <a:moveTo>
                  <a:pt x="1006" y="1"/>
                </a:moveTo>
                <a:cubicBezTo>
                  <a:pt x="799" y="1"/>
                  <a:pt x="593" y="53"/>
                  <a:pt x="411" y="148"/>
                </a:cubicBezTo>
                <a:cubicBezTo>
                  <a:pt x="175" y="281"/>
                  <a:pt x="11" y="527"/>
                  <a:pt x="1" y="804"/>
                </a:cubicBezTo>
                <a:cubicBezTo>
                  <a:pt x="1" y="1132"/>
                  <a:pt x="226" y="1419"/>
                  <a:pt x="482" y="1624"/>
                </a:cubicBezTo>
                <a:cubicBezTo>
                  <a:pt x="749" y="1829"/>
                  <a:pt x="1046" y="1993"/>
                  <a:pt x="1241" y="2250"/>
                </a:cubicBezTo>
                <a:cubicBezTo>
                  <a:pt x="1497" y="2588"/>
                  <a:pt x="1569" y="3039"/>
                  <a:pt x="1784" y="3408"/>
                </a:cubicBezTo>
                <a:cubicBezTo>
                  <a:pt x="1989" y="3767"/>
                  <a:pt x="2317" y="4033"/>
                  <a:pt x="2717" y="4156"/>
                </a:cubicBezTo>
                <a:cubicBezTo>
                  <a:pt x="2869" y="4201"/>
                  <a:pt x="3066" y="4236"/>
                  <a:pt x="3263" y="4236"/>
                </a:cubicBezTo>
                <a:cubicBezTo>
                  <a:pt x="3520" y="4236"/>
                  <a:pt x="3776" y="4177"/>
                  <a:pt x="3927" y="4003"/>
                </a:cubicBezTo>
                <a:cubicBezTo>
                  <a:pt x="4214" y="3664"/>
                  <a:pt x="4347" y="3223"/>
                  <a:pt x="4296" y="2783"/>
                </a:cubicBezTo>
                <a:cubicBezTo>
                  <a:pt x="4224" y="2332"/>
                  <a:pt x="4019" y="1922"/>
                  <a:pt x="3722" y="1593"/>
                </a:cubicBezTo>
                <a:cubicBezTo>
                  <a:pt x="3425" y="1265"/>
                  <a:pt x="3086" y="978"/>
                  <a:pt x="2717" y="732"/>
                </a:cubicBezTo>
                <a:cubicBezTo>
                  <a:pt x="2256" y="394"/>
                  <a:pt x="1754" y="76"/>
                  <a:pt x="1190" y="15"/>
                </a:cubicBezTo>
                <a:cubicBezTo>
                  <a:pt x="1129" y="5"/>
                  <a:pt x="1068" y="1"/>
                  <a:pt x="1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63"/>
          <p:cNvSpPr/>
          <p:nvPr/>
        </p:nvSpPr>
        <p:spPr>
          <a:xfrm>
            <a:off x="2868219" y="3218118"/>
            <a:ext cx="147521" cy="234074"/>
          </a:xfrm>
          <a:custGeom>
            <a:avLst/>
            <a:gdLst/>
            <a:ahLst/>
            <a:cxnLst/>
            <a:rect l="l" t="t" r="r" b="b"/>
            <a:pathLst>
              <a:path w="2799" h="4441" extrusionOk="0">
                <a:moveTo>
                  <a:pt x="1776" y="1"/>
                </a:moveTo>
                <a:cubicBezTo>
                  <a:pt x="1425" y="1"/>
                  <a:pt x="1091" y="173"/>
                  <a:pt x="892" y="476"/>
                </a:cubicBezTo>
                <a:cubicBezTo>
                  <a:pt x="677" y="804"/>
                  <a:pt x="666" y="1234"/>
                  <a:pt x="533" y="1593"/>
                </a:cubicBezTo>
                <a:cubicBezTo>
                  <a:pt x="400" y="1962"/>
                  <a:pt x="154" y="2280"/>
                  <a:pt x="62" y="2659"/>
                </a:cubicBezTo>
                <a:cubicBezTo>
                  <a:pt x="0" y="2987"/>
                  <a:pt x="31" y="3336"/>
                  <a:pt x="164" y="3643"/>
                </a:cubicBezTo>
                <a:cubicBezTo>
                  <a:pt x="246" y="3859"/>
                  <a:pt x="431" y="4351"/>
                  <a:pt x="677" y="4433"/>
                </a:cubicBezTo>
                <a:cubicBezTo>
                  <a:pt x="697" y="4438"/>
                  <a:pt x="718" y="4440"/>
                  <a:pt x="739" y="4440"/>
                </a:cubicBezTo>
                <a:cubicBezTo>
                  <a:pt x="843" y="4440"/>
                  <a:pt x="950" y="4383"/>
                  <a:pt x="1036" y="4340"/>
                </a:cubicBezTo>
                <a:cubicBezTo>
                  <a:pt x="1210" y="4279"/>
                  <a:pt x="1384" y="4238"/>
                  <a:pt x="1548" y="4166"/>
                </a:cubicBezTo>
                <a:cubicBezTo>
                  <a:pt x="1907" y="4012"/>
                  <a:pt x="2173" y="3715"/>
                  <a:pt x="2286" y="3346"/>
                </a:cubicBezTo>
                <a:cubicBezTo>
                  <a:pt x="2419" y="2916"/>
                  <a:pt x="2317" y="2444"/>
                  <a:pt x="2450" y="2003"/>
                </a:cubicBezTo>
                <a:cubicBezTo>
                  <a:pt x="2532" y="1696"/>
                  <a:pt x="2717" y="1419"/>
                  <a:pt x="2758" y="1101"/>
                </a:cubicBezTo>
                <a:cubicBezTo>
                  <a:pt x="2799" y="640"/>
                  <a:pt x="2522" y="199"/>
                  <a:pt x="2081" y="45"/>
                </a:cubicBezTo>
                <a:cubicBezTo>
                  <a:pt x="1980" y="15"/>
                  <a:pt x="1877" y="1"/>
                  <a:pt x="17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63"/>
          <p:cNvSpPr/>
          <p:nvPr/>
        </p:nvSpPr>
        <p:spPr>
          <a:xfrm>
            <a:off x="2911439" y="3527875"/>
            <a:ext cx="168076" cy="87653"/>
          </a:xfrm>
          <a:custGeom>
            <a:avLst/>
            <a:gdLst/>
            <a:ahLst/>
            <a:cxnLst/>
            <a:rect l="l" t="t" r="r" b="b"/>
            <a:pathLst>
              <a:path w="3189" h="1663" extrusionOk="0">
                <a:moveTo>
                  <a:pt x="1091" y="0"/>
                </a:moveTo>
                <a:cubicBezTo>
                  <a:pt x="1076" y="0"/>
                  <a:pt x="1061" y="1"/>
                  <a:pt x="1046" y="1"/>
                </a:cubicBezTo>
                <a:cubicBezTo>
                  <a:pt x="687" y="22"/>
                  <a:pt x="359" y="227"/>
                  <a:pt x="185" y="545"/>
                </a:cubicBezTo>
                <a:cubicBezTo>
                  <a:pt x="41" y="811"/>
                  <a:pt x="0" y="1242"/>
                  <a:pt x="154" y="1498"/>
                </a:cubicBezTo>
                <a:cubicBezTo>
                  <a:pt x="225" y="1621"/>
                  <a:pt x="345" y="1663"/>
                  <a:pt x="476" y="1663"/>
                </a:cubicBezTo>
                <a:cubicBezTo>
                  <a:pt x="629" y="1663"/>
                  <a:pt x="796" y="1605"/>
                  <a:pt x="913" y="1549"/>
                </a:cubicBezTo>
                <a:cubicBezTo>
                  <a:pt x="1128" y="1436"/>
                  <a:pt x="1333" y="1272"/>
                  <a:pt x="1569" y="1211"/>
                </a:cubicBezTo>
                <a:cubicBezTo>
                  <a:pt x="1687" y="1186"/>
                  <a:pt x="1812" y="1172"/>
                  <a:pt x="1936" y="1172"/>
                </a:cubicBezTo>
                <a:cubicBezTo>
                  <a:pt x="2017" y="1172"/>
                  <a:pt x="2097" y="1178"/>
                  <a:pt x="2174" y="1190"/>
                </a:cubicBezTo>
                <a:cubicBezTo>
                  <a:pt x="2227" y="1196"/>
                  <a:pt x="2280" y="1198"/>
                  <a:pt x="2334" y="1198"/>
                </a:cubicBezTo>
                <a:cubicBezTo>
                  <a:pt x="2488" y="1198"/>
                  <a:pt x="2644" y="1177"/>
                  <a:pt x="2789" y="1139"/>
                </a:cubicBezTo>
                <a:cubicBezTo>
                  <a:pt x="2983" y="1078"/>
                  <a:pt x="3137" y="903"/>
                  <a:pt x="3168" y="698"/>
                </a:cubicBezTo>
                <a:cubicBezTo>
                  <a:pt x="3188" y="411"/>
                  <a:pt x="2922" y="186"/>
                  <a:pt x="2645" y="124"/>
                </a:cubicBezTo>
                <a:cubicBezTo>
                  <a:pt x="2531" y="99"/>
                  <a:pt x="2416" y="93"/>
                  <a:pt x="2300" y="93"/>
                </a:cubicBezTo>
                <a:cubicBezTo>
                  <a:pt x="2187" y="93"/>
                  <a:pt x="2074" y="99"/>
                  <a:pt x="1962" y="99"/>
                </a:cubicBezTo>
                <a:cubicBezTo>
                  <a:pt x="1909" y="99"/>
                  <a:pt x="1857" y="97"/>
                  <a:pt x="1805" y="93"/>
                </a:cubicBezTo>
                <a:cubicBezTo>
                  <a:pt x="1563" y="74"/>
                  <a:pt x="1331" y="0"/>
                  <a:pt x="1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3"/>
          <p:cNvSpPr/>
          <p:nvPr/>
        </p:nvSpPr>
        <p:spPr>
          <a:xfrm>
            <a:off x="2882239" y="3554914"/>
            <a:ext cx="107571" cy="187586"/>
          </a:xfrm>
          <a:custGeom>
            <a:avLst/>
            <a:gdLst/>
            <a:ahLst/>
            <a:cxnLst/>
            <a:rect l="l" t="t" r="r" b="b"/>
            <a:pathLst>
              <a:path w="2041" h="3559" fill="none" extrusionOk="0">
                <a:moveTo>
                  <a:pt x="1" y="3558"/>
                </a:moveTo>
                <a:cubicBezTo>
                  <a:pt x="1" y="3558"/>
                  <a:pt x="277" y="185"/>
                  <a:pt x="2041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63"/>
          <p:cNvSpPr/>
          <p:nvPr/>
        </p:nvSpPr>
        <p:spPr>
          <a:xfrm>
            <a:off x="2868747" y="3307456"/>
            <a:ext cx="73523" cy="476107"/>
          </a:xfrm>
          <a:custGeom>
            <a:avLst/>
            <a:gdLst/>
            <a:ahLst/>
            <a:cxnLst/>
            <a:rect l="l" t="t" r="r" b="b"/>
            <a:pathLst>
              <a:path w="1395" h="9033" fill="none" extrusionOk="0">
                <a:moveTo>
                  <a:pt x="287" y="9032"/>
                </a:moveTo>
                <a:cubicBezTo>
                  <a:pt x="287" y="9032"/>
                  <a:pt x="0" y="3773"/>
                  <a:pt x="1395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3"/>
          <p:cNvSpPr/>
          <p:nvPr/>
        </p:nvSpPr>
        <p:spPr>
          <a:xfrm>
            <a:off x="2727177" y="3322056"/>
            <a:ext cx="161594" cy="296691"/>
          </a:xfrm>
          <a:custGeom>
            <a:avLst/>
            <a:gdLst/>
            <a:ahLst/>
            <a:cxnLst/>
            <a:rect l="l" t="t" r="r" b="b"/>
            <a:pathLst>
              <a:path w="3066" h="5629" fill="none" extrusionOk="0">
                <a:moveTo>
                  <a:pt x="3004" y="5628"/>
                </a:moveTo>
                <a:cubicBezTo>
                  <a:pt x="3004" y="5628"/>
                  <a:pt x="3066" y="2010"/>
                  <a:pt x="1" y="0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3"/>
          <p:cNvSpPr/>
          <p:nvPr/>
        </p:nvSpPr>
        <p:spPr>
          <a:xfrm>
            <a:off x="2762280" y="3735961"/>
            <a:ext cx="239966" cy="173987"/>
          </a:xfrm>
          <a:custGeom>
            <a:avLst/>
            <a:gdLst/>
            <a:ahLst/>
            <a:cxnLst/>
            <a:rect l="l" t="t" r="r" b="b"/>
            <a:pathLst>
              <a:path w="4553" h="3301" extrusionOk="0">
                <a:moveTo>
                  <a:pt x="329" y="0"/>
                </a:moveTo>
                <a:cubicBezTo>
                  <a:pt x="329" y="0"/>
                  <a:pt x="1" y="1691"/>
                  <a:pt x="903" y="3301"/>
                </a:cubicBezTo>
                <a:lnTo>
                  <a:pt x="3661" y="3301"/>
                </a:lnTo>
                <a:cubicBezTo>
                  <a:pt x="4553" y="1691"/>
                  <a:pt x="4235" y="0"/>
                  <a:pt x="4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63"/>
          <p:cNvSpPr/>
          <p:nvPr/>
        </p:nvSpPr>
        <p:spPr>
          <a:xfrm>
            <a:off x="2765547" y="3735961"/>
            <a:ext cx="234010" cy="36790"/>
          </a:xfrm>
          <a:custGeom>
            <a:avLst/>
            <a:gdLst/>
            <a:ahLst/>
            <a:cxnLst/>
            <a:rect l="l" t="t" r="r" b="b"/>
            <a:pathLst>
              <a:path w="4440" h="698" extrusionOk="0">
                <a:moveTo>
                  <a:pt x="52" y="0"/>
                </a:moveTo>
                <a:cubicBezTo>
                  <a:pt x="21" y="226"/>
                  <a:pt x="0" y="461"/>
                  <a:pt x="0" y="697"/>
                </a:cubicBezTo>
                <a:lnTo>
                  <a:pt x="4439" y="697"/>
                </a:lnTo>
                <a:cubicBezTo>
                  <a:pt x="4419" y="256"/>
                  <a:pt x="4388" y="0"/>
                  <a:pt x="4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63"/>
          <p:cNvSpPr/>
          <p:nvPr/>
        </p:nvSpPr>
        <p:spPr>
          <a:xfrm>
            <a:off x="3280489" y="1078650"/>
            <a:ext cx="126439" cy="195123"/>
          </a:xfrm>
          <a:custGeom>
            <a:avLst/>
            <a:gdLst/>
            <a:ahLst/>
            <a:cxnLst/>
            <a:rect l="l" t="t" r="r" b="b"/>
            <a:pathLst>
              <a:path w="2399" h="3702" extrusionOk="0">
                <a:moveTo>
                  <a:pt x="0" y="0"/>
                </a:moveTo>
                <a:lnTo>
                  <a:pt x="0" y="3701"/>
                </a:lnTo>
                <a:lnTo>
                  <a:pt x="2399" y="3701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63"/>
          <p:cNvSpPr/>
          <p:nvPr/>
        </p:nvSpPr>
        <p:spPr>
          <a:xfrm>
            <a:off x="3228046" y="955475"/>
            <a:ext cx="231322" cy="143733"/>
          </a:xfrm>
          <a:custGeom>
            <a:avLst/>
            <a:gdLst/>
            <a:ahLst/>
            <a:cxnLst/>
            <a:rect l="l" t="t" r="r" b="b"/>
            <a:pathLst>
              <a:path w="4389" h="2727" extrusionOk="0">
                <a:moveTo>
                  <a:pt x="2194" y="0"/>
                </a:moveTo>
                <a:lnTo>
                  <a:pt x="1" y="2727"/>
                </a:lnTo>
                <a:lnTo>
                  <a:pt x="4388" y="2727"/>
                </a:lnTo>
                <a:lnTo>
                  <a:pt x="21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63"/>
          <p:cNvSpPr/>
          <p:nvPr/>
        </p:nvSpPr>
        <p:spPr>
          <a:xfrm>
            <a:off x="2274376" y="1615204"/>
            <a:ext cx="127019" cy="195070"/>
          </a:xfrm>
          <a:custGeom>
            <a:avLst/>
            <a:gdLst/>
            <a:ahLst/>
            <a:cxnLst/>
            <a:rect l="l" t="t" r="r" b="b"/>
            <a:pathLst>
              <a:path w="2410" h="3701" extrusionOk="0">
                <a:moveTo>
                  <a:pt x="1" y="0"/>
                </a:moveTo>
                <a:lnTo>
                  <a:pt x="1" y="3701"/>
                </a:lnTo>
                <a:lnTo>
                  <a:pt x="2410" y="3701"/>
                </a:lnTo>
                <a:lnTo>
                  <a:pt x="24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63"/>
          <p:cNvSpPr/>
          <p:nvPr/>
        </p:nvSpPr>
        <p:spPr>
          <a:xfrm>
            <a:off x="2222513" y="1789716"/>
            <a:ext cx="230742" cy="143786"/>
          </a:xfrm>
          <a:custGeom>
            <a:avLst/>
            <a:gdLst/>
            <a:ahLst/>
            <a:cxnLst/>
            <a:rect l="l" t="t" r="r" b="b"/>
            <a:pathLst>
              <a:path w="4378" h="2728" extrusionOk="0">
                <a:moveTo>
                  <a:pt x="1" y="0"/>
                </a:moveTo>
                <a:lnTo>
                  <a:pt x="2184" y="2727"/>
                </a:lnTo>
                <a:lnTo>
                  <a:pt x="43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63"/>
          <p:cNvSpPr/>
          <p:nvPr/>
        </p:nvSpPr>
        <p:spPr>
          <a:xfrm>
            <a:off x="4041253" y="1112699"/>
            <a:ext cx="261522" cy="261008"/>
          </a:xfrm>
          <a:custGeom>
            <a:avLst/>
            <a:gdLst/>
            <a:ahLst/>
            <a:cxnLst/>
            <a:rect l="l" t="t" r="r" b="b"/>
            <a:pathLst>
              <a:path w="4962" h="4952" fill="none" extrusionOk="0">
                <a:moveTo>
                  <a:pt x="2850" y="205"/>
                </a:moveTo>
                <a:cubicBezTo>
                  <a:pt x="4101" y="410"/>
                  <a:pt x="4962" y="1589"/>
                  <a:pt x="4757" y="2850"/>
                </a:cubicBezTo>
                <a:cubicBezTo>
                  <a:pt x="4552" y="4101"/>
                  <a:pt x="3363" y="4952"/>
                  <a:pt x="2112" y="4747"/>
                </a:cubicBezTo>
                <a:cubicBezTo>
                  <a:pt x="861" y="4542"/>
                  <a:pt x="0" y="3363"/>
                  <a:pt x="205" y="2112"/>
                </a:cubicBezTo>
                <a:cubicBezTo>
                  <a:pt x="410" y="851"/>
                  <a:pt x="1599" y="0"/>
                  <a:pt x="2850" y="205"/>
                </a:cubicBezTo>
                <a:close/>
              </a:path>
            </a:pathLst>
          </a:custGeom>
          <a:noFill/>
          <a:ln w="27425" cap="flat" cmpd="sng">
            <a:solidFill>
              <a:schemeClr val="l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63"/>
          <p:cNvSpPr/>
          <p:nvPr/>
        </p:nvSpPr>
        <p:spPr>
          <a:xfrm>
            <a:off x="4049897" y="1242884"/>
            <a:ext cx="60558" cy="105415"/>
          </a:xfrm>
          <a:custGeom>
            <a:avLst/>
            <a:gdLst/>
            <a:ahLst/>
            <a:cxnLst/>
            <a:rect l="l" t="t" r="r" b="b"/>
            <a:pathLst>
              <a:path w="1149" h="2000" fill="none" extrusionOk="0">
                <a:moveTo>
                  <a:pt x="1148" y="2000"/>
                </a:moveTo>
                <a:cubicBezTo>
                  <a:pt x="441" y="1590"/>
                  <a:pt x="0" y="831"/>
                  <a:pt x="0" y="1"/>
                </a:cubicBezTo>
              </a:path>
            </a:pathLst>
          </a:custGeom>
          <a:noFill/>
          <a:ln w="27425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63"/>
          <p:cNvSpPr/>
          <p:nvPr/>
        </p:nvSpPr>
        <p:spPr>
          <a:xfrm>
            <a:off x="4049897" y="1121343"/>
            <a:ext cx="121590" cy="121596"/>
          </a:xfrm>
          <a:custGeom>
            <a:avLst/>
            <a:gdLst/>
            <a:ahLst/>
            <a:cxnLst/>
            <a:rect l="l" t="t" r="r" b="b"/>
            <a:pathLst>
              <a:path w="2307" h="2307" fill="none" extrusionOk="0">
                <a:moveTo>
                  <a:pt x="0" y="2307"/>
                </a:moveTo>
                <a:cubicBezTo>
                  <a:pt x="0" y="1036"/>
                  <a:pt x="1036" y="0"/>
                  <a:pt x="2307" y="0"/>
                </a:cubicBezTo>
              </a:path>
            </a:pathLst>
          </a:custGeom>
          <a:solidFill>
            <a:schemeClr val="accent5"/>
          </a:solidFill>
          <a:ln w="27425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63"/>
          <p:cNvSpPr/>
          <p:nvPr/>
        </p:nvSpPr>
        <p:spPr>
          <a:xfrm>
            <a:off x="1449311" y="1148908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3"/>
                  <a:pt x="1" y="297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7"/>
                </a:lnTo>
                <a:cubicBezTo>
                  <a:pt x="2082" y="133"/>
                  <a:pt x="1949" y="0"/>
                  <a:pt x="1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63"/>
          <p:cNvSpPr/>
          <p:nvPr/>
        </p:nvSpPr>
        <p:spPr>
          <a:xfrm>
            <a:off x="1477983" y="1184011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0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63"/>
          <p:cNvSpPr/>
          <p:nvPr/>
        </p:nvSpPr>
        <p:spPr>
          <a:xfrm>
            <a:off x="4351904" y="2799575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4"/>
                  <a:pt x="1" y="298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8"/>
                </a:lnTo>
                <a:cubicBezTo>
                  <a:pt x="2082" y="134"/>
                  <a:pt x="1949" y="0"/>
                  <a:pt x="1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63"/>
          <p:cNvSpPr/>
          <p:nvPr/>
        </p:nvSpPr>
        <p:spPr>
          <a:xfrm>
            <a:off x="4380577" y="2834678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1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63"/>
          <p:cNvSpPr/>
          <p:nvPr/>
        </p:nvSpPr>
        <p:spPr>
          <a:xfrm>
            <a:off x="913866" y="2153866"/>
            <a:ext cx="163227" cy="163762"/>
          </a:xfrm>
          <a:custGeom>
            <a:avLst/>
            <a:gdLst/>
            <a:ahLst/>
            <a:cxnLst/>
            <a:rect l="l" t="t" r="r" b="b"/>
            <a:pathLst>
              <a:path w="3097" h="3107" extrusionOk="0">
                <a:moveTo>
                  <a:pt x="431" y="1"/>
                </a:moveTo>
                <a:cubicBezTo>
                  <a:pt x="195" y="1"/>
                  <a:pt x="1" y="196"/>
                  <a:pt x="1" y="442"/>
                </a:cubicBezTo>
                <a:lnTo>
                  <a:pt x="1" y="2666"/>
                </a:lnTo>
                <a:cubicBezTo>
                  <a:pt x="1" y="2912"/>
                  <a:pt x="195" y="3107"/>
                  <a:pt x="431" y="3107"/>
                </a:cubicBezTo>
                <a:lnTo>
                  <a:pt x="2666" y="3107"/>
                </a:lnTo>
                <a:cubicBezTo>
                  <a:pt x="2902" y="3107"/>
                  <a:pt x="3096" y="2912"/>
                  <a:pt x="3096" y="2666"/>
                </a:cubicBezTo>
                <a:lnTo>
                  <a:pt x="3096" y="442"/>
                </a:lnTo>
                <a:cubicBezTo>
                  <a:pt x="3096" y="196"/>
                  <a:pt x="2902" y="1"/>
                  <a:pt x="26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63"/>
          <p:cNvSpPr/>
          <p:nvPr/>
        </p:nvSpPr>
        <p:spPr>
          <a:xfrm>
            <a:off x="956558" y="2206309"/>
            <a:ext cx="77845" cy="58400"/>
          </a:xfrm>
          <a:custGeom>
            <a:avLst/>
            <a:gdLst/>
            <a:ahLst/>
            <a:cxnLst/>
            <a:rect l="l" t="t" r="r" b="b"/>
            <a:pathLst>
              <a:path w="1477" h="1108" fill="none" extrusionOk="0">
                <a:moveTo>
                  <a:pt x="0" y="718"/>
                </a:moveTo>
                <a:lnTo>
                  <a:pt x="349" y="1107"/>
                </a:lnTo>
                <a:lnTo>
                  <a:pt x="1477" y="0"/>
                </a:lnTo>
              </a:path>
            </a:pathLst>
          </a:custGeom>
          <a:noFill/>
          <a:ln w="1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63"/>
          <p:cNvSpPr/>
          <p:nvPr/>
        </p:nvSpPr>
        <p:spPr>
          <a:xfrm>
            <a:off x="2106876" y="1247786"/>
            <a:ext cx="43851" cy="46488"/>
          </a:xfrm>
          <a:custGeom>
            <a:avLst/>
            <a:gdLst/>
            <a:ahLst/>
            <a:cxnLst/>
            <a:rect l="l" t="t" r="r" b="b"/>
            <a:pathLst>
              <a:path w="832" h="882" extrusionOk="0">
                <a:moveTo>
                  <a:pt x="1" y="0"/>
                </a:moveTo>
                <a:lnTo>
                  <a:pt x="1" y="882"/>
                </a:lnTo>
                <a:lnTo>
                  <a:pt x="831" y="882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3"/>
          <p:cNvSpPr/>
          <p:nvPr/>
        </p:nvSpPr>
        <p:spPr>
          <a:xfrm>
            <a:off x="2169016" y="1220220"/>
            <a:ext cx="43851" cy="74054"/>
          </a:xfrm>
          <a:custGeom>
            <a:avLst/>
            <a:gdLst/>
            <a:ahLst/>
            <a:cxnLst/>
            <a:rect l="l" t="t" r="r" b="b"/>
            <a:pathLst>
              <a:path w="832" h="1405" extrusionOk="0">
                <a:moveTo>
                  <a:pt x="1" y="0"/>
                </a:moveTo>
                <a:lnTo>
                  <a:pt x="1" y="1405"/>
                </a:lnTo>
                <a:lnTo>
                  <a:pt x="831" y="1405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3"/>
          <p:cNvSpPr/>
          <p:nvPr/>
        </p:nvSpPr>
        <p:spPr>
          <a:xfrm>
            <a:off x="2231684" y="1184538"/>
            <a:ext cx="43851" cy="109737"/>
          </a:xfrm>
          <a:custGeom>
            <a:avLst/>
            <a:gdLst/>
            <a:ahLst/>
            <a:cxnLst/>
            <a:rect l="l" t="t" r="r" b="b"/>
            <a:pathLst>
              <a:path w="832" h="2082" extrusionOk="0">
                <a:moveTo>
                  <a:pt x="1" y="1"/>
                </a:moveTo>
                <a:lnTo>
                  <a:pt x="1" y="2082"/>
                </a:lnTo>
                <a:lnTo>
                  <a:pt x="831" y="2082"/>
                </a:lnTo>
                <a:lnTo>
                  <a:pt x="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63"/>
          <p:cNvSpPr/>
          <p:nvPr/>
        </p:nvSpPr>
        <p:spPr>
          <a:xfrm>
            <a:off x="2294405" y="1139685"/>
            <a:ext cx="43271" cy="154591"/>
          </a:xfrm>
          <a:custGeom>
            <a:avLst/>
            <a:gdLst/>
            <a:ahLst/>
            <a:cxnLst/>
            <a:rect l="l" t="t" r="r" b="b"/>
            <a:pathLst>
              <a:path w="821" h="2933" extrusionOk="0">
                <a:moveTo>
                  <a:pt x="0" y="1"/>
                </a:moveTo>
                <a:lnTo>
                  <a:pt x="0" y="2933"/>
                </a:lnTo>
                <a:lnTo>
                  <a:pt x="820" y="2933"/>
                </a:lnTo>
                <a:lnTo>
                  <a:pt x="8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3"/>
          <p:cNvSpPr/>
          <p:nvPr/>
        </p:nvSpPr>
        <p:spPr>
          <a:xfrm>
            <a:off x="1591987" y="3733800"/>
            <a:ext cx="74578" cy="113479"/>
          </a:xfrm>
          <a:custGeom>
            <a:avLst/>
            <a:gdLst/>
            <a:ahLst/>
            <a:cxnLst/>
            <a:rect l="l" t="t" r="r" b="b"/>
            <a:pathLst>
              <a:path w="1415" h="2153" extrusionOk="0">
                <a:moveTo>
                  <a:pt x="1251" y="0"/>
                </a:moveTo>
                <a:lnTo>
                  <a:pt x="0" y="82"/>
                </a:lnTo>
                <a:lnTo>
                  <a:pt x="123" y="2153"/>
                </a:lnTo>
                <a:lnTo>
                  <a:pt x="1415" y="2153"/>
                </a:lnTo>
                <a:lnTo>
                  <a:pt x="1251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63"/>
          <p:cNvSpPr/>
          <p:nvPr/>
        </p:nvSpPr>
        <p:spPr>
          <a:xfrm>
            <a:off x="1240224" y="3746766"/>
            <a:ext cx="72996" cy="98352"/>
          </a:xfrm>
          <a:custGeom>
            <a:avLst/>
            <a:gdLst/>
            <a:ahLst/>
            <a:cxnLst/>
            <a:rect l="l" t="t" r="r" b="b"/>
            <a:pathLst>
              <a:path w="1385" h="1866" extrusionOk="0">
                <a:moveTo>
                  <a:pt x="226" y="0"/>
                </a:moveTo>
                <a:lnTo>
                  <a:pt x="0" y="1825"/>
                </a:lnTo>
                <a:lnTo>
                  <a:pt x="1251" y="1866"/>
                </a:lnTo>
                <a:lnTo>
                  <a:pt x="1384" y="185"/>
                </a:lnTo>
                <a:lnTo>
                  <a:pt x="226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63"/>
          <p:cNvSpPr/>
          <p:nvPr/>
        </p:nvSpPr>
        <p:spPr>
          <a:xfrm>
            <a:off x="1233214" y="2706600"/>
            <a:ext cx="435501" cy="1097476"/>
          </a:xfrm>
          <a:custGeom>
            <a:avLst/>
            <a:gdLst/>
            <a:ahLst/>
            <a:cxnLst/>
            <a:rect l="l" t="t" r="r" b="b"/>
            <a:pathLst>
              <a:path w="8263" h="20822" extrusionOk="0">
                <a:moveTo>
                  <a:pt x="2512" y="1"/>
                </a:moveTo>
                <a:lnTo>
                  <a:pt x="0" y="20822"/>
                </a:lnTo>
                <a:lnTo>
                  <a:pt x="1538" y="20822"/>
                </a:lnTo>
                <a:lnTo>
                  <a:pt x="5187" y="5670"/>
                </a:lnTo>
                <a:lnTo>
                  <a:pt x="6746" y="20822"/>
                </a:lnTo>
                <a:lnTo>
                  <a:pt x="8263" y="20822"/>
                </a:lnTo>
                <a:lnTo>
                  <a:pt x="78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63"/>
          <p:cNvSpPr/>
          <p:nvPr/>
        </p:nvSpPr>
        <p:spPr>
          <a:xfrm>
            <a:off x="1848087" y="2200880"/>
            <a:ext cx="114581" cy="113532"/>
          </a:xfrm>
          <a:custGeom>
            <a:avLst/>
            <a:gdLst/>
            <a:ahLst/>
            <a:cxnLst/>
            <a:rect l="l" t="t" r="r" b="b"/>
            <a:pathLst>
              <a:path w="2174" h="2154" extrusionOk="0">
                <a:moveTo>
                  <a:pt x="2061" y="1"/>
                </a:moveTo>
                <a:cubicBezTo>
                  <a:pt x="2061" y="1"/>
                  <a:pt x="1282" y="206"/>
                  <a:pt x="1087" y="257"/>
                </a:cubicBezTo>
                <a:cubicBezTo>
                  <a:pt x="667" y="380"/>
                  <a:pt x="554" y="585"/>
                  <a:pt x="554" y="585"/>
                </a:cubicBezTo>
                <a:cubicBezTo>
                  <a:pt x="585" y="482"/>
                  <a:pt x="615" y="390"/>
                  <a:pt x="656" y="298"/>
                </a:cubicBezTo>
                <a:cubicBezTo>
                  <a:pt x="687" y="206"/>
                  <a:pt x="667" y="103"/>
                  <a:pt x="595" y="31"/>
                </a:cubicBezTo>
                <a:cubicBezTo>
                  <a:pt x="595" y="31"/>
                  <a:pt x="451" y="247"/>
                  <a:pt x="400" y="318"/>
                </a:cubicBezTo>
                <a:cubicBezTo>
                  <a:pt x="164" y="677"/>
                  <a:pt x="216" y="995"/>
                  <a:pt x="236" y="1221"/>
                </a:cubicBezTo>
                <a:cubicBezTo>
                  <a:pt x="257" y="1446"/>
                  <a:pt x="0" y="1938"/>
                  <a:pt x="0" y="1938"/>
                </a:cubicBezTo>
                <a:lnTo>
                  <a:pt x="605" y="2153"/>
                </a:lnTo>
                <a:cubicBezTo>
                  <a:pt x="677" y="1887"/>
                  <a:pt x="779" y="1631"/>
                  <a:pt x="892" y="1385"/>
                </a:cubicBezTo>
                <a:cubicBezTo>
                  <a:pt x="974" y="1251"/>
                  <a:pt x="1343" y="1057"/>
                  <a:pt x="1569" y="923"/>
                </a:cubicBezTo>
                <a:cubicBezTo>
                  <a:pt x="1815" y="770"/>
                  <a:pt x="1723" y="687"/>
                  <a:pt x="1723" y="687"/>
                </a:cubicBezTo>
                <a:cubicBezTo>
                  <a:pt x="1979" y="554"/>
                  <a:pt x="1846" y="462"/>
                  <a:pt x="1846" y="462"/>
                </a:cubicBezTo>
                <a:cubicBezTo>
                  <a:pt x="2030" y="359"/>
                  <a:pt x="1928" y="257"/>
                  <a:pt x="1928" y="257"/>
                </a:cubicBezTo>
                <a:cubicBezTo>
                  <a:pt x="2153" y="165"/>
                  <a:pt x="2174" y="1"/>
                  <a:pt x="206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3"/>
          <p:cNvSpPr/>
          <p:nvPr/>
        </p:nvSpPr>
        <p:spPr>
          <a:xfrm>
            <a:off x="1302892" y="2184699"/>
            <a:ext cx="357762" cy="521962"/>
          </a:xfrm>
          <a:custGeom>
            <a:avLst/>
            <a:gdLst/>
            <a:ahLst/>
            <a:cxnLst/>
            <a:rect l="l" t="t" r="r" b="b"/>
            <a:pathLst>
              <a:path w="6788" h="9903" extrusionOk="0">
                <a:moveTo>
                  <a:pt x="4183" y="0"/>
                </a:moveTo>
                <a:lnTo>
                  <a:pt x="2276" y="10"/>
                </a:lnTo>
                <a:cubicBezTo>
                  <a:pt x="2276" y="10"/>
                  <a:pt x="718" y="461"/>
                  <a:pt x="359" y="564"/>
                </a:cubicBezTo>
                <a:cubicBezTo>
                  <a:pt x="1" y="656"/>
                  <a:pt x="359" y="2912"/>
                  <a:pt x="841" y="5515"/>
                </a:cubicBezTo>
                <a:cubicBezTo>
                  <a:pt x="1323" y="8109"/>
                  <a:pt x="1190" y="9903"/>
                  <a:pt x="1190" y="9903"/>
                </a:cubicBezTo>
                <a:lnTo>
                  <a:pt x="6562" y="9903"/>
                </a:lnTo>
                <a:cubicBezTo>
                  <a:pt x="6562" y="9903"/>
                  <a:pt x="6787" y="1517"/>
                  <a:pt x="6664" y="1230"/>
                </a:cubicBezTo>
                <a:cubicBezTo>
                  <a:pt x="6439" y="718"/>
                  <a:pt x="4183" y="0"/>
                  <a:pt x="4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3"/>
          <p:cNvSpPr/>
          <p:nvPr/>
        </p:nvSpPr>
        <p:spPr>
          <a:xfrm>
            <a:off x="1430389" y="2087403"/>
            <a:ext cx="83801" cy="145420"/>
          </a:xfrm>
          <a:custGeom>
            <a:avLst/>
            <a:gdLst/>
            <a:ahLst/>
            <a:cxnLst/>
            <a:rect l="l" t="t" r="r" b="b"/>
            <a:pathLst>
              <a:path w="1590" h="2759" extrusionOk="0">
                <a:moveTo>
                  <a:pt x="175" y="1"/>
                </a:moveTo>
                <a:cubicBezTo>
                  <a:pt x="175" y="1"/>
                  <a:pt x="226" y="1282"/>
                  <a:pt x="1" y="1805"/>
                </a:cubicBezTo>
                <a:lnTo>
                  <a:pt x="278" y="2318"/>
                </a:lnTo>
                <a:lnTo>
                  <a:pt x="995" y="2758"/>
                </a:lnTo>
                <a:lnTo>
                  <a:pt x="1457" y="2420"/>
                </a:lnTo>
                <a:lnTo>
                  <a:pt x="1590" y="2020"/>
                </a:lnTo>
                <a:lnTo>
                  <a:pt x="1590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3"/>
          <p:cNvSpPr/>
          <p:nvPr/>
        </p:nvSpPr>
        <p:spPr>
          <a:xfrm>
            <a:off x="1406091" y="1967495"/>
            <a:ext cx="76791" cy="106575"/>
          </a:xfrm>
          <a:custGeom>
            <a:avLst/>
            <a:gdLst/>
            <a:ahLst/>
            <a:cxnLst/>
            <a:rect l="l" t="t" r="r" b="b"/>
            <a:pathLst>
              <a:path w="1457" h="2022" extrusionOk="0">
                <a:moveTo>
                  <a:pt x="747" y="0"/>
                </a:moveTo>
                <a:cubicBezTo>
                  <a:pt x="650" y="0"/>
                  <a:pt x="552" y="39"/>
                  <a:pt x="472" y="103"/>
                </a:cubicBezTo>
                <a:cubicBezTo>
                  <a:pt x="400" y="205"/>
                  <a:pt x="339" y="318"/>
                  <a:pt x="298" y="441"/>
                </a:cubicBezTo>
                <a:cubicBezTo>
                  <a:pt x="236" y="564"/>
                  <a:pt x="134" y="677"/>
                  <a:pt x="83" y="810"/>
                </a:cubicBezTo>
                <a:cubicBezTo>
                  <a:pt x="1" y="974"/>
                  <a:pt x="1" y="1158"/>
                  <a:pt x="62" y="1322"/>
                </a:cubicBezTo>
                <a:cubicBezTo>
                  <a:pt x="103" y="1425"/>
                  <a:pt x="165" y="1517"/>
                  <a:pt x="226" y="1630"/>
                </a:cubicBezTo>
                <a:cubicBezTo>
                  <a:pt x="257" y="1702"/>
                  <a:pt x="277" y="1784"/>
                  <a:pt x="318" y="1845"/>
                </a:cubicBezTo>
                <a:cubicBezTo>
                  <a:pt x="402" y="1975"/>
                  <a:pt x="586" y="2021"/>
                  <a:pt x="727" y="2021"/>
                </a:cubicBezTo>
                <a:cubicBezTo>
                  <a:pt x="741" y="2021"/>
                  <a:pt x="756" y="2021"/>
                  <a:pt x="769" y="2020"/>
                </a:cubicBezTo>
                <a:cubicBezTo>
                  <a:pt x="923" y="2009"/>
                  <a:pt x="1067" y="1938"/>
                  <a:pt x="1169" y="1825"/>
                </a:cubicBezTo>
                <a:cubicBezTo>
                  <a:pt x="1292" y="1671"/>
                  <a:pt x="1374" y="1486"/>
                  <a:pt x="1395" y="1292"/>
                </a:cubicBezTo>
                <a:cubicBezTo>
                  <a:pt x="1446" y="1087"/>
                  <a:pt x="1456" y="871"/>
                  <a:pt x="1415" y="656"/>
                </a:cubicBezTo>
                <a:cubicBezTo>
                  <a:pt x="1374" y="482"/>
                  <a:pt x="1282" y="328"/>
                  <a:pt x="1159" y="195"/>
                </a:cubicBezTo>
                <a:cubicBezTo>
                  <a:pt x="1067" y="103"/>
                  <a:pt x="954" y="41"/>
                  <a:pt x="831" y="10"/>
                </a:cubicBezTo>
                <a:cubicBezTo>
                  <a:pt x="803" y="3"/>
                  <a:pt x="775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3"/>
          <p:cNvSpPr/>
          <p:nvPr/>
        </p:nvSpPr>
        <p:spPr>
          <a:xfrm>
            <a:off x="1438506" y="1977193"/>
            <a:ext cx="132448" cy="178837"/>
          </a:xfrm>
          <a:custGeom>
            <a:avLst/>
            <a:gdLst/>
            <a:ahLst/>
            <a:cxnLst/>
            <a:rect l="l" t="t" r="r" b="b"/>
            <a:pathLst>
              <a:path w="2513" h="3393" extrusionOk="0">
                <a:moveTo>
                  <a:pt x="1718" y="1"/>
                </a:moveTo>
                <a:cubicBezTo>
                  <a:pt x="1559" y="1"/>
                  <a:pt x="1400" y="11"/>
                  <a:pt x="1241" y="31"/>
                </a:cubicBezTo>
                <a:cubicBezTo>
                  <a:pt x="575" y="124"/>
                  <a:pt x="1" y="739"/>
                  <a:pt x="134" y="2010"/>
                </a:cubicBezTo>
                <a:cubicBezTo>
                  <a:pt x="246" y="2999"/>
                  <a:pt x="792" y="3392"/>
                  <a:pt x="1280" y="3392"/>
                </a:cubicBezTo>
                <a:cubicBezTo>
                  <a:pt x="1419" y="3392"/>
                  <a:pt x="1554" y="3361"/>
                  <a:pt x="1672" y="3302"/>
                </a:cubicBezTo>
                <a:cubicBezTo>
                  <a:pt x="2512" y="2891"/>
                  <a:pt x="2195" y="31"/>
                  <a:pt x="2195" y="31"/>
                </a:cubicBezTo>
                <a:cubicBezTo>
                  <a:pt x="2036" y="11"/>
                  <a:pt x="1877" y="1"/>
                  <a:pt x="1718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63"/>
          <p:cNvSpPr/>
          <p:nvPr/>
        </p:nvSpPr>
        <p:spPr>
          <a:xfrm>
            <a:off x="1414735" y="2049032"/>
            <a:ext cx="31939" cy="40585"/>
          </a:xfrm>
          <a:custGeom>
            <a:avLst/>
            <a:gdLst/>
            <a:ahLst/>
            <a:cxnLst/>
            <a:rect l="l" t="t" r="r" b="b"/>
            <a:pathLst>
              <a:path w="606" h="770" extrusionOk="0">
                <a:moveTo>
                  <a:pt x="381" y="1"/>
                </a:moveTo>
                <a:cubicBezTo>
                  <a:pt x="311" y="1"/>
                  <a:pt x="242" y="32"/>
                  <a:pt x="195" y="93"/>
                </a:cubicBezTo>
                <a:cubicBezTo>
                  <a:pt x="1" y="309"/>
                  <a:pt x="349" y="749"/>
                  <a:pt x="605" y="770"/>
                </a:cubicBezTo>
                <a:lnTo>
                  <a:pt x="575" y="93"/>
                </a:lnTo>
                <a:cubicBezTo>
                  <a:pt x="523" y="32"/>
                  <a:pt x="452" y="1"/>
                  <a:pt x="38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63"/>
          <p:cNvSpPr/>
          <p:nvPr/>
        </p:nvSpPr>
        <p:spPr>
          <a:xfrm>
            <a:off x="1429335" y="1931707"/>
            <a:ext cx="188631" cy="85597"/>
          </a:xfrm>
          <a:custGeom>
            <a:avLst/>
            <a:gdLst/>
            <a:ahLst/>
            <a:cxnLst/>
            <a:rect l="l" t="t" r="r" b="b"/>
            <a:pathLst>
              <a:path w="3579" h="1624" extrusionOk="0">
                <a:moveTo>
                  <a:pt x="2586" y="0"/>
                </a:moveTo>
                <a:cubicBezTo>
                  <a:pt x="2300" y="0"/>
                  <a:pt x="2031" y="133"/>
                  <a:pt x="1753" y="238"/>
                </a:cubicBezTo>
                <a:cubicBezTo>
                  <a:pt x="1446" y="351"/>
                  <a:pt x="1118" y="412"/>
                  <a:pt x="790" y="423"/>
                </a:cubicBezTo>
                <a:cubicBezTo>
                  <a:pt x="751" y="420"/>
                  <a:pt x="714" y="419"/>
                  <a:pt x="676" y="419"/>
                </a:cubicBezTo>
                <a:cubicBezTo>
                  <a:pt x="575" y="419"/>
                  <a:pt x="477" y="428"/>
                  <a:pt x="380" y="443"/>
                </a:cubicBezTo>
                <a:cubicBezTo>
                  <a:pt x="246" y="474"/>
                  <a:pt x="134" y="566"/>
                  <a:pt x="72" y="689"/>
                </a:cubicBezTo>
                <a:cubicBezTo>
                  <a:pt x="0" y="843"/>
                  <a:pt x="113" y="976"/>
                  <a:pt x="226" y="1069"/>
                </a:cubicBezTo>
                <a:cubicBezTo>
                  <a:pt x="369" y="1192"/>
                  <a:pt x="544" y="1274"/>
                  <a:pt x="739" y="1304"/>
                </a:cubicBezTo>
                <a:cubicBezTo>
                  <a:pt x="815" y="1315"/>
                  <a:pt x="892" y="1315"/>
                  <a:pt x="969" y="1315"/>
                </a:cubicBezTo>
                <a:cubicBezTo>
                  <a:pt x="1046" y="1315"/>
                  <a:pt x="1123" y="1315"/>
                  <a:pt x="1200" y="1325"/>
                </a:cubicBezTo>
                <a:cubicBezTo>
                  <a:pt x="1374" y="1366"/>
                  <a:pt x="1559" y="1417"/>
                  <a:pt x="1723" y="1489"/>
                </a:cubicBezTo>
                <a:cubicBezTo>
                  <a:pt x="1954" y="1581"/>
                  <a:pt x="2193" y="1624"/>
                  <a:pt x="2440" y="1624"/>
                </a:cubicBezTo>
                <a:cubicBezTo>
                  <a:pt x="2468" y="1624"/>
                  <a:pt x="2495" y="1623"/>
                  <a:pt x="2522" y="1622"/>
                </a:cubicBezTo>
                <a:cubicBezTo>
                  <a:pt x="2799" y="1602"/>
                  <a:pt x="3045" y="1458"/>
                  <a:pt x="3219" y="1243"/>
                </a:cubicBezTo>
                <a:cubicBezTo>
                  <a:pt x="3578" y="751"/>
                  <a:pt x="3250" y="54"/>
                  <a:pt x="2645" y="2"/>
                </a:cubicBezTo>
                <a:cubicBezTo>
                  <a:pt x="2625" y="1"/>
                  <a:pt x="2605" y="0"/>
                  <a:pt x="2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63"/>
          <p:cNvSpPr/>
          <p:nvPr/>
        </p:nvSpPr>
        <p:spPr>
          <a:xfrm>
            <a:off x="1422852" y="2174421"/>
            <a:ext cx="60031" cy="77269"/>
          </a:xfrm>
          <a:custGeom>
            <a:avLst/>
            <a:gdLst/>
            <a:ahLst/>
            <a:cxnLst/>
            <a:rect l="l" t="t" r="r" b="b"/>
            <a:pathLst>
              <a:path w="1139" h="1466" extrusionOk="0">
                <a:moveTo>
                  <a:pt x="195" y="0"/>
                </a:moveTo>
                <a:lnTo>
                  <a:pt x="0" y="205"/>
                </a:lnTo>
                <a:cubicBezTo>
                  <a:pt x="31" y="482"/>
                  <a:pt x="93" y="769"/>
                  <a:pt x="185" y="1036"/>
                </a:cubicBezTo>
                <a:cubicBezTo>
                  <a:pt x="299" y="1357"/>
                  <a:pt x="478" y="1466"/>
                  <a:pt x="650" y="1466"/>
                </a:cubicBezTo>
                <a:cubicBezTo>
                  <a:pt x="895" y="1466"/>
                  <a:pt x="1126" y="1246"/>
                  <a:pt x="1138" y="1107"/>
                </a:cubicBezTo>
                <a:cubicBezTo>
                  <a:pt x="380" y="615"/>
                  <a:pt x="195" y="0"/>
                  <a:pt x="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63"/>
          <p:cNvSpPr/>
          <p:nvPr/>
        </p:nvSpPr>
        <p:spPr>
          <a:xfrm>
            <a:off x="1482832" y="2174949"/>
            <a:ext cx="47593" cy="74528"/>
          </a:xfrm>
          <a:custGeom>
            <a:avLst/>
            <a:gdLst/>
            <a:ahLst/>
            <a:cxnLst/>
            <a:rect l="l" t="t" r="r" b="b"/>
            <a:pathLst>
              <a:path w="903" h="1414" extrusionOk="0">
                <a:moveTo>
                  <a:pt x="595" y="1"/>
                </a:moveTo>
                <a:cubicBezTo>
                  <a:pt x="574" y="441"/>
                  <a:pt x="349" y="841"/>
                  <a:pt x="0" y="1097"/>
                </a:cubicBezTo>
                <a:cubicBezTo>
                  <a:pt x="23" y="1211"/>
                  <a:pt x="252" y="1413"/>
                  <a:pt x="444" y="1413"/>
                </a:cubicBezTo>
                <a:cubicBezTo>
                  <a:pt x="513" y="1413"/>
                  <a:pt x="577" y="1388"/>
                  <a:pt x="626" y="1323"/>
                </a:cubicBezTo>
                <a:cubicBezTo>
                  <a:pt x="902" y="964"/>
                  <a:pt x="769" y="185"/>
                  <a:pt x="769" y="185"/>
                </a:cubicBezTo>
                <a:lnTo>
                  <a:pt x="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3"/>
          <p:cNvSpPr/>
          <p:nvPr/>
        </p:nvSpPr>
        <p:spPr>
          <a:xfrm>
            <a:off x="1307741" y="2710975"/>
            <a:ext cx="101088" cy="133508"/>
          </a:xfrm>
          <a:custGeom>
            <a:avLst/>
            <a:gdLst/>
            <a:ahLst/>
            <a:cxnLst/>
            <a:rect l="l" t="t" r="r" b="b"/>
            <a:pathLst>
              <a:path w="1918" h="2533" extrusionOk="0">
                <a:moveTo>
                  <a:pt x="729" y="0"/>
                </a:moveTo>
                <a:lnTo>
                  <a:pt x="1" y="390"/>
                </a:lnTo>
                <a:lnTo>
                  <a:pt x="216" y="871"/>
                </a:lnTo>
                <a:cubicBezTo>
                  <a:pt x="431" y="1343"/>
                  <a:pt x="554" y="1404"/>
                  <a:pt x="688" y="1897"/>
                </a:cubicBezTo>
                <a:cubicBezTo>
                  <a:pt x="749" y="2184"/>
                  <a:pt x="954" y="2419"/>
                  <a:pt x="1231" y="2532"/>
                </a:cubicBezTo>
                <a:lnTo>
                  <a:pt x="1918" y="1589"/>
                </a:lnTo>
                <a:cubicBezTo>
                  <a:pt x="1815" y="1374"/>
                  <a:pt x="1682" y="1179"/>
                  <a:pt x="1508" y="1005"/>
                </a:cubicBezTo>
                <a:cubicBezTo>
                  <a:pt x="1272" y="820"/>
                  <a:pt x="729" y="0"/>
                  <a:pt x="729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63"/>
          <p:cNvSpPr/>
          <p:nvPr/>
        </p:nvSpPr>
        <p:spPr>
          <a:xfrm>
            <a:off x="1202381" y="2218695"/>
            <a:ext cx="166495" cy="559332"/>
          </a:xfrm>
          <a:custGeom>
            <a:avLst/>
            <a:gdLst/>
            <a:ahLst/>
            <a:cxnLst/>
            <a:rect l="l" t="t" r="r" b="b"/>
            <a:pathLst>
              <a:path w="3159" h="10612" extrusionOk="0">
                <a:moveTo>
                  <a:pt x="2184" y="1"/>
                </a:moveTo>
                <a:cubicBezTo>
                  <a:pt x="2184" y="1"/>
                  <a:pt x="1385" y="42"/>
                  <a:pt x="1016" y="1508"/>
                </a:cubicBezTo>
                <a:cubicBezTo>
                  <a:pt x="636" y="2964"/>
                  <a:pt x="175" y="5352"/>
                  <a:pt x="52" y="6377"/>
                </a:cubicBezTo>
                <a:cubicBezTo>
                  <a:pt x="1" y="6808"/>
                  <a:pt x="2297" y="10611"/>
                  <a:pt x="2297" y="10611"/>
                </a:cubicBezTo>
                <a:cubicBezTo>
                  <a:pt x="2297" y="10611"/>
                  <a:pt x="2758" y="10191"/>
                  <a:pt x="3158" y="9842"/>
                </a:cubicBezTo>
                <a:cubicBezTo>
                  <a:pt x="3158" y="9842"/>
                  <a:pt x="1887" y="7187"/>
                  <a:pt x="1887" y="6213"/>
                </a:cubicBezTo>
                <a:cubicBezTo>
                  <a:pt x="1887" y="6213"/>
                  <a:pt x="3035" y="3046"/>
                  <a:pt x="3066" y="2082"/>
                </a:cubicBezTo>
                <a:cubicBezTo>
                  <a:pt x="3107" y="1129"/>
                  <a:pt x="3117" y="93"/>
                  <a:pt x="2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63"/>
          <p:cNvSpPr/>
          <p:nvPr/>
        </p:nvSpPr>
        <p:spPr>
          <a:xfrm>
            <a:off x="1566213" y="2248211"/>
            <a:ext cx="326771" cy="360203"/>
          </a:xfrm>
          <a:custGeom>
            <a:avLst/>
            <a:gdLst/>
            <a:ahLst/>
            <a:cxnLst/>
            <a:rect l="l" t="t" r="r" b="b"/>
            <a:pathLst>
              <a:path w="6200" h="6834" extrusionOk="0">
                <a:moveTo>
                  <a:pt x="1369" y="1"/>
                </a:moveTo>
                <a:cubicBezTo>
                  <a:pt x="0" y="1"/>
                  <a:pt x="386" y="1632"/>
                  <a:pt x="520" y="1891"/>
                </a:cubicBezTo>
                <a:cubicBezTo>
                  <a:pt x="663" y="2178"/>
                  <a:pt x="2447" y="4679"/>
                  <a:pt x="3472" y="5971"/>
                </a:cubicBezTo>
                <a:cubicBezTo>
                  <a:pt x="3978" y="6608"/>
                  <a:pt x="4374" y="6834"/>
                  <a:pt x="4668" y="6834"/>
                </a:cubicBezTo>
                <a:cubicBezTo>
                  <a:pt x="4971" y="6834"/>
                  <a:pt x="5168" y="6595"/>
                  <a:pt x="5266" y="6320"/>
                </a:cubicBezTo>
                <a:cubicBezTo>
                  <a:pt x="5451" y="5787"/>
                  <a:pt x="6199" y="938"/>
                  <a:pt x="6199" y="938"/>
                </a:cubicBezTo>
                <a:cubicBezTo>
                  <a:pt x="6046" y="730"/>
                  <a:pt x="5806" y="602"/>
                  <a:pt x="5555" y="602"/>
                </a:cubicBezTo>
                <a:cubicBezTo>
                  <a:pt x="5520" y="602"/>
                  <a:pt x="5485" y="605"/>
                  <a:pt x="5451" y="610"/>
                </a:cubicBezTo>
                <a:lnTo>
                  <a:pt x="4046" y="4198"/>
                </a:lnTo>
                <a:lnTo>
                  <a:pt x="3472" y="3152"/>
                </a:lnTo>
                <a:cubicBezTo>
                  <a:pt x="2878" y="2106"/>
                  <a:pt x="1976" y="77"/>
                  <a:pt x="1678" y="25"/>
                </a:cubicBezTo>
                <a:cubicBezTo>
                  <a:pt x="1566" y="9"/>
                  <a:pt x="1463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63"/>
          <p:cNvSpPr/>
          <p:nvPr/>
        </p:nvSpPr>
        <p:spPr>
          <a:xfrm>
            <a:off x="1575226" y="3839688"/>
            <a:ext cx="217250" cy="65937"/>
          </a:xfrm>
          <a:custGeom>
            <a:avLst/>
            <a:gdLst/>
            <a:ahLst/>
            <a:cxnLst/>
            <a:rect l="l" t="t" r="r" b="b"/>
            <a:pathLst>
              <a:path w="4122" h="1251" extrusionOk="0">
                <a:moveTo>
                  <a:pt x="441" y="0"/>
                </a:moveTo>
                <a:cubicBezTo>
                  <a:pt x="0" y="595"/>
                  <a:pt x="349" y="1251"/>
                  <a:pt x="349" y="1251"/>
                </a:cubicBezTo>
                <a:lnTo>
                  <a:pt x="4121" y="1251"/>
                </a:lnTo>
                <a:cubicBezTo>
                  <a:pt x="3701" y="431"/>
                  <a:pt x="2553" y="820"/>
                  <a:pt x="2163" y="410"/>
                </a:cubicBezTo>
                <a:cubicBezTo>
                  <a:pt x="1774" y="0"/>
                  <a:pt x="1641" y="0"/>
                  <a:pt x="1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3"/>
          <p:cNvSpPr/>
          <p:nvPr/>
        </p:nvSpPr>
        <p:spPr>
          <a:xfrm>
            <a:off x="1209971" y="3827038"/>
            <a:ext cx="107044" cy="78587"/>
          </a:xfrm>
          <a:custGeom>
            <a:avLst/>
            <a:gdLst/>
            <a:ahLst/>
            <a:cxnLst/>
            <a:rect l="l" t="t" r="r" b="b"/>
            <a:pathLst>
              <a:path w="2031" h="1491" extrusionOk="0">
                <a:moveTo>
                  <a:pt x="1187" y="1"/>
                </a:moveTo>
                <a:cubicBezTo>
                  <a:pt x="828" y="1"/>
                  <a:pt x="472" y="110"/>
                  <a:pt x="441" y="240"/>
                </a:cubicBezTo>
                <a:cubicBezTo>
                  <a:pt x="339" y="661"/>
                  <a:pt x="0" y="1009"/>
                  <a:pt x="144" y="1491"/>
                </a:cubicBezTo>
                <a:lnTo>
                  <a:pt x="1969" y="1491"/>
                </a:lnTo>
                <a:cubicBezTo>
                  <a:pt x="2030" y="1122"/>
                  <a:pt x="2020" y="753"/>
                  <a:pt x="1948" y="384"/>
                </a:cubicBezTo>
                <a:cubicBezTo>
                  <a:pt x="1883" y="102"/>
                  <a:pt x="1533" y="1"/>
                  <a:pt x="11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3"/>
          <p:cNvSpPr/>
          <p:nvPr/>
        </p:nvSpPr>
        <p:spPr>
          <a:xfrm>
            <a:off x="1357443" y="2768215"/>
            <a:ext cx="69254" cy="91395"/>
          </a:xfrm>
          <a:custGeom>
            <a:avLst/>
            <a:gdLst/>
            <a:ahLst/>
            <a:cxnLst/>
            <a:rect l="l" t="t" r="r" b="b"/>
            <a:pathLst>
              <a:path w="1314" h="1734" extrusionOk="0">
                <a:moveTo>
                  <a:pt x="1067" y="1"/>
                </a:moveTo>
                <a:lnTo>
                  <a:pt x="1" y="1569"/>
                </a:lnTo>
                <a:lnTo>
                  <a:pt x="247" y="1733"/>
                </a:lnTo>
                <a:lnTo>
                  <a:pt x="1313" y="175"/>
                </a:lnTo>
                <a:lnTo>
                  <a:pt x="1067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>
            <a:off x="1365560" y="2706600"/>
            <a:ext cx="283711" cy="20609"/>
          </a:xfrm>
          <a:custGeom>
            <a:avLst/>
            <a:gdLst/>
            <a:ahLst/>
            <a:cxnLst/>
            <a:rect l="l" t="t" r="r" b="b"/>
            <a:pathLst>
              <a:path w="5383" h="391" extrusionOk="0">
                <a:moveTo>
                  <a:pt x="1" y="1"/>
                </a:moveTo>
                <a:lnTo>
                  <a:pt x="1" y="391"/>
                </a:lnTo>
                <a:lnTo>
                  <a:pt x="5383" y="391"/>
                </a:lnTo>
                <a:lnTo>
                  <a:pt x="5383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/>
          <p:cNvSpPr/>
          <p:nvPr/>
        </p:nvSpPr>
        <p:spPr>
          <a:xfrm>
            <a:off x="1506602" y="2857921"/>
            <a:ext cx="39476" cy="278875"/>
          </a:xfrm>
          <a:custGeom>
            <a:avLst/>
            <a:gdLst/>
            <a:ahLst/>
            <a:cxnLst/>
            <a:rect l="l" t="t" r="r" b="b"/>
            <a:pathLst>
              <a:path w="749" h="5291" extrusionOk="0">
                <a:moveTo>
                  <a:pt x="749" y="0"/>
                </a:moveTo>
                <a:lnTo>
                  <a:pt x="0" y="2799"/>
                </a:lnTo>
                <a:lnTo>
                  <a:pt x="257" y="5290"/>
                </a:lnTo>
                <a:lnTo>
                  <a:pt x="749" y="0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/>
          <p:cNvSpPr/>
          <p:nvPr/>
        </p:nvSpPr>
        <p:spPr>
          <a:xfrm>
            <a:off x="1654655" y="2329484"/>
            <a:ext cx="26511" cy="144840"/>
          </a:xfrm>
          <a:custGeom>
            <a:avLst/>
            <a:gdLst/>
            <a:ahLst/>
            <a:cxnLst/>
            <a:rect l="l" t="t" r="r" b="b"/>
            <a:pathLst>
              <a:path w="503" h="2748" extrusionOk="0">
                <a:moveTo>
                  <a:pt x="31" y="0"/>
                </a:moveTo>
                <a:lnTo>
                  <a:pt x="0" y="2051"/>
                </a:lnTo>
                <a:lnTo>
                  <a:pt x="503" y="274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/>
          <p:cNvSpPr/>
          <p:nvPr/>
        </p:nvSpPr>
        <p:spPr>
          <a:xfrm>
            <a:off x="1339629" y="2366221"/>
            <a:ext cx="18447" cy="130293"/>
          </a:xfrm>
          <a:custGeom>
            <a:avLst/>
            <a:gdLst/>
            <a:ahLst/>
            <a:cxnLst/>
            <a:rect l="l" t="t" r="r" b="b"/>
            <a:pathLst>
              <a:path w="350" h="2472" extrusionOk="0">
                <a:moveTo>
                  <a:pt x="349" y="1"/>
                </a:moveTo>
                <a:lnTo>
                  <a:pt x="1" y="1262"/>
                </a:lnTo>
                <a:cubicBezTo>
                  <a:pt x="11" y="1395"/>
                  <a:pt x="226" y="2471"/>
                  <a:pt x="226" y="2471"/>
                </a:cubicBezTo>
                <a:lnTo>
                  <a:pt x="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63"/>
          <p:cNvSpPr/>
          <p:nvPr/>
        </p:nvSpPr>
        <p:spPr>
          <a:xfrm>
            <a:off x="3929937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63"/>
          <p:cNvSpPr/>
          <p:nvPr/>
        </p:nvSpPr>
        <p:spPr>
          <a:xfrm>
            <a:off x="3598730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63"/>
          <p:cNvSpPr/>
          <p:nvPr/>
        </p:nvSpPr>
        <p:spPr>
          <a:xfrm>
            <a:off x="3256666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1928" y="1"/>
                </a:moveTo>
                <a:lnTo>
                  <a:pt x="1" y="10888"/>
                </a:lnTo>
                <a:cubicBezTo>
                  <a:pt x="21" y="10990"/>
                  <a:pt x="103" y="11041"/>
                  <a:pt x="184" y="11041"/>
                </a:cubicBezTo>
                <a:cubicBezTo>
                  <a:pt x="265" y="11041"/>
                  <a:pt x="344" y="10990"/>
                  <a:pt x="360" y="10888"/>
                </a:cubicBezTo>
                <a:lnTo>
                  <a:pt x="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63"/>
          <p:cNvSpPr/>
          <p:nvPr/>
        </p:nvSpPr>
        <p:spPr>
          <a:xfrm>
            <a:off x="3665720" y="2867619"/>
            <a:ext cx="493319" cy="440424"/>
          </a:xfrm>
          <a:custGeom>
            <a:avLst/>
            <a:gdLst/>
            <a:ahLst/>
            <a:cxnLst/>
            <a:rect l="l" t="t" r="r" b="b"/>
            <a:pathLst>
              <a:path w="9360" h="8356" extrusionOk="0">
                <a:moveTo>
                  <a:pt x="3383" y="1"/>
                </a:moveTo>
                <a:cubicBezTo>
                  <a:pt x="3066" y="1"/>
                  <a:pt x="2768" y="206"/>
                  <a:pt x="2655" y="514"/>
                </a:cubicBezTo>
                <a:lnTo>
                  <a:pt x="185" y="7310"/>
                </a:lnTo>
                <a:cubicBezTo>
                  <a:pt x="0" y="7823"/>
                  <a:pt x="369" y="8356"/>
                  <a:pt x="913" y="8356"/>
                </a:cubicBezTo>
                <a:lnTo>
                  <a:pt x="5977" y="8356"/>
                </a:lnTo>
                <a:cubicBezTo>
                  <a:pt x="6305" y="8356"/>
                  <a:pt x="6592" y="8151"/>
                  <a:pt x="6705" y="7843"/>
                </a:cubicBezTo>
                <a:lnTo>
                  <a:pt x="9175" y="1047"/>
                </a:lnTo>
                <a:cubicBezTo>
                  <a:pt x="9360" y="534"/>
                  <a:pt x="8991" y="1"/>
                  <a:pt x="84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63"/>
          <p:cNvSpPr/>
          <p:nvPr/>
        </p:nvSpPr>
        <p:spPr>
          <a:xfrm>
            <a:off x="3306420" y="3307983"/>
            <a:ext cx="714311" cy="28726"/>
          </a:xfrm>
          <a:custGeom>
            <a:avLst/>
            <a:gdLst/>
            <a:ahLst/>
            <a:cxnLst/>
            <a:rect l="l" t="t" r="r" b="b"/>
            <a:pathLst>
              <a:path w="13553" h="545" extrusionOk="0">
                <a:moveTo>
                  <a:pt x="277" y="1"/>
                </a:moveTo>
                <a:cubicBezTo>
                  <a:pt x="123" y="1"/>
                  <a:pt x="0" y="124"/>
                  <a:pt x="0" y="267"/>
                </a:cubicBezTo>
                <a:cubicBezTo>
                  <a:pt x="0" y="421"/>
                  <a:pt x="123" y="544"/>
                  <a:pt x="277" y="544"/>
                </a:cubicBezTo>
                <a:lnTo>
                  <a:pt x="13276" y="544"/>
                </a:lnTo>
                <a:cubicBezTo>
                  <a:pt x="13430" y="544"/>
                  <a:pt x="13553" y="421"/>
                  <a:pt x="13553" y="267"/>
                </a:cubicBezTo>
                <a:cubicBezTo>
                  <a:pt x="13553" y="124"/>
                  <a:pt x="13430" y="1"/>
                  <a:pt x="132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63"/>
          <p:cNvSpPr/>
          <p:nvPr/>
        </p:nvSpPr>
        <p:spPr>
          <a:xfrm>
            <a:off x="3715422" y="3307983"/>
            <a:ext cx="305320" cy="28726"/>
          </a:xfrm>
          <a:custGeom>
            <a:avLst/>
            <a:gdLst/>
            <a:ahLst/>
            <a:cxnLst/>
            <a:rect l="l" t="t" r="r" b="b"/>
            <a:pathLst>
              <a:path w="5793" h="545" extrusionOk="0">
                <a:moveTo>
                  <a:pt x="277" y="1"/>
                </a:moveTo>
                <a:cubicBezTo>
                  <a:pt x="124" y="1"/>
                  <a:pt x="0" y="124"/>
                  <a:pt x="0" y="267"/>
                </a:cubicBezTo>
                <a:cubicBezTo>
                  <a:pt x="0" y="421"/>
                  <a:pt x="124" y="544"/>
                  <a:pt x="277" y="544"/>
                </a:cubicBezTo>
                <a:lnTo>
                  <a:pt x="5516" y="544"/>
                </a:lnTo>
                <a:cubicBezTo>
                  <a:pt x="5670" y="544"/>
                  <a:pt x="5793" y="421"/>
                  <a:pt x="5793" y="267"/>
                </a:cubicBezTo>
                <a:cubicBezTo>
                  <a:pt x="5793" y="124"/>
                  <a:pt x="5670" y="1"/>
                  <a:pt x="5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63"/>
          <p:cNvSpPr/>
          <p:nvPr/>
        </p:nvSpPr>
        <p:spPr>
          <a:xfrm>
            <a:off x="3566316" y="3322583"/>
            <a:ext cx="150209" cy="581996"/>
          </a:xfrm>
          <a:custGeom>
            <a:avLst/>
            <a:gdLst/>
            <a:ahLst/>
            <a:cxnLst/>
            <a:rect l="l" t="t" r="r" b="b"/>
            <a:pathLst>
              <a:path w="2850" h="11042" extrusionOk="0">
                <a:moveTo>
                  <a:pt x="1927" y="1"/>
                </a:moveTo>
                <a:lnTo>
                  <a:pt x="0" y="10888"/>
                </a:lnTo>
                <a:cubicBezTo>
                  <a:pt x="15" y="10990"/>
                  <a:pt x="97" y="11041"/>
                  <a:pt x="181" y="11041"/>
                </a:cubicBezTo>
                <a:cubicBezTo>
                  <a:pt x="264" y="11041"/>
                  <a:pt x="349" y="10990"/>
                  <a:pt x="369" y="10888"/>
                </a:cubicBezTo>
                <a:lnTo>
                  <a:pt x="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63"/>
          <p:cNvSpPr/>
          <p:nvPr/>
        </p:nvSpPr>
        <p:spPr>
          <a:xfrm>
            <a:off x="3714315" y="2467049"/>
            <a:ext cx="301051" cy="312766"/>
          </a:xfrm>
          <a:custGeom>
            <a:avLst/>
            <a:gdLst/>
            <a:ahLst/>
            <a:cxnLst/>
            <a:rect l="l" t="t" r="r" b="b"/>
            <a:pathLst>
              <a:path w="5712" h="5934" extrusionOk="0">
                <a:moveTo>
                  <a:pt x="2819" y="0"/>
                </a:moveTo>
                <a:cubicBezTo>
                  <a:pt x="2414" y="0"/>
                  <a:pt x="2050" y="175"/>
                  <a:pt x="1703" y="599"/>
                </a:cubicBezTo>
                <a:cubicBezTo>
                  <a:pt x="1252" y="630"/>
                  <a:pt x="903" y="999"/>
                  <a:pt x="893" y="1440"/>
                </a:cubicBezTo>
                <a:cubicBezTo>
                  <a:pt x="831" y="2250"/>
                  <a:pt x="975" y="2670"/>
                  <a:pt x="626" y="3480"/>
                </a:cubicBezTo>
                <a:cubicBezTo>
                  <a:pt x="278" y="4290"/>
                  <a:pt x="1" y="5387"/>
                  <a:pt x="1457" y="5479"/>
                </a:cubicBezTo>
                <a:cubicBezTo>
                  <a:pt x="2912" y="5581"/>
                  <a:pt x="3363" y="5520"/>
                  <a:pt x="3815" y="5868"/>
                </a:cubicBezTo>
                <a:cubicBezTo>
                  <a:pt x="3872" y="5913"/>
                  <a:pt x="3948" y="5933"/>
                  <a:pt x="4036" y="5933"/>
                </a:cubicBezTo>
                <a:cubicBezTo>
                  <a:pt x="4619" y="5933"/>
                  <a:pt x="5712" y="5029"/>
                  <a:pt x="5239" y="4218"/>
                </a:cubicBezTo>
                <a:cubicBezTo>
                  <a:pt x="4696" y="3285"/>
                  <a:pt x="4481" y="2752"/>
                  <a:pt x="4706" y="2024"/>
                </a:cubicBezTo>
                <a:cubicBezTo>
                  <a:pt x="4932" y="1307"/>
                  <a:pt x="4460" y="517"/>
                  <a:pt x="3589" y="169"/>
                </a:cubicBezTo>
                <a:cubicBezTo>
                  <a:pt x="3314" y="62"/>
                  <a:pt x="3059" y="0"/>
                  <a:pt x="28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63"/>
          <p:cNvSpPr/>
          <p:nvPr/>
        </p:nvSpPr>
        <p:spPr>
          <a:xfrm>
            <a:off x="3518195" y="2719514"/>
            <a:ext cx="276701" cy="310816"/>
          </a:xfrm>
          <a:custGeom>
            <a:avLst/>
            <a:gdLst/>
            <a:ahLst/>
            <a:cxnLst/>
            <a:rect l="l" t="t" r="r" b="b"/>
            <a:pathLst>
              <a:path w="5250" h="5897" extrusionOk="0">
                <a:moveTo>
                  <a:pt x="4652" y="0"/>
                </a:moveTo>
                <a:cubicBezTo>
                  <a:pt x="4598" y="0"/>
                  <a:pt x="4538" y="13"/>
                  <a:pt x="4470" y="43"/>
                </a:cubicBezTo>
                <a:cubicBezTo>
                  <a:pt x="4009" y="248"/>
                  <a:pt x="3794" y="1263"/>
                  <a:pt x="3660" y="1653"/>
                </a:cubicBezTo>
                <a:cubicBezTo>
                  <a:pt x="3291" y="2790"/>
                  <a:pt x="2922" y="4605"/>
                  <a:pt x="2922" y="4605"/>
                </a:cubicBezTo>
                <a:lnTo>
                  <a:pt x="1" y="4953"/>
                </a:lnTo>
                <a:lnTo>
                  <a:pt x="1" y="5897"/>
                </a:lnTo>
                <a:cubicBezTo>
                  <a:pt x="1" y="5897"/>
                  <a:pt x="3322" y="5897"/>
                  <a:pt x="3609" y="5681"/>
                </a:cubicBezTo>
                <a:cubicBezTo>
                  <a:pt x="4081" y="5333"/>
                  <a:pt x="4245" y="4728"/>
                  <a:pt x="4747" y="2903"/>
                </a:cubicBezTo>
                <a:cubicBezTo>
                  <a:pt x="5249" y="1078"/>
                  <a:pt x="5044" y="433"/>
                  <a:pt x="5044" y="433"/>
                </a:cubicBezTo>
                <a:cubicBezTo>
                  <a:pt x="5044" y="433"/>
                  <a:pt x="4962" y="0"/>
                  <a:pt x="46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63"/>
          <p:cNvSpPr/>
          <p:nvPr/>
        </p:nvSpPr>
        <p:spPr>
          <a:xfrm>
            <a:off x="3708939" y="2705441"/>
            <a:ext cx="304793" cy="389719"/>
          </a:xfrm>
          <a:custGeom>
            <a:avLst/>
            <a:gdLst/>
            <a:ahLst/>
            <a:cxnLst/>
            <a:rect l="l" t="t" r="r" b="b"/>
            <a:pathLst>
              <a:path w="5783" h="7394" extrusionOk="0">
                <a:moveTo>
                  <a:pt x="2570" y="0"/>
                </a:moveTo>
                <a:cubicBezTo>
                  <a:pt x="2141" y="0"/>
                  <a:pt x="1063" y="33"/>
                  <a:pt x="810" y="351"/>
                </a:cubicBezTo>
                <a:cubicBezTo>
                  <a:pt x="482" y="741"/>
                  <a:pt x="226" y="2176"/>
                  <a:pt x="52" y="2832"/>
                </a:cubicBezTo>
                <a:cubicBezTo>
                  <a:pt x="11" y="2945"/>
                  <a:pt x="0" y="3068"/>
                  <a:pt x="0" y="3201"/>
                </a:cubicBezTo>
                <a:cubicBezTo>
                  <a:pt x="0" y="3693"/>
                  <a:pt x="267" y="4144"/>
                  <a:pt x="575" y="4626"/>
                </a:cubicBezTo>
                <a:cubicBezTo>
                  <a:pt x="636" y="4739"/>
                  <a:pt x="687" y="4872"/>
                  <a:pt x="708" y="5005"/>
                </a:cubicBezTo>
                <a:cubicBezTo>
                  <a:pt x="903" y="5846"/>
                  <a:pt x="780" y="7394"/>
                  <a:pt x="780" y="7394"/>
                </a:cubicBezTo>
                <a:lnTo>
                  <a:pt x="4655" y="7394"/>
                </a:lnTo>
                <a:cubicBezTo>
                  <a:pt x="4655" y="7394"/>
                  <a:pt x="5034" y="4862"/>
                  <a:pt x="5167" y="3826"/>
                </a:cubicBezTo>
                <a:cubicBezTo>
                  <a:pt x="5270" y="3047"/>
                  <a:pt x="5782" y="1714"/>
                  <a:pt x="5741" y="915"/>
                </a:cubicBezTo>
                <a:cubicBezTo>
                  <a:pt x="5731" y="669"/>
                  <a:pt x="5659" y="454"/>
                  <a:pt x="5495" y="361"/>
                </a:cubicBezTo>
                <a:cubicBezTo>
                  <a:pt x="4860" y="2"/>
                  <a:pt x="2748" y="2"/>
                  <a:pt x="2748" y="2"/>
                </a:cubicBezTo>
                <a:cubicBezTo>
                  <a:pt x="2748" y="2"/>
                  <a:pt x="2680" y="0"/>
                  <a:pt x="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63"/>
          <p:cNvSpPr/>
          <p:nvPr/>
        </p:nvSpPr>
        <p:spPr>
          <a:xfrm>
            <a:off x="3708939" y="2874102"/>
            <a:ext cx="239386" cy="95190"/>
          </a:xfrm>
          <a:custGeom>
            <a:avLst/>
            <a:gdLst/>
            <a:ahLst/>
            <a:cxnLst/>
            <a:rect l="l" t="t" r="r" b="b"/>
            <a:pathLst>
              <a:path w="4542" h="1806" extrusionOk="0">
                <a:moveTo>
                  <a:pt x="0" y="1"/>
                </a:moveTo>
                <a:cubicBezTo>
                  <a:pt x="0" y="493"/>
                  <a:pt x="277" y="944"/>
                  <a:pt x="575" y="1426"/>
                </a:cubicBezTo>
                <a:cubicBezTo>
                  <a:pt x="636" y="1539"/>
                  <a:pt x="687" y="1672"/>
                  <a:pt x="708" y="1805"/>
                </a:cubicBezTo>
                <a:cubicBezTo>
                  <a:pt x="1589" y="1200"/>
                  <a:pt x="4541" y="965"/>
                  <a:pt x="4542" y="965"/>
                </a:cubicBezTo>
                <a:lnTo>
                  <a:pt x="4542" y="965"/>
                </a:lnTo>
                <a:cubicBezTo>
                  <a:pt x="4542" y="965"/>
                  <a:pt x="4305" y="978"/>
                  <a:pt x="3543" y="978"/>
                </a:cubicBezTo>
                <a:cubicBezTo>
                  <a:pt x="3161" y="978"/>
                  <a:pt x="2649" y="975"/>
                  <a:pt x="1969" y="965"/>
                </a:cubicBezTo>
                <a:cubicBezTo>
                  <a:pt x="698" y="944"/>
                  <a:pt x="195" y="401"/>
                  <a:pt x="0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63"/>
          <p:cNvSpPr/>
          <p:nvPr/>
        </p:nvSpPr>
        <p:spPr>
          <a:xfrm>
            <a:off x="3954235" y="2754195"/>
            <a:ext cx="59504" cy="340965"/>
          </a:xfrm>
          <a:custGeom>
            <a:avLst/>
            <a:gdLst/>
            <a:ahLst/>
            <a:cxnLst/>
            <a:rect l="l" t="t" r="r" b="b"/>
            <a:pathLst>
              <a:path w="1129" h="6469" extrusionOk="0">
                <a:moveTo>
                  <a:pt x="1087" y="0"/>
                </a:moveTo>
                <a:lnTo>
                  <a:pt x="185" y="492"/>
                </a:lnTo>
                <a:lnTo>
                  <a:pt x="1" y="6469"/>
                </a:lnTo>
                <a:cubicBezTo>
                  <a:pt x="1" y="6469"/>
                  <a:pt x="380" y="3937"/>
                  <a:pt x="513" y="2901"/>
                </a:cubicBezTo>
                <a:cubicBezTo>
                  <a:pt x="616" y="2122"/>
                  <a:pt x="1128" y="789"/>
                  <a:pt x="1087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63"/>
          <p:cNvSpPr/>
          <p:nvPr/>
        </p:nvSpPr>
        <p:spPr>
          <a:xfrm>
            <a:off x="3673837" y="2980991"/>
            <a:ext cx="229109" cy="49334"/>
          </a:xfrm>
          <a:custGeom>
            <a:avLst/>
            <a:gdLst/>
            <a:ahLst/>
            <a:cxnLst/>
            <a:rect l="l" t="t" r="r" b="b"/>
            <a:pathLst>
              <a:path w="4347" h="936" extrusionOk="0">
                <a:moveTo>
                  <a:pt x="998" y="0"/>
                </a:moveTo>
                <a:cubicBezTo>
                  <a:pt x="530" y="0"/>
                  <a:pt x="118" y="473"/>
                  <a:pt x="0" y="936"/>
                </a:cubicBezTo>
                <a:lnTo>
                  <a:pt x="4275" y="936"/>
                </a:lnTo>
                <a:lnTo>
                  <a:pt x="4347" y="115"/>
                </a:lnTo>
                <a:lnTo>
                  <a:pt x="4347" y="115"/>
                </a:lnTo>
                <a:cubicBezTo>
                  <a:pt x="4346" y="116"/>
                  <a:pt x="2501" y="187"/>
                  <a:pt x="1917" y="218"/>
                </a:cubicBezTo>
                <a:cubicBezTo>
                  <a:pt x="1640" y="115"/>
                  <a:pt x="1353" y="44"/>
                  <a:pt x="1056" y="3"/>
                </a:cubicBezTo>
                <a:cubicBezTo>
                  <a:pt x="1037" y="1"/>
                  <a:pt x="1017" y="0"/>
                  <a:pt x="998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63"/>
          <p:cNvSpPr/>
          <p:nvPr/>
        </p:nvSpPr>
        <p:spPr>
          <a:xfrm>
            <a:off x="3895889" y="2734640"/>
            <a:ext cx="203230" cy="301118"/>
          </a:xfrm>
          <a:custGeom>
            <a:avLst/>
            <a:gdLst/>
            <a:ahLst/>
            <a:cxnLst/>
            <a:rect l="l" t="t" r="r" b="b"/>
            <a:pathLst>
              <a:path w="3856" h="5713" extrusionOk="0">
                <a:moveTo>
                  <a:pt x="2008" y="0"/>
                </a:moveTo>
                <a:cubicBezTo>
                  <a:pt x="1907" y="0"/>
                  <a:pt x="1728" y="25"/>
                  <a:pt x="1456" y="146"/>
                </a:cubicBezTo>
                <a:cubicBezTo>
                  <a:pt x="995" y="340"/>
                  <a:pt x="1097" y="1499"/>
                  <a:pt x="1231" y="1868"/>
                </a:cubicBezTo>
                <a:cubicBezTo>
                  <a:pt x="1364" y="2247"/>
                  <a:pt x="2184" y="4318"/>
                  <a:pt x="2184" y="4318"/>
                </a:cubicBezTo>
                <a:lnTo>
                  <a:pt x="0" y="4677"/>
                </a:lnTo>
                <a:lnTo>
                  <a:pt x="72" y="5681"/>
                </a:lnTo>
                <a:cubicBezTo>
                  <a:pt x="72" y="5681"/>
                  <a:pt x="650" y="5712"/>
                  <a:pt x="1328" y="5712"/>
                </a:cubicBezTo>
                <a:cubicBezTo>
                  <a:pt x="2165" y="5712"/>
                  <a:pt x="3155" y="5665"/>
                  <a:pt x="3404" y="5456"/>
                </a:cubicBezTo>
                <a:cubicBezTo>
                  <a:pt x="3855" y="5087"/>
                  <a:pt x="3363" y="3723"/>
                  <a:pt x="3014" y="2370"/>
                </a:cubicBezTo>
                <a:cubicBezTo>
                  <a:pt x="2789" y="1560"/>
                  <a:pt x="2492" y="761"/>
                  <a:pt x="2112" y="12"/>
                </a:cubicBezTo>
                <a:cubicBezTo>
                  <a:pt x="2112" y="12"/>
                  <a:pt x="2079" y="0"/>
                  <a:pt x="2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63"/>
          <p:cNvSpPr/>
          <p:nvPr/>
        </p:nvSpPr>
        <p:spPr>
          <a:xfrm>
            <a:off x="3411201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8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63"/>
          <p:cNvSpPr/>
          <p:nvPr/>
        </p:nvSpPr>
        <p:spPr>
          <a:xfrm>
            <a:off x="3311269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36" y="1067"/>
                </a:cubicBezTo>
                <a:lnTo>
                  <a:pt x="1210" y="1067"/>
                </a:lnTo>
                <a:cubicBezTo>
                  <a:pt x="1340" y="1067"/>
                  <a:pt x="1463" y="1067"/>
                  <a:pt x="1578" y="1067"/>
                </a:cubicBezTo>
                <a:cubicBezTo>
                  <a:pt x="2330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328802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776" y="1"/>
                </a:moveTo>
                <a:cubicBezTo>
                  <a:pt x="8776" y="1"/>
                  <a:pt x="2963" y="1498"/>
                  <a:pt x="1436" y="2225"/>
                </a:cubicBezTo>
                <a:cubicBezTo>
                  <a:pt x="1" y="2912"/>
                  <a:pt x="749" y="4214"/>
                  <a:pt x="1251" y="7525"/>
                </a:cubicBezTo>
                <a:cubicBezTo>
                  <a:pt x="1579" y="9658"/>
                  <a:pt x="2348" y="14056"/>
                  <a:pt x="2348" y="14056"/>
                </a:cubicBezTo>
                <a:lnTo>
                  <a:pt x="3220" y="14056"/>
                </a:lnTo>
                <a:cubicBezTo>
                  <a:pt x="3363" y="9822"/>
                  <a:pt x="3845" y="6685"/>
                  <a:pt x="3281" y="4839"/>
                </a:cubicBezTo>
                <a:cubicBezTo>
                  <a:pt x="3035" y="4060"/>
                  <a:pt x="3230" y="4050"/>
                  <a:pt x="3640" y="4040"/>
                </a:cubicBezTo>
                <a:cubicBezTo>
                  <a:pt x="3814" y="4033"/>
                  <a:pt x="4283" y="4031"/>
                  <a:pt x="4906" y="4031"/>
                </a:cubicBezTo>
                <a:cubicBezTo>
                  <a:pt x="6150" y="4031"/>
                  <a:pt x="8007" y="4040"/>
                  <a:pt x="9340" y="4040"/>
                </a:cubicBezTo>
                <a:cubicBezTo>
                  <a:pt x="10795" y="4040"/>
                  <a:pt x="11421" y="3322"/>
                  <a:pt x="11523" y="2594"/>
                </a:cubicBezTo>
                <a:cubicBezTo>
                  <a:pt x="11677" y="1477"/>
                  <a:pt x="10898" y="339"/>
                  <a:pt x="109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63"/>
          <p:cNvSpPr/>
          <p:nvPr/>
        </p:nvSpPr>
        <p:spPr>
          <a:xfrm>
            <a:off x="3510078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9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63"/>
          <p:cNvSpPr/>
          <p:nvPr/>
        </p:nvSpPr>
        <p:spPr>
          <a:xfrm>
            <a:off x="3410147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46" y="1067"/>
                </a:cubicBezTo>
                <a:lnTo>
                  <a:pt x="1210" y="1067"/>
                </a:lnTo>
                <a:cubicBezTo>
                  <a:pt x="1341" y="1067"/>
                  <a:pt x="1465" y="1067"/>
                  <a:pt x="1582" y="1067"/>
                </a:cubicBezTo>
                <a:cubicBezTo>
                  <a:pt x="2338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63"/>
          <p:cNvSpPr/>
          <p:nvPr/>
        </p:nvSpPr>
        <p:spPr>
          <a:xfrm>
            <a:off x="337936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345" y="1"/>
                </a:moveTo>
                <a:cubicBezTo>
                  <a:pt x="8345" y="1"/>
                  <a:pt x="2963" y="1498"/>
                  <a:pt x="1446" y="2225"/>
                </a:cubicBezTo>
                <a:cubicBezTo>
                  <a:pt x="0" y="2912"/>
                  <a:pt x="759" y="4214"/>
                  <a:pt x="1251" y="7525"/>
                </a:cubicBezTo>
                <a:cubicBezTo>
                  <a:pt x="1579" y="9658"/>
                  <a:pt x="2440" y="14056"/>
                  <a:pt x="2440" y="14056"/>
                </a:cubicBezTo>
                <a:lnTo>
                  <a:pt x="3311" y="14056"/>
                </a:lnTo>
                <a:cubicBezTo>
                  <a:pt x="3598" y="9852"/>
                  <a:pt x="3855" y="6685"/>
                  <a:pt x="3281" y="4839"/>
                </a:cubicBezTo>
                <a:cubicBezTo>
                  <a:pt x="3034" y="4060"/>
                  <a:pt x="3240" y="4040"/>
                  <a:pt x="3650" y="4040"/>
                </a:cubicBezTo>
                <a:lnTo>
                  <a:pt x="9339" y="4040"/>
                </a:lnTo>
                <a:cubicBezTo>
                  <a:pt x="10795" y="4040"/>
                  <a:pt x="11420" y="3322"/>
                  <a:pt x="11523" y="2594"/>
                </a:cubicBezTo>
                <a:cubicBezTo>
                  <a:pt x="11677" y="1477"/>
                  <a:pt x="10908" y="339"/>
                  <a:pt x="10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63"/>
          <p:cNvSpPr/>
          <p:nvPr/>
        </p:nvSpPr>
        <p:spPr>
          <a:xfrm>
            <a:off x="3797539" y="2705388"/>
            <a:ext cx="115160" cy="71524"/>
          </a:xfrm>
          <a:custGeom>
            <a:avLst/>
            <a:gdLst/>
            <a:ahLst/>
            <a:cxnLst/>
            <a:rect l="l" t="t" r="r" b="b"/>
            <a:pathLst>
              <a:path w="2185" h="1357" extrusionOk="0">
                <a:moveTo>
                  <a:pt x="1094" y="1"/>
                </a:moveTo>
                <a:cubicBezTo>
                  <a:pt x="731" y="1"/>
                  <a:pt x="370" y="19"/>
                  <a:pt x="11" y="55"/>
                </a:cubicBezTo>
                <a:cubicBezTo>
                  <a:pt x="11" y="55"/>
                  <a:pt x="1" y="875"/>
                  <a:pt x="565" y="1357"/>
                </a:cubicBezTo>
                <a:cubicBezTo>
                  <a:pt x="565" y="1357"/>
                  <a:pt x="1754" y="793"/>
                  <a:pt x="2184" y="55"/>
                </a:cubicBezTo>
                <a:cubicBezTo>
                  <a:pt x="1820" y="19"/>
                  <a:pt x="1456" y="1"/>
                  <a:pt x="1094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63"/>
          <p:cNvSpPr/>
          <p:nvPr/>
        </p:nvSpPr>
        <p:spPr>
          <a:xfrm>
            <a:off x="3811031" y="2634761"/>
            <a:ext cx="89230" cy="86493"/>
          </a:xfrm>
          <a:custGeom>
            <a:avLst/>
            <a:gdLst/>
            <a:ahLst/>
            <a:cxnLst/>
            <a:rect l="l" t="t" r="r" b="b"/>
            <a:pathLst>
              <a:path w="1693" h="1641" extrusionOk="0">
                <a:moveTo>
                  <a:pt x="329" y="1"/>
                </a:moveTo>
                <a:cubicBezTo>
                  <a:pt x="329" y="1"/>
                  <a:pt x="288" y="646"/>
                  <a:pt x="288" y="995"/>
                </a:cubicBezTo>
                <a:cubicBezTo>
                  <a:pt x="309" y="1179"/>
                  <a:pt x="175" y="1343"/>
                  <a:pt x="1" y="1364"/>
                </a:cubicBezTo>
                <a:cubicBezTo>
                  <a:pt x="84" y="1583"/>
                  <a:pt x="467" y="1640"/>
                  <a:pt x="849" y="1640"/>
                </a:cubicBezTo>
                <a:cubicBezTo>
                  <a:pt x="1272" y="1640"/>
                  <a:pt x="1692" y="1569"/>
                  <a:pt x="1692" y="1569"/>
                </a:cubicBezTo>
                <a:lnTo>
                  <a:pt x="1518" y="1374"/>
                </a:lnTo>
                <a:cubicBezTo>
                  <a:pt x="1334" y="1169"/>
                  <a:pt x="1426" y="93"/>
                  <a:pt x="1426" y="93"/>
                </a:cubicBezTo>
                <a:lnTo>
                  <a:pt x="329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63"/>
          <p:cNvSpPr/>
          <p:nvPr/>
        </p:nvSpPr>
        <p:spPr>
          <a:xfrm>
            <a:off x="3826211" y="2639610"/>
            <a:ext cx="59978" cy="41481"/>
          </a:xfrm>
          <a:custGeom>
            <a:avLst/>
            <a:gdLst/>
            <a:ahLst/>
            <a:cxnLst/>
            <a:rect l="l" t="t" r="r" b="b"/>
            <a:pathLst>
              <a:path w="1138" h="787" extrusionOk="0">
                <a:moveTo>
                  <a:pt x="1138" y="1"/>
                </a:moveTo>
                <a:lnTo>
                  <a:pt x="0" y="247"/>
                </a:lnTo>
                <a:lnTo>
                  <a:pt x="0" y="770"/>
                </a:lnTo>
                <a:cubicBezTo>
                  <a:pt x="0" y="770"/>
                  <a:pt x="116" y="786"/>
                  <a:pt x="281" y="786"/>
                </a:cubicBezTo>
                <a:cubicBezTo>
                  <a:pt x="528" y="786"/>
                  <a:pt x="884" y="749"/>
                  <a:pt x="1117" y="565"/>
                </a:cubicBezTo>
                <a:lnTo>
                  <a:pt x="1138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63"/>
          <p:cNvSpPr/>
          <p:nvPr/>
        </p:nvSpPr>
        <p:spPr>
          <a:xfrm>
            <a:off x="3741354" y="2497935"/>
            <a:ext cx="181516" cy="179574"/>
          </a:xfrm>
          <a:custGeom>
            <a:avLst/>
            <a:gdLst/>
            <a:ahLst/>
            <a:cxnLst/>
            <a:rect l="l" t="t" r="r" b="b"/>
            <a:pathLst>
              <a:path w="3444" h="3407" extrusionOk="0">
                <a:moveTo>
                  <a:pt x="1732" y="1"/>
                </a:moveTo>
                <a:cubicBezTo>
                  <a:pt x="1341" y="1"/>
                  <a:pt x="1076" y="169"/>
                  <a:pt x="974" y="403"/>
                </a:cubicBezTo>
                <a:cubicBezTo>
                  <a:pt x="974" y="403"/>
                  <a:pt x="1" y="3068"/>
                  <a:pt x="1364" y="3365"/>
                </a:cubicBezTo>
                <a:cubicBezTo>
                  <a:pt x="1494" y="3394"/>
                  <a:pt x="1614" y="3406"/>
                  <a:pt x="1724" y="3406"/>
                </a:cubicBezTo>
                <a:cubicBezTo>
                  <a:pt x="2779" y="3406"/>
                  <a:pt x="3014" y="2248"/>
                  <a:pt x="3014" y="2248"/>
                </a:cubicBezTo>
                <a:cubicBezTo>
                  <a:pt x="3014" y="2248"/>
                  <a:pt x="3363" y="2166"/>
                  <a:pt x="3414" y="1858"/>
                </a:cubicBezTo>
                <a:cubicBezTo>
                  <a:pt x="3443" y="1689"/>
                  <a:pt x="3323" y="1653"/>
                  <a:pt x="3214" y="1653"/>
                </a:cubicBezTo>
                <a:cubicBezTo>
                  <a:pt x="3132" y="1653"/>
                  <a:pt x="3055" y="1674"/>
                  <a:pt x="3055" y="1674"/>
                </a:cubicBezTo>
                <a:cubicBezTo>
                  <a:pt x="3055" y="1674"/>
                  <a:pt x="3425" y="587"/>
                  <a:pt x="2594" y="218"/>
                </a:cubicBezTo>
                <a:cubicBezTo>
                  <a:pt x="2265" y="65"/>
                  <a:pt x="1974" y="1"/>
                  <a:pt x="1732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63"/>
          <p:cNvSpPr/>
          <p:nvPr/>
        </p:nvSpPr>
        <p:spPr>
          <a:xfrm>
            <a:off x="3799700" y="2482228"/>
            <a:ext cx="125438" cy="103939"/>
          </a:xfrm>
          <a:custGeom>
            <a:avLst/>
            <a:gdLst/>
            <a:ahLst/>
            <a:cxnLst/>
            <a:rect l="l" t="t" r="r" b="b"/>
            <a:pathLst>
              <a:path w="2380" h="1972" extrusionOk="0">
                <a:moveTo>
                  <a:pt x="912" y="0"/>
                </a:moveTo>
                <a:cubicBezTo>
                  <a:pt x="553" y="0"/>
                  <a:pt x="203" y="106"/>
                  <a:pt x="1" y="373"/>
                </a:cubicBezTo>
                <a:cubicBezTo>
                  <a:pt x="1" y="373"/>
                  <a:pt x="308" y="1869"/>
                  <a:pt x="1948" y="1972"/>
                </a:cubicBezTo>
                <a:cubicBezTo>
                  <a:pt x="1948" y="1972"/>
                  <a:pt x="2379" y="916"/>
                  <a:pt x="2092" y="465"/>
                </a:cubicBezTo>
                <a:cubicBezTo>
                  <a:pt x="1925" y="203"/>
                  <a:pt x="1410" y="0"/>
                  <a:pt x="9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63"/>
          <p:cNvSpPr/>
          <p:nvPr/>
        </p:nvSpPr>
        <p:spPr>
          <a:xfrm>
            <a:off x="3292348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329" y="0"/>
                </a:moveTo>
                <a:cubicBezTo>
                  <a:pt x="134" y="0"/>
                  <a:pt x="1" y="185"/>
                  <a:pt x="72" y="369"/>
                </a:cubicBezTo>
                <a:lnTo>
                  <a:pt x="1631" y="4644"/>
                </a:lnTo>
                <a:lnTo>
                  <a:pt x="8120" y="4644"/>
                </a:lnTo>
                <a:lnTo>
                  <a:pt x="6490" y="174"/>
                </a:lnTo>
                <a:cubicBezTo>
                  <a:pt x="6449" y="72"/>
                  <a:pt x="6346" y="0"/>
                  <a:pt x="623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63"/>
          <p:cNvSpPr/>
          <p:nvPr/>
        </p:nvSpPr>
        <p:spPr>
          <a:xfrm>
            <a:off x="3572799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205" y="0"/>
                </a:moveTo>
                <a:cubicBezTo>
                  <a:pt x="92" y="0"/>
                  <a:pt x="0" y="92"/>
                  <a:pt x="0" y="205"/>
                </a:cubicBezTo>
                <a:cubicBezTo>
                  <a:pt x="0" y="318"/>
                  <a:pt x="92" y="410"/>
                  <a:pt x="205" y="410"/>
                </a:cubicBezTo>
                <a:lnTo>
                  <a:pt x="6664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63"/>
          <p:cNvSpPr/>
          <p:nvPr/>
        </p:nvSpPr>
        <p:spPr>
          <a:xfrm>
            <a:off x="3368561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195" y="0"/>
                </a:moveTo>
                <a:cubicBezTo>
                  <a:pt x="82" y="0"/>
                  <a:pt x="0" y="92"/>
                  <a:pt x="0" y="205"/>
                </a:cubicBezTo>
                <a:cubicBezTo>
                  <a:pt x="0" y="318"/>
                  <a:pt x="92" y="410"/>
                  <a:pt x="195" y="410"/>
                </a:cubicBezTo>
                <a:lnTo>
                  <a:pt x="6653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5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63"/>
          <p:cNvSpPr/>
          <p:nvPr/>
        </p:nvSpPr>
        <p:spPr>
          <a:xfrm>
            <a:off x="4336251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3" y="15870"/>
                </a:cubicBezTo>
                <a:lnTo>
                  <a:pt x="13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63"/>
          <p:cNvSpPr/>
          <p:nvPr/>
        </p:nvSpPr>
        <p:spPr>
          <a:xfrm>
            <a:off x="2406775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2" y="1587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63"/>
          <p:cNvSpPr/>
          <p:nvPr/>
        </p:nvSpPr>
        <p:spPr>
          <a:xfrm>
            <a:off x="1814039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809" y="0"/>
                </a:moveTo>
                <a:lnTo>
                  <a:pt x="0" y="15870"/>
                </a:lnTo>
                <a:cubicBezTo>
                  <a:pt x="11" y="16034"/>
                  <a:pt x="139" y="16116"/>
                  <a:pt x="267" y="16116"/>
                </a:cubicBezTo>
                <a:cubicBezTo>
                  <a:pt x="395" y="16116"/>
                  <a:pt x="523" y="16034"/>
                  <a:pt x="534" y="15870"/>
                </a:cubicBezTo>
                <a:lnTo>
                  <a:pt x="41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63"/>
          <p:cNvSpPr/>
          <p:nvPr/>
        </p:nvSpPr>
        <p:spPr>
          <a:xfrm>
            <a:off x="3650066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799" y="0"/>
                </a:moveTo>
                <a:lnTo>
                  <a:pt x="0" y="15870"/>
                </a:lnTo>
                <a:cubicBezTo>
                  <a:pt x="10" y="16034"/>
                  <a:pt x="138" y="16116"/>
                  <a:pt x="267" y="16116"/>
                </a:cubicBezTo>
                <a:cubicBezTo>
                  <a:pt x="395" y="16116"/>
                  <a:pt x="523" y="16034"/>
                  <a:pt x="533" y="15870"/>
                </a:cubicBezTo>
                <a:lnTo>
                  <a:pt x="4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63"/>
          <p:cNvSpPr/>
          <p:nvPr/>
        </p:nvSpPr>
        <p:spPr>
          <a:xfrm>
            <a:off x="1814039" y="3035701"/>
            <a:ext cx="2760477" cy="40005"/>
          </a:xfrm>
          <a:custGeom>
            <a:avLst/>
            <a:gdLst/>
            <a:ahLst/>
            <a:cxnLst/>
            <a:rect l="l" t="t" r="r" b="b"/>
            <a:pathLst>
              <a:path w="52376" h="759" extrusionOk="0">
                <a:moveTo>
                  <a:pt x="329" y="0"/>
                </a:moveTo>
                <a:cubicBezTo>
                  <a:pt x="144" y="0"/>
                  <a:pt x="0" y="144"/>
                  <a:pt x="0" y="328"/>
                </a:cubicBezTo>
                <a:lnTo>
                  <a:pt x="0" y="431"/>
                </a:lnTo>
                <a:cubicBezTo>
                  <a:pt x="0" y="605"/>
                  <a:pt x="144" y="759"/>
                  <a:pt x="329" y="759"/>
                </a:cubicBezTo>
                <a:lnTo>
                  <a:pt x="52058" y="759"/>
                </a:lnTo>
                <a:cubicBezTo>
                  <a:pt x="52232" y="759"/>
                  <a:pt x="52375" y="605"/>
                  <a:pt x="52375" y="431"/>
                </a:cubicBezTo>
                <a:lnTo>
                  <a:pt x="52375" y="328"/>
                </a:lnTo>
                <a:cubicBezTo>
                  <a:pt x="52375" y="144"/>
                  <a:pt x="52232" y="0"/>
                  <a:pt x="520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63"/>
          <p:cNvSpPr/>
          <p:nvPr/>
        </p:nvSpPr>
        <p:spPr>
          <a:xfrm>
            <a:off x="3928303" y="3035701"/>
            <a:ext cx="646796" cy="40005"/>
          </a:xfrm>
          <a:custGeom>
            <a:avLst/>
            <a:gdLst/>
            <a:ahLst/>
            <a:cxnLst/>
            <a:rect l="l" t="t" r="r" b="b"/>
            <a:pathLst>
              <a:path w="12272" h="759" extrusionOk="0">
                <a:moveTo>
                  <a:pt x="380" y="0"/>
                </a:moveTo>
                <a:cubicBezTo>
                  <a:pt x="175" y="0"/>
                  <a:pt x="1" y="164"/>
                  <a:pt x="1" y="379"/>
                </a:cubicBezTo>
                <a:cubicBezTo>
                  <a:pt x="1" y="584"/>
                  <a:pt x="175" y="748"/>
                  <a:pt x="380" y="759"/>
                </a:cubicBezTo>
                <a:lnTo>
                  <a:pt x="11892" y="759"/>
                </a:lnTo>
                <a:cubicBezTo>
                  <a:pt x="12097" y="759"/>
                  <a:pt x="12272" y="584"/>
                  <a:pt x="12272" y="379"/>
                </a:cubicBezTo>
                <a:cubicBezTo>
                  <a:pt x="12272" y="164"/>
                  <a:pt x="12097" y="0"/>
                  <a:pt x="11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63"/>
          <p:cNvSpPr/>
          <p:nvPr/>
        </p:nvSpPr>
        <p:spPr>
          <a:xfrm>
            <a:off x="2411097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1897" y="0"/>
                </a:moveTo>
                <a:cubicBezTo>
                  <a:pt x="1774" y="0"/>
                  <a:pt x="1671" y="72"/>
                  <a:pt x="1641" y="174"/>
                </a:cubicBezTo>
                <a:lnTo>
                  <a:pt x="0" y="4644"/>
                </a:lnTo>
                <a:lnTo>
                  <a:pt x="6490" y="4644"/>
                </a:lnTo>
                <a:lnTo>
                  <a:pt x="8048" y="369"/>
                </a:lnTo>
                <a:cubicBezTo>
                  <a:pt x="8120" y="185"/>
                  <a:pt x="7986" y="0"/>
                  <a:pt x="7792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63"/>
          <p:cNvSpPr/>
          <p:nvPr/>
        </p:nvSpPr>
        <p:spPr>
          <a:xfrm>
            <a:off x="2197109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196" y="0"/>
                </a:moveTo>
                <a:cubicBezTo>
                  <a:pt x="83" y="0"/>
                  <a:pt x="1" y="92"/>
                  <a:pt x="1" y="205"/>
                </a:cubicBezTo>
                <a:cubicBezTo>
                  <a:pt x="1" y="318"/>
                  <a:pt x="93" y="410"/>
                  <a:pt x="196" y="410"/>
                </a:cubicBezTo>
                <a:lnTo>
                  <a:pt x="665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67" y="0"/>
                  <a:pt x="665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63"/>
          <p:cNvSpPr/>
          <p:nvPr/>
        </p:nvSpPr>
        <p:spPr>
          <a:xfrm>
            <a:off x="2401346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206" y="0"/>
                </a:moveTo>
                <a:cubicBezTo>
                  <a:pt x="93" y="0"/>
                  <a:pt x="1" y="92"/>
                  <a:pt x="1" y="205"/>
                </a:cubicBezTo>
                <a:cubicBezTo>
                  <a:pt x="1" y="318"/>
                  <a:pt x="93" y="410"/>
                  <a:pt x="206" y="410"/>
                </a:cubicBezTo>
                <a:lnTo>
                  <a:pt x="666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77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6C26185-A7F6-4D45-8510-4B1EFDFF2D61}"/>
              </a:ext>
            </a:extLst>
          </p:cNvPr>
          <p:cNvSpPr txBox="1"/>
          <p:nvPr/>
        </p:nvSpPr>
        <p:spPr>
          <a:xfrm>
            <a:off x="5122947" y="2247921"/>
            <a:ext cx="36746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Nếu nhìn từ góc độ của nhà quảng cáo: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1400" dirty="0">
                <a:solidFill>
                  <a:srgbClr val="000000"/>
                </a:solidFill>
                <a:latin typeface="Calibri" panose="020F0502020204030204" pitchFamily="34" charset="0"/>
              </a:rPr>
              <a:t> T</a:t>
            </a: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ính tổng lợi nhuận (total profit) của mỗi nhà quảng cáo trong năm.</a:t>
            </a:r>
            <a:r>
              <a:rPr lang="vi-VN" sz="1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(profit margin = 15%)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vi-VN" sz="14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vi-VN" sz="1400" dirty="0">
                <a:solidFill>
                  <a:srgbClr val="000000"/>
                </a:solidFill>
                <a:latin typeface="Calibri" panose="020F0502020204030204" pitchFamily="34" charset="0"/>
              </a:rPr>
              <a:t> B</a:t>
            </a: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ạn có đề xuất gì đối với mỗi nhà quảng cáo để cải thiện các chiến dịch quảng cáo của họ trong năm 2020 dựa trên xu hướng đã phát hiện được</a:t>
            </a:r>
            <a:r>
              <a:rPr lang="vi-VN" sz="1400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vi-VN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vi-VN"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5895108" y="1204828"/>
            <a:ext cx="27916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Nhóm 3:</a:t>
            </a:r>
            <a:endParaRPr dirty="0"/>
          </a:p>
        </p:txBody>
      </p:sp>
      <p:sp>
        <p:nvSpPr>
          <p:cNvPr id="794" name="Google Shape;794;p43"/>
          <p:cNvSpPr txBox="1">
            <a:spLocks noGrp="1"/>
          </p:cNvSpPr>
          <p:nvPr>
            <p:ph type="subTitle" idx="1"/>
          </p:nvPr>
        </p:nvSpPr>
        <p:spPr>
          <a:xfrm>
            <a:off x="5753091" y="2066480"/>
            <a:ext cx="2462530" cy="1138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 Lê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Phú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5" name="Google Shape;795;p43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796" name="Google Shape;796;p43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>
            <a:spLocks noGrp="1"/>
          </p:cNvSpPr>
          <p:nvPr>
            <p:ph type="title"/>
          </p:nvPr>
        </p:nvSpPr>
        <p:spPr>
          <a:xfrm>
            <a:off x="887750" y="457200"/>
            <a:ext cx="74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Bộ Dữ Liệu</a:t>
            </a:r>
            <a:endParaRPr dirty="0"/>
          </a:p>
        </p:txBody>
      </p:sp>
      <p:sp>
        <p:nvSpPr>
          <p:cNvPr id="765" name="Google Shape;765;p41"/>
          <p:cNvSpPr txBox="1">
            <a:spLocks noGrp="1"/>
          </p:cNvSpPr>
          <p:nvPr>
            <p:ph type="subTitle" idx="1"/>
          </p:nvPr>
        </p:nvSpPr>
        <p:spPr>
          <a:xfrm>
            <a:off x="825900" y="1180375"/>
            <a:ext cx="7492200" cy="3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Bạn được cung cấp dữ liệu daily performance của 3 nhà quảng cáo (advertisers) trên website ABC trong năm 2019 tại 1 quốc gia (trong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tổng số rất nhiều quốc gia mà website ABC có hoạt động)</a:t>
            </a:r>
            <a:endParaRPr lang="vi-VN" sz="10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Các nhà quảng cáo đưa ra mức giá khác nhau đối với 3 phân khúc khách hàng khác nhau dựa trên thời gian “time-to-travel” (TTT) (được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tính bằng số ngày kể từ ngày khách hàng đặt phòng khách sạn cho đến ngày khách hàng check-in tại khách sạn đã đặt. 3 phân khúc khách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hàng dựa trên TTT bao gồm:</a:t>
            </a:r>
            <a:endParaRPr lang="vi-VN" sz="1000" b="0" dirty="0">
              <a:effectLst/>
            </a:endParaRPr>
          </a:p>
          <a:p>
            <a:pPr lvl="1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Short: 0 – 14 ngày</a:t>
            </a:r>
          </a:p>
          <a:p>
            <a:pPr lvl="1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Medium: 15 – 60 ngày</a:t>
            </a:r>
          </a:p>
          <a:p>
            <a:pPr lvl="1" algn="l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Long: hơn 60 ngày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Bộ dữ liệu bạn được cung cấp bao gồm 3 nhà quảng cáo chính trong thị trường này, là nhà quảng cáo “A”, “B”, và “C”.</a:t>
            </a:r>
            <a:endParaRPr lang="vi-VN" sz="10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Với mỗi nhà quảng cáo nói trên, bạn được cung cấp các thông số sau:</a:t>
            </a:r>
            <a:endParaRPr lang="vi-VN" sz="1000" b="0" dirty="0">
              <a:effectLst/>
            </a:endParaRPr>
          </a:p>
          <a:p>
            <a:pPr lvl="1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Clicks: số lượng clicks mà người dùng website ABC thực hiện</a:t>
            </a:r>
          </a:p>
          <a:p>
            <a:pPr lvl="1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Cost: số tiền nhà quảng cáo phải trả cho website ABC (theo mô hình cost-per-click)</a:t>
            </a:r>
          </a:p>
          <a:p>
            <a:pPr lvl="1"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Bookings: số lượng booking khách sạn được thực hiện bởi người dùng website ABC</a:t>
            </a:r>
          </a:p>
          <a:p>
            <a:pPr lvl="1" algn="l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Booking_rev: số tiền mà người dùng tiêu cho booking khách sạn (tức chính là gross revenue của mỗi nhà quảng cáo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Yêu Cầu:</a:t>
            </a:r>
            <a:endParaRPr dirty="0"/>
          </a:p>
        </p:txBody>
      </p:sp>
      <p:sp>
        <p:nvSpPr>
          <p:cNvPr id="1170" name="Google Shape;1170;p46"/>
          <p:cNvSpPr txBox="1">
            <a:spLocks noGrp="1"/>
          </p:cNvSpPr>
          <p:nvPr>
            <p:ph type="title" idx="2"/>
          </p:nvPr>
        </p:nvSpPr>
        <p:spPr>
          <a:xfrm>
            <a:off x="457200" y="2258012"/>
            <a:ext cx="2874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Yêu cầu 1: Market Trend</a:t>
            </a:r>
            <a:endParaRPr dirty="0"/>
          </a:p>
        </p:txBody>
      </p:sp>
      <p:sp>
        <p:nvSpPr>
          <p:cNvPr id="1171" name="Google Shape;1171;p46"/>
          <p:cNvSpPr txBox="1">
            <a:spLocks noGrp="1"/>
          </p:cNvSpPr>
          <p:nvPr>
            <p:ph type="subTitle" idx="1"/>
          </p:nvPr>
        </p:nvSpPr>
        <p:spPr>
          <a:xfrm>
            <a:off x="270933" y="2619438"/>
            <a:ext cx="3060667" cy="149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Vẽ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biểu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đồ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dailly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booking conversion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cho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cả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năm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2019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cho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website ABC.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Xu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hướng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nhận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thấy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là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gì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Yếu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tố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nào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ảnh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hưởng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đến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xu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hướng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này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Dữ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liệu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thập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được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là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của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Quốc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nào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Phỏng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đoán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dựa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trên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cơ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sở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nào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200" dirty="0"/>
          </a:p>
        </p:txBody>
      </p:sp>
      <p:sp>
        <p:nvSpPr>
          <p:cNvPr id="1172" name="Google Shape;1172;p46"/>
          <p:cNvSpPr txBox="1">
            <a:spLocks noGrp="1"/>
          </p:cNvSpPr>
          <p:nvPr>
            <p:ph type="title" idx="3"/>
          </p:nvPr>
        </p:nvSpPr>
        <p:spPr>
          <a:xfrm>
            <a:off x="5377351" y="2283343"/>
            <a:ext cx="3828547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Yêu cầu 2: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Advertiser performance</a:t>
            </a:r>
            <a:endParaRPr dirty="0"/>
          </a:p>
        </p:txBody>
      </p:sp>
      <p:sp>
        <p:nvSpPr>
          <p:cNvPr id="1173" name="Google Shape;1173;p46"/>
          <p:cNvSpPr txBox="1">
            <a:spLocks noGrp="1"/>
          </p:cNvSpPr>
          <p:nvPr>
            <p:ph type="subTitle" idx="4"/>
          </p:nvPr>
        </p:nvSpPr>
        <p:spPr>
          <a:xfrm>
            <a:off x="5622788" y="2624009"/>
            <a:ext cx="3297692" cy="229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Nếu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nhìn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từ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góc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độ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của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nhà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quảng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cáo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ính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tổng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lợi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nhuận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(total profit)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của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mỗi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nhà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quảng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cáo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trong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năm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(profit margin = 15%)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ạn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có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đề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xuất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gì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đối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với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mỗi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nhà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quảng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cáo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để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cải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thiện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các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chiến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dịch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quảng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cáo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của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họ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trong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năm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2020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dựa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trên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xu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hướng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đã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phát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hiện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được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200" i="1" dirty="0"/>
          </a:p>
        </p:txBody>
      </p:sp>
      <p:grpSp>
        <p:nvGrpSpPr>
          <p:cNvPr id="1174" name="Google Shape;1174;p46"/>
          <p:cNvGrpSpPr/>
          <p:nvPr/>
        </p:nvGrpSpPr>
        <p:grpSpPr>
          <a:xfrm>
            <a:off x="3084226" y="1332026"/>
            <a:ext cx="2171846" cy="3951041"/>
            <a:chOff x="3084226" y="1332026"/>
            <a:chExt cx="2171846" cy="3951041"/>
          </a:xfrm>
        </p:grpSpPr>
        <p:grpSp>
          <p:nvGrpSpPr>
            <p:cNvPr id="1175" name="Google Shape;1175;p46"/>
            <p:cNvGrpSpPr/>
            <p:nvPr/>
          </p:nvGrpSpPr>
          <p:grpSpPr>
            <a:xfrm>
              <a:off x="3084226" y="1332026"/>
              <a:ext cx="2171846" cy="3951041"/>
              <a:chOff x="3589176" y="1632801"/>
              <a:chExt cx="1965650" cy="3575926"/>
            </a:xfrm>
          </p:grpSpPr>
          <p:sp>
            <p:nvSpPr>
              <p:cNvPr id="1176" name="Google Shape;1176;p46"/>
              <p:cNvSpPr/>
              <p:nvPr/>
            </p:nvSpPr>
            <p:spPr>
              <a:xfrm>
                <a:off x="4492316" y="2329161"/>
                <a:ext cx="1012889" cy="1507907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17750" extrusionOk="0">
                    <a:moveTo>
                      <a:pt x="10540" y="0"/>
                    </a:moveTo>
                    <a:cubicBezTo>
                      <a:pt x="10253" y="0"/>
                      <a:pt x="9966" y="100"/>
                      <a:pt x="9739" y="301"/>
                    </a:cubicBezTo>
                    <a:lnTo>
                      <a:pt x="0" y="8769"/>
                    </a:lnTo>
                    <a:lnTo>
                      <a:pt x="6397" y="17749"/>
                    </a:lnTo>
                    <a:cubicBezTo>
                      <a:pt x="8253" y="16396"/>
                      <a:pt x="9585" y="14448"/>
                      <a:pt x="10180" y="12234"/>
                    </a:cubicBezTo>
                    <a:lnTo>
                      <a:pt x="10180" y="12203"/>
                    </a:lnTo>
                    <a:lnTo>
                      <a:pt x="7463" y="6186"/>
                    </a:lnTo>
                    <a:lnTo>
                      <a:pt x="11431" y="2095"/>
                    </a:lnTo>
                    <a:cubicBezTo>
                      <a:pt x="11923" y="1583"/>
                      <a:pt x="11882" y="753"/>
                      <a:pt x="11338" y="291"/>
                    </a:cubicBezTo>
                    <a:cubicBezTo>
                      <a:pt x="11109" y="98"/>
                      <a:pt x="10824" y="0"/>
                      <a:pt x="10540" y="0"/>
                    </a:cubicBez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6"/>
              <p:cNvSpPr/>
              <p:nvPr/>
            </p:nvSpPr>
            <p:spPr>
              <a:xfrm>
                <a:off x="4034162" y="1632801"/>
                <a:ext cx="1455406" cy="1867596"/>
              </a:xfrm>
              <a:custGeom>
                <a:avLst/>
                <a:gdLst/>
                <a:ahLst/>
                <a:cxnLst/>
                <a:rect l="l" t="t" r="r" b="b"/>
                <a:pathLst>
                  <a:path w="17132" h="21984" extrusionOk="0">
                    <a:moveTo>
                      <a:pt x="8950" y="502"/>
                    </a:moveTo>
                    <a:cubicBezTo>
                      <a:pt x="9414" y="502"/>
                      <a:pt x="9857" y="779"/>
                      <a:pt x="10037" y="1240"/>
                    </a:cubicBezTo>
                    <a:lnTo>
                      <a:pt x="16321" y="17079"/>
                    </a:lnTo>
                    <a:cubicBezTo>
                      <a:pt x="16557" y="17674"/>
                      <a:pt x="16270" y="18360"/>
                      <a:pt x="15665" y="18596"/>
                    </a:cubicBezTo>
                    <a:lnTo>
                      <a:pt x="8622" y="21395"/>
                    </a:lnTo>
                    <a:cubicBezTo>
                      <a:pt x="8479" y="21451"/>
                      <a:pt x="8332" y="21477"/>
                      <a:pt x="8188" y="21477"/>
                    </a:cubicBezTo>
                    <a:cubicBezTo>
                      <a:pt x="7722" y="21477"/>
                      <a:pt x="7285" y="21201"/>
                      <a:pt x="7105" y="20739"/>
                    </a:cubicBezTo>
                    <a:lnTo>
                      <a:pt x="811" y="4910"/>
                    </a:lnTo>
                    <a:cubicBezTo>
                      <a:pt x="575" y="4306"/>
                      <a:pt x="862" y="3629"/>
                      <a:pt x="1467" y="3393"/>
                    </a:cubicBezTo>
                    <a:lnTo>
                      <a:pt x="1672" y="3301"/>
                    </a:lnTo>
                    <a:cubicBezTo>
                      <a:pt x="1773" y="3261"/>
                      <a:pt x="1877" y="3242"/>
                      <a:pt x="1981" y="3242"/>
                    </a:cubicBezTo>
                    <a:cubicBezTo>
                      <a:pt x="2172" y="3242"/>
                      <a:pt x="2360" y="3308"/>
                      <a:pt x="2513" y="3434"/>
                    </a:cubicBezTo>
                    <a:lnTo>
                      <a:pt x="2738" y="3619"/>
                    </a:lnTo>
                    <a:cubicBezTo>
                      <a:pt x="2891" y="3745"/>
                      <a:pt x="3083" y="3811"/>
                      <a:pt x="3274" y="3811"/>
                    </a:cubicBezTo>
                    <a:cubicBezTo>
                      <a:pt x="3378" y="3811"/>
                      <a:pt x="3481" y="3792"/>
                      <a:pt x="3579" y="3752"/>
                    </a:cubicBezTo>
                    <a:lnTo>
                      <a:pt x="7228" y="2296"/>
                    </a:lnTo>
                    <a:cubicBezTo>
                      <a:pt x="7515" y="2184"/>
                      <a:pt x="7710" y="1927"/>
                      <a:pt x="7751" y="1630"/>
                    </a:cubicBezTo>
                    <a:lnTo>
                      <a:pt x="7782" y="1333"/>
                    </a:lnTo>
                    <a:cubicBezTo>
                      <a:pt x="7823" y="1035"/>
                      <a:pt x="8018" y="779"/>
                      <a:pt x="8305" y="666"/>
                    </a:cubicBezTo>
                    <a:lnTo>
                      <a:pt x="8520" y="584"/>
                    </a:lnTo>
                    <a:cubicBezTo>
                      <a:pt x="8660" y="529"/>
                      <a:pt x="8806" y="502"/>
                      <a:pt x="8950" y="502"/>
                    </a:cubicBezTo>
                    <a:close/>
                    <a:moveTo>
                      <a:pt x="8951" y="0"/>
                    </a:moveTo>
                    <a:cubicBezTo>
                      <a:pt x="8743" y="0"/>
                      <a:pt x="8531" y="40"/>
                      <a:pt x="8325" y="123"/>
                    </a:cubicBezTo>
                    <a:lnTo>
                      <a:pt x="1282" y="2922"/>
                    </a:lnTo>
                    <a:cubicBezTo>
                      <a:pt x="421" y="3260"/>
                      <a:pt x="1" y="4234"/>
                      <a:pt x="339" y="5095"/>
                    </a:cubicBezTo>
                    <a:lnTo>
                      <a:pt x="6634" y="20923"/>
                    </a:lnTo>
                    <a:cubicBezTo>
                      <a:pt x="6893" y="21582"/>
                      <a:pt x="7524" y="21983"/>
                      <a:pt x="8192" y="21983"/>
                    </a:cubicBezTo>
                    <a:cubicBezTo>
                      <a:pt x="8397" y="21983"/>
                      <a:pt x="8605" y="21946"/>
                      <a:pt x="8807" y="21866"/>
                    </a:cubicBezTo>
                    <a:lnTo>
                      <a:pt x="15860" y="19057"/>
                    </a:lnTo>
                    <a:cubicBezTo>
                      <a:pt x="16721" y="18719"/>
                      <a:pt x="17131" y="17745"/>
                      <a:pt x="16793" y="16894"/>
                    </a:cubicBezTo>
                    <a:lnTo>
                      <a:pt x="10498" y="1056"/>
                    </a:lnTo>
                    <a:cubicBezTo>
                      <a:pt x="10241" y="400"/>
                      <a:pt x="9615" y="0"/>
                      <a:pt x="8951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6"/>
              <p:cNvSpPr/>
              <p:nvPr/>
            </p:nvSpPr>
            <p:spPr>
              <a:xfrm>
                <a:off x="4082076" y="1675532"/>
                <a:ext cx="1358730" cy="1782643"/>
              </a:xfrm>
              <a:custGeom>
                <a:avLst/>
                <a:gdLst/>
                <a:ahLst/>
                <a:cxnLst/>
                <a:rect l="l" t="t" r="r" b="b"/>
                <a:pathLst>
                  <a:path w="15994" h="20984" extrusionOk="0">
                    <a:moveTo>
                      <a:pt x="8373" y="1"/>
                    </a:moveTo>
                    <a:cubicBezTo>
                      <a:pt x="8231" y="1"/>
                      <a:pt x="8086" y="27"/>
                      <a:pt x="7946" y="81"/>
                    </a:cubicBezTo>
                    <a:lnTo>
                      <a:pt x="7730" y="174"/>
                    </a:lnTo>
                    <a:cubicBezTo>
                      <a:pt x="7454" y="286"/>
                      <a:pt x="7249" y="543"/>
                      <a:pt x="7218" y="840"/>
                    </a:cubicBezTo>
                    <a:lnTo>
                      <a:pt x="7177" y="1127"/>
                    </a:lnTo>
                    <a:cubicBezTo>
                      <a:pt x="7136" y="1435"/>
                      <a:pt x="6941" y="1691"/>
                      <a:pt x="6654" y="1804"/>
                    </a:cubicBezTo>
                    <a:lnTo>
                      <a:pt x="3004" y="3249"/>
                    </a:lnTo>
                    <a:cubicBezTo>
                      <a:pt x="2906" y="3289"/>
                      <a:pt x="2802" y="3309"/>
                      <a:pt x="2699" y="3309"/>
                    </a:cubicBezTo>
                    <a:cubicBezTo>
                      <a:pt x="2512" y="3309"/>
                      <a:pt x="2326" y="3245"/>
                      <a:pt x="2174" y="3126"/>
                    </a:cubicBezTo>
                    <a:lnTo>
                      <a:pt x="1949" y="2942"/>
                    </a:lnTo>
                    <a:cubicBezTo>
                      <a:pt x="1796" y="2815"/>
                      <a:pt x="1604" y="2749"/>
                      <a:pt x="1412" y="2749"/>
                    </a:cubicBezTo>
                    <a:cubicBezTo>
                      <a:pt x="1309" y="2749"/>
                      <a:pt x="1205" y="2769"/>
                      <a:pt x="1108" y="2808"/>
                    </a:cubicBezTo>
                    <a:lnTo>
                      <a:pt x="893" y="2890"/>
                    </a:lnTo>
                    <a:cubicBezTo>
                      <a:pt x="288" y="3126"/>
                      <a:pt x="1" y="3813"/>
                      <a:pt x="237" y="4407"/>
                    </a:cubicBezTo>
                    <a:lnTo>
                      <a:pt x="6531" y="20246"/>
                    </a:lnTo>
                    <a:cubicBezTo>
                      <a:pt x="6712" y="20702"/>
                      <a:pt x="7152" y="20983"/>
                      <a:pt x="7620" y="20983"/>
                    </a:cubicBezTo>
                    <a:cubicBezTo>
                      <a:pt x="7762" y="20983"/>
                      <a:pt x="7907" y="20957"/>
                      <a:pt x="8048" y="20902"/>
                    </a:cubicBezTo>
                    <a:lnTo>
                      <a:pt x="15101" y="18093"/>
                    </a:lnTo>
                    <a:cubicBezTo>
                      <a:pt x="15696" y="17857"/>
                      <a:pt x="15993" y="17181"/>
                      <a:pt x="15747" y="16576"/>
                    </a:cubicBezTo>
                    <a:lnTo>
                      <a:pt x="9463" y="748"/>
                    </a:lnTo>
                    <a:cubicBezTo>
                      <a:pt x="9282" y="284"/>
                      <a:pt x="8841" y="1"/>
                      <a:pt x="8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6"/>
              <p:cNvSpPr/>
              <p:nvPr/>
            </p:nvSpPr>
            <p:spPr>
              <a:xfrm>
                <a:off x="4096008" y="2170978"/>
                <a:ext cx="76712" cy="17508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61" extrusionOk="0">
                    <a:moveTo>
                      <a:pt x="103" y="0"/>
                    </a:moveTo>
                    <a:lnTo>
                      <a:pt x="1" y="41"/>
                    </a:lnTo>
                    <a:lnTo>
                      <a:pt x="800" y="2061"/>
                    </a:lnTo>
                    <a:lnTo>
                      <a:pt x="903" y="202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6"/>
              <p:cNvSpPr/>
              <p:nvPr/>
            </p:nvSpPr>
            <p:spPr>
              <a:xfrm>
                <a:off x="4187503" y="2400012"/>
                <a:ext cx="76712" cy="17602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72" extrusionOk="0">
                    <a:moveTo>
                      <a:pt x="103" y="1"/>
                    </a:moveTo>
                    <a:lnTo>
                      <a:pt x="0" y="52"/>
                    </a:lnTo>
                    <a:lnTo>
                      <a:pt x="800" y="2071"/>
                    </a:lnTo>
                    <a:lnTo>
                      <a:pt x="902" y="2030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6"/>
              <p:cNvSpPr/>
              <p:nvPr/>
            </p:nvSpPr>
            <p:spPr>
              <a:xfrm>
                <a:off x="5216884" y="3061031"/>
                <a:ext cx="337941" cy="41066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4834" extrusionOk="0">
                    <a:moveTo>
                      <a:pt x="3476" y="0"/>
                    </a:moveTo>
                    <a:lnTo>
                      <a:pt x="1641" y="2502"/>
                    </a:lnTo>
                    <a:lnTo>
                      <a:pt x="769" y="2820"/>
                    </a:lnTo>
                    <a:cubicBezTo>
                      <a:pt x="277" y="3004"/>
                      <a:pt x="0" y="3527"/>
                      <a:pt x="123" y="4050"/>
                    </a:cubicBezTo>
                    <a:cubicBezTo>
                      <a:pt x="242" y="4515"/>
                      <a:pt x="669" y="4834"/>
                      <a:pt x="1137" y="4834"/>
                    </a:cubicBezTo>
                    <a:cubicBezTo>
                      <a:pt x="1195" y="4834"/>
                      <a:pt x="1254" y="4829"/>
                      <a:pt x="1313" y="4819"/>
                    </a:cubicBezTo>
                    <a:lnTo>
                      <a:pt x="2102" y="4675"/>
                    </a:lnTo>
                    <a:cubicBezTo>
                      <a:pt x="2502" y="4603"/>
                      <a:pt x="2850" y="4368"/>
                      <a:pt x="3055" y="4019"/>
                    </a:cubicBezTo>
                    <a:lnTo>
                      <a:pt x="3373" y="3506"/>
                    </a:lnTo>
                    <a:cubicBezTo>
                      <a:pt x="3845" y="2738"/>
                      <a:pt x="3978" y="1805"/>
                      <a:pt x="3732" y="933"/>
                    </a:cubicBezTo>
                    <a:lnTo>
                      <a:pt x="3476" y="0"/>
                    </a:ln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6"/>
              <p:cNvSpPr/>
              <p:nvPr/>
            </p:nvSpPr>
            <p:spPr>
              <a:xfrm>
                <a:off x="5297845" y="3316230"/>
                <a:ext cx="90644" cy="108994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283" extrusionOk="0">
                    <a:moveTo>
                      <a:pt x="636" y="0"/>
                    </a:moveTo>
                    <a:lnTo>
                      <a:pt x="421" y="82"/>
                    </a:lnTo>
                    <a:cubicBezTo>
                      <a:pt x="165" y="174"/>
                      <a:pt x="1" y="420"/>
                      <a:pt x="11" y="687"/>
                    </a:cubicBezTo>
                    <a:cubicBezTo>
                      <a:pt x="21" y="728"/>
                      <a:pt x="21" y="779"/>
                      <a:pt x="32" y="830"/>
                    </a:cubicBezTo>
                    <a:cubicBezTo>
                      <a:pt x="103" y="1100"/>
                      <a:pt x="348" y="1283"/>
                      <a:pt x="621" y="1283"/>
                    </a:cubicBezTo>
                    <a:cubicBezTo>
                      <a:pt x="660" y="1283"/>
                      <a:pt x="699" y="1279"/>
                      <a:pt x="739" y="1271"/>
                    </a:cubicBezTo>
                    <a:lnTo>
                      <a:pt x="1067" y="1210"/>
                    </a:lnTo>
                    <a:cubicBezTo>
                      <a:pt x="1016" y="779"/>
                      <a:pt x="872" y="369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6"/>
              <p:cNvSpPr/>
              <p:nvPr/>
            </p:nvSpPr>
            <p:spPr>
              <a:xfrm>
                <a:off x="5139407" y="2908625"/>
                <a:ext cx="393670" cy="427651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5034" extrusionOk="0">
                    <a:moveTo>
                      <a:pt x="3937" y="0"/>
                    </a:moveTo>
                    <a:lnTo>
                      <a:pt x="523" y="3004"/>
                    </a:lnTo>
                    <a:cubicBezTo>
                      <a:pt x="72" y="3414"/>
                      <a:pt x="0" y="4101"/>
                      <a:pt x="379" y="4583"/>
                    </a:cubicBezTo>
                    <a:cubicBezTo>
                      <a:pt x="608" y="4880"/>
                      <a:pt x="954" y="5034"/>
                      <a:pt x="1303" y="5034"/>
                    </a:cubicBezTo>
                    <a:cubicBezTo>
                      <a:pt x="1580" y="5034"/>
                      <a:pt x="1859" y="4936"/>
                      <a:pt x="2081" y="4737"/>
                    </a:cubicBezTo>
                    <a:lnTo>
                      <a:pt x="3598" y="3353"/>
                    </a:lnTo>
                    <a:cubicBezTo>
                      <a:pt x="4398" y="2615"/>
                      <a:pt x="4634" y="1446"/>
                      <a:pt x="4162" y="462"/>
                    </a:cubicBezTo>
                    <a:lnTo>
                      <a:pt x="3937" y="0"/>
                    </a:ln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6"/>
              <p:cNvSpPr/>
              <p:nvPr/>
            </p:nvSpPr>
            <p:spPr>
              <a:xfrm>
                <a:off x="5209918" y="3136809"/>
                <a:ext cx="132441" cy="13592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600" extrusionOk="0">
                    <a:moveTo>
                      <a:pt x="728" y="0"/>
                    </a:moveTo>
                    <a:lnTo>
                      <a:pt x="318" y="380"/>
                    </a:lnTo>
                    <a:cubicBezTo>
                      <a:pt x="52" y="595"/>
                      <a:pt x="0" y="984"/>
                      <a:pt x="195" y="1282"/>
                    </a:cubicBezTo>
                    <a:cubicBezTo>
                      <a:pt x="226" y="1312"/>
                      <a:pt x="246" y="1353"/>
                      <a:pt x="277" y="1384"/>
                    </a:cubicBezTo>
                    <a:cubicBezTo>
                      <a:pt x="416" y="1528"/>
                      <a:pt x="598" y="1600"/>
                      <a:pt x="779" y="1600"/>
                    </a:cubicBezTo>
                    <a:cubicBezTo>
                      <a:pt x="947" y="1600"/>
                      <a:pt x="1113" y="1538"/>
                      <a:pt x="1241" y="1415"/>
                    </a:cubicBezTo>
                    <a:lnTo>
                      <a:pt x="1559" y="1128"/>
                    </a:lnTo>
                    <a:cubicBezTo>
                      <a:pt x="1374" y="687"/>
                      <a:pt x="1097" y="308"/>
                      <a:pt x="7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6"/>
              <p:cNvSpPr/>
              <p:nvPr/>
            </p:nvSpPr>
            <p:spPr>
              <a:xfrm>
                <a:off x="5069660" y="2699386"/>
                <a:ext cx="430369" cy="452542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5327" extrusionOk="0">
                    <a:moveTo>
                      <a:pt x="3315" y="1"/>
                    </a:moveTo>
                    <a:cubicBezTo>
                      <a:pt x="3179" y="1"/>
                      <a:pt x="3040" y="18"/>
                      <a:pt x="2902" y="54"/>
                    </a:cubicBezTo>
                    <a:lnTo>
                      <a:pt x="3199" y="792"/>
                    </a:lnTo>
                    <a:lnTo>
                      <a:pt x="616" y="2996"/>
                    </a:lnTo>
                    <a:cubicBezTo>
                      <a:pt x="83" y="3448"/>
                      <a:pt x="1" y="4237"/>
                      <a:pt x="421" y="4801"/>
                    </a:cubicBezTo>
                    <a:cubicBezTo>
                      <a:pt x="686" y="5148"/>
                      <a:pt x="1083" y="5326"/>
                      <a:pt x="1482" y="5326"/>
                    </a:cubicBezTo>
                    <a:cubicBezTo>
                      <a:pt x="1826" y="5326"/>
                      <a:pt x="2170" y="5194"/>
                      <a:pt x="2431" y="4924"/>
                    </a:cubicBezTo>
                    <a:lnTo>
                      <a:pt x="4491" y="2822"/>
                    </a:lnTo>
                    <a:cubicBezTo>
                      <a:pt x="4911" y="2392"/>
                      <a:pt x="5065" y="1756"/>
                      <a:pt x="4870" y="1182"/>
                    </a:cubicBezTo>
                    <a:lnTo>
                      <a:pt x="4840" y="1100"/>
                    </a:lnTo>
                    <a:cubicBezTo>
                      <a:pt x="4618" y="426"/>
                      <a:pt x="3992" y="1"/>
                      <a:pt x="3315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6"/>
              <p:cNvSpPr/>
              <p:nvPr/>
            </p:nvSpPr>
            <p:spPr>
              <a:xfrm>
                <a:off x="5148072" y="2931223"/>
                <a:ext cx="152490" cy="15299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801" extrusionOk="0">
                    <a:moveTo>
                      <a:pt x="698" y="1"/>
                    </a:moveTo>
                    <a:lnTo>
                      <a:pt x="349" y="308"/>
                    </a:lnTo>
                    <a:cubicBezTo>
                      <a:pt x="93" y="514"/>
                      <a:pt x="1" y="872"/>
                      <a:pt x="134" y="1180"/>
                    </a:cubicBezTo>
                    <a:cubicBezTo>
                      <a:pt x="185" y="1313"/>
                      <a:pt x="277" y="1446"/>
                      <a:pt x="380" y="1559"/>
                    </a:cubicBezTo>
                    <a:lnTo>
                      <a:pt x="380" y="1569"/>
                    </a:lnTo>
                    <a:cubicBezTo>
                      <a:pt x="528" y="1723"/>
                      <a:pt x="728" y="1800"/>
                      <a:pt x="928" y="1800"/>
                    </a:cubicBezTo>
                    <a:cubicBezTo>
                      <a:pt x="1128" y="1800"/>
                      <a:pt x="1328" y="1723"/>
                      <a:pt x="1477" y="1569"/>
                    </a:cubicBezTo>
                    <a:lnTo>
                      <a:pt x="1795" y="1252"/>
                    </a:lnTo>
                    <a:cubicBezTo>
                      <a:pt x="1610" y="708"/>
                      <a:pt x="1220" y="257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6"/>
              <p:cNvSpPr/>
              <p:nvPr/>
            </p:nvSpPr>
            <p:spPr>
              <a:xfrm>
                <a:off x="3801644" y="2630914"/>
                <a:ext cx="1235039" cy="257779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30344" extrusionOk="0">
                    <a:moveTo>
                      <a:pt x="7193" y="1"/>
                    </a:moveTo>
                    <a:cubicBezTo>
                      <a:pt x="6576" y="1"/>
                      <a:pt x="6034" y="469"/>
                      <a:pt x="5977" y="1096"/>
                    </a:cubicBezTo>
                    <a:cubicBezTo>
                      <a:pt x="5680" y="4018"/>
                      <a:pt x="6121" y="6960"/>
                      <a:pt x="7259" y="9677"/>
                    </a:cubicBezTo>
                    <a:lnTo>
                      <a:pt x="8325" y="12209"/>
                    </a:lnTo>
                    <a:lnTo>
                      <a:pt x="1" y="30343"/>
                    </a:lnTo>
                    <a:lnTo>
                      <a:pt x="10386" y="30343"/>
                    </a:lnTo>
                    <a:lnTo>
                      <a:pt x="14537" y="14197"/>
                    </a:lnTo>
                    <a:cubicBezTo>
                      <a:pt x="13574" y="10425"/>
                      <a:pt x="11380" y="7083"/>
                      <a:pt x="8294" y="4715"/>
                    </a:cubicBezTo>
                    <a:lnTo>
                      <a:pt x="8151" y="4612"/>
                    </a:lnTo>
                    <a:lnTo>
                      <a:pt x="8397" y="1311"/>
                    </a:lnTo>
                    <a:cubicBezTo>
                      <a:pt x="8448" y="666"/>
                      <a:pt x="7976" y="91"/>
                      <a:pt x="7341" y="9"/>
                    </a:cubicBezTo>
                    <a:cubicBezTo>
                      <a:pt x="7291" y="3"/>
                      <a:pt x="7242" y="1"/>
                      <a:pt x="7193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6"/>
              <p:cNvSpPr/>
              <p:nvPr/>
            </p:nvSpPr>
            <p:spPr>
              <a:xfrm>
                <a:off x="4319011" y="2700490"/>
                <a:ext cx="67112" cy="11256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325" extrusionOk="0">
                    <a:moveTo>
                      <a:pt x="410" y="0"/>
                    </a:moveTo>
                    <a:cubicBezTo>
                      <a:pt x="215" y="11"/>
                      <a:pt x="51" y="164"/>
                      <a:pt x="41" y="359"/>
                    </a:cubicBezTo>
                    <a:cubicBezTo>
                      <a:pt x="21" y="626"/>
                      <a:pt x="0" y="1005"/>
                      <a:pt x="21" y="1251"/>
                    </a:cubicBezTo>
                    <a:cubicBezTo>
                      <a:pt x="21" y="1251"/>
                      <a:pt x="202" y="1324"/>
                      <a:pt x="408" y="1324"/>
                    </a:cubicBezTo>
                    <a:cubicBezTo>
                      <a:pt x="538" y="1324"/>
                      <a:pt x="678" y="1295"/>
                      <a:pt x="789" y="1200"/>
                    </a:cubicBezTo>
                    <a:lnTo>
                      <a:pt x="789" y="380"/>
                    </a:lnTo>
                    <a:cubicBezTo>
                      <a:pt x="789" y="175"/>
                      <a:pt x="615" y="0"/>
                      <a:pt x="4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6"/>
              <p:cNvSpPr/>
              <p:nvPr/>
            </p:nvSpPr>
            <p:spPr>
              <a:xfrm>
                <a:off x="3589176" y="4279428"/>
                <a:ext cx="1480552" cy="929295"/>
              </a:xfrm>
              <a:custGeom>
                <a:avLst/>
                <a:gdLst/>
                <a:ahLst/>
                <a:cxnLst/>
                <a:rect l="l" t="t" r="r" b="b"/>
                <a:pathLst>
                  <a:path w="17428" h="10939" extrusionOk="0">
                    <a:moveTo>
                      <a:pt x="4737" y="0"/>
                    </a:moveTo>
                    <a:lnTo>
                      <a:pt x="0" y="10938"/>
                    </a:lnTo>
                    <a:lnTo>
                      <a:pt x="3301" y="10938"/>
                    </a:lnTo>
                    <a:lnTo>
                      <a:pt x="16352" y="7033"/>
                    </a:lnTo>
                    <a:lnTo>
                      <a:pt x="17428" y="3188"/>
                    </a:lnTo>
                    <a:lnTo>
                      <a:pt x="47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6"/>
              <p:cNvSpPr/>
              <p:nvPr/>
            </p:nvSpPr>
            <p:spPr>
              <a:xfrm>
                <a:off x="4095159" y="3804795"/>
                <a:ext cx="1002440" cy="71852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8458" extrusionOk="0">
                    <a:moveTo>
                      <a:pt x="3045" y="0"/>
                    </a:moveTo>
                    <a:lnTo>
                      <a:pt x="0" y="5895"/>
                    </a:lnTo>
                    <a:lnTo>
                      <a:pt x="10190" y="8458"/>
                    </a:lnTo>
                    <a:lnTo>
                      <a:pt x="11800" y="2563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6"/>
              <p:cNvSpPr/>
              <p:nvPr/>
            </p:nvSpPr>
            <p:spPr>
              <a:xfrm>
                <a:off x="4648206" y="4668852"/>
                <a:ext cx="152490" cy="173218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39" extrusionOk="0">
                    <a:moveTo>
                      <a:pt x="1012" y="1"/>
                    </a:moveTo>
                    <a:cubicBezTo>
                      <a:pt x="632" y="1"/>
                      <a:pt x="261" y="318"/>
                      <a:pt x="144" y="778"/>
                    </a:cubicBezTo>
                    <a:cubicBezTo>
                      <a:pt x="0" y="1301"/>
                      <a:pt x="246" y="1823"/>
                      <a:pt x="677" y="1936"/>
                    </a:cubicBezTo>
                    <a:lnTo>
                      <a:pt x="1097" y="2039"/>
                    </a:lnTo>
                    <a:lnTo>
                      <a:pt x="1138" y="1885"/>
                    </a:lnTo>
                    <a:cubicBezTo>
                      <a:pt x="1425" y="1752"/>
                      <a:pt x="1630" y="1485"/>
                      <a:pt x="1702" y="1167"/>
                    </a:cubicBezTo>
                    <a:cubicBezTo>
                      <a:pt x="1794" y="870"/>
                      <a:pt x="1733" y="542"/>
                      <a:pt x="1548" y="286"/>
                    </a:cubicBezTo>
                    <a:lnTo>
                      <a:pt x="1589" y="132"/>
                    </a:lnTo>
                    <a:lnTo>
                      <a:pt x="1169" y="19"/>
                    </a:lnTo>
                    <a:cubicBezTo>
                      <a:pt x="1117" y="7"/>
                      <a:pt x="1065" y="1"/>
                      <a:pt x="1012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6"/>
              <p:cNvSpPr/>
              <p:nvPr/>
            </p:nvSpPr>
            <p:spPr>
              <a:xfrm>
                <a:off x="4684736" y="4677518"/>
                <a:ext cx="155973" cy="166082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955" extrusionOk="0">
                    <a:moveTo>
                      <a:pt x="997" y="1"/>
                    </a:moveTo>
                    <a:cubicBezTo>
                      <a:pt x="612" y="1"/>
                      <a:pt x="251" y="311"/>
                      <a:pt x="134" y="778"/>
                    </a:cubicBezTo>
                    <a:cubicBezTo>
                      <a:pt x="1" y="1311"/>
                      <a:pt x="237" y="1824"/>
                      <a:pt x="667" y="1937"/>
                    </a:cubicBezTo>
                    <a:cubicBezTo>
                      <a:pt x="720" y="1949"/>
                      <a:pt x="774" y="1955"/>
                      <a:pt x="827" y="1955"/>
                    </a:cubicBezTo>
                    <a:cubicBezTo>
                      <a:pt x="1214" y="1955"/>
                      <a:pt x="1584" y="1638"/>
                      <a:pt x="1692" y="1178"/>
                    </a:cubicBezTo>
                    <a:cubicBezTo>
                      <a:pt x="1836" y="655"/>
                      <a:pt x="1590" y="132"/>
                      <a:pt x="1159" y="20"/>
                    </a:cubicBezTo>
                    <a:cubicBezTo>
                      <a:pt x="1105" y="7"/>
                      <a:pt x="1051" y="1"/>
                      <a:pt x="997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6"/>
              <p:cNvSpPr/>
              <p:nvPr/>
            </p:nvSpPr>
            <p:spPr>
              <a:xfrm>
                <a:off x="4717018" y="4711924"/>
                <a:ext cx="91494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153" extrusionOk="0">
                    <a:moveTo>
                      <a:pt x="572" y="0"/>
                    </a:moveTo>
                    <a:cubicBezTo>
                      <a:pt x="352" y="0"/>
                      <a:pt x="143" y="189"/>
                      <a:pt x="72" y="455"/>
                    </a:cubicBezTo>
                    <a:cubicBezTo>
                      <a:pt x="0" y="773"/>
                      <a:pt x="144" y="1070"/>
                      <a:pt x="390" y="1142"/>
                    </a:cubicBezTo>
                    <a:cubicBezTo>
                      <a:pt x="420" y="1149"/>
                      <a:pt x="451" y="1153"/>
                      <a:pt x="482" y="1153"/>
                    </a:cubicBezTo>
                    <a:cubicBezTo>
                      <a:pt x="709" y="1153"/>
                      <a:pt x="931" y="962"/>
                      <a:pt x="994" y="691"/>
                    </a:cubicBezTo>
                    <a:cubicBezTo>
                      <a:pt x="1076" y="383"/>
                      <a:pt x="933" y="76"/>
                      <a:pt x="677" y="14"/>
                    </a:cubicBezTo>
                    <a:cubicBezTo>
                      <a:pt x="642" y="5"/>
                      <a:pt x="607" y="0"/>
                      <a:pt x="572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6"/>
              <p:cNvSpPr/>
              <p:nvPr/>
            </p:nvSpPr>
            <p:spPr>
              <a:xfrm>
                <a:off x="4579393" y="4915896"/>
                <a:ext cx="151640" cy="173558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043" extrusionOk="0">
                    <a:moveTo>
                      <a:pt x="991" y="1"/>
                    </a:moveTo>
                    <a:cubicBezTo>
                      <a:pt x="616" y="1"/>
                      <a:pt x="258" y="317"/>
                      <a:pt x="134" y="781"/>
                    </a:cubicBezTo>
                    <a:cubicBezTo>
                      <a:pt x="0" y="1304"/>
                      <a:pt x="246" y="1816"/>
                      <a:pt x="677" y="1929"/>
                    </a:cubicBezTo>
                    <a:lnTo>
                      <a:pt x="1097" y="2042"/>
                    </a:lnTo>
                    <a:lnTo>
                      <a:pt x="1128" y="1888"/>
                    </a:lnTo>
                    <a:cubicBezTo>
                      <a:pt x="1425" y="1745"/>
                      <a:pt x="1630" y="1478"/>
                      <a:pt x="1702" y="1171"/>
                    </a:cubicBezTo>
                    <a:cubicBezTo>
                      <a:pt x="1784" y="863"/>
                      <a:pt x="1723" y="535"/>
                      <a:pt x="1538" y="279"/>
                    </a:cubicBezTo>
                    <a:lnTo>
                      <a:pt x="1579" y="125"/>
                    </a:lnTo>
                    <a:lnTo>
                      <a:pt x="1159" y="22"/>
                    </a:lnTo>
                    <a:cubicBezTo>
                      <a:pt x="1103" y="8"/>
                      <a:pt x="1047" y="1"/>
                      <a:pt x="991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4615923" y="4925496"/>
                <a:ext cx="155123" cy="16489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941" extrusionOk="0">
                    <a:moveTo>
                      <a:pt x="981" y="1"/>
                    </a:moveTo>
                    <a:cubicBezTo>
                      <a:pt x="607" y="1"/>
                      <a:pt x="250" y="316"/>
                      <a:pt x="134" y="771"/>
                    </a:cubicBezTo>
                    <a:cubicBezTo>
                      <a:pt x="1" y="1304"/>
                      <a:pt x="247" y="1816"/>
                      <a:pt x="677" y="1919"/>
                    </a:cubicBezTo>
                    <a:cubicBezTo>
                      <a:pt x="733" y="1933"/>
                      <a:pt x="790" y="1940"/>
                      <a:pt x="846" y="1940"/>
                    </a:cubicBezTo>
                    <a:cubicBezTo>
                      <a:pt x="1220" y="1940"/>
                      <a:pt x="1576" y="1625"/>
                      <a:pt x="1692" y="1170"/>
                    </a:cubicBezTo>
                    <a:cubicBezTo>
                      <a:pt x="1826" y="637"/>
                      <a:pt x="1580" y="125"/>
                      <a:pt x="1149" y="22"/>
                    </a:cubicBezTo>
                    <a:cubicBezTo>
                      <a:pt x="1093" y="8"/>
                      <a:pt x="1037" y="1"/>
                      <a:pt x="981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4647271" y="4958627"/>
                <a:ext cx="91579" cy="980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154" extrusionOk="0">
                    <a:moveTo>
                      <a:pt x="588" y="1"/>
                    </a:moveTo>
                    <a:cubicBezTo>
                      <a:pt x="368" y="1"/>
                      <a:pt x="146" y="192"/>
                      <a:pt x="83" y="463"/>
                    </a:cubicBezTo>
                    <a:cubicBezTo>
                      <a:pt x="1" y="770"/>
                      <a:pt x="144" y="1078"/>
                      <a:pt x="401" y="1139"/>
                    </a:cubicBezTo>
                    <a:cubicBezTo>
                      <a:pt x="435" y="1149"/>
                      <a:pt x="470" y="1154"/>
                      <a:pt x="505" y="1154"/>
                    </a:cubicBezTo>
                    <a:cubicBezTo>
                      <a:pt x="726" y="1154"/>
                      <a:pt x="935" y="964"/>
                      <a:pt x="1006" y="698"/>
                    </a:cubicBezTo>
                    <a:cubicBezTo>
                      <a:pt x="1077" y="381"/>
                      <a:pt x="934" y="83"/>
                      <a:pt x="678" y="12"/>
                    </a:cubicBezTo>
                    <a:cubicBezTo>
                      <a:pt x="648" y="4"/>
                      <a:pt x="618" y="1"/>
                      <a:pt x="588" y="1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869607" y="4876818"/>
                <a:ext cx="1108715" cy="331909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3907" extrusionOk="0">
                    <a:moveTo>
                      <a:pt x="13051" y="1"/>
                    </a:moveTo>
                    <a:lnTo>
                      <a:pt x="0" y="3906"/>
                    </a:lnTo>
                    <a:lnTo>
                      <a:pt x="11954" y="3906"/>
                    </a:lnTo>
                    <a:lnTo>
                      <a:pt x="130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8" name="Google Shape;1198;p46"/>
            <p:cNvGrpSpPr/>
            <p:nvPr/>
          </p:nvGrpSpPr>
          <p:grpSpPr>
            <a:xfrm rot="-1179213">
              <a:off x="4048581" y="1932955"/>
              <a:ext cx="658656" cy="790320"/>
              <a:chOff x="1745438" y="3771675"/>
              <a:chExt cx="482524" cy="578900"/>
            </a:xfrm>
          </p:grpSpPr>
          <p:sp>
            <p:nvSpPr>
              <p:cNvPr id="1199" name="Google Shape;1199;p46"/>
              <p:cNvSpPr/>
              <p:nvPr/>
            </p:nvSpPr>
            <p:spPr>
              <a:xfrm>
                <a:off x="1819102" y="3941175"/>
                <a:ext cx="39762" cy="26539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799" extrusionOk="0">
                    <a:moveTo>
                      <a:pt x="1" y="1"/>
                    </a:moveTo>
                    <a:lnTo>
                      <a:pt x="1" y="4798"/>
                    </a:lnTo>
                    <a:lnTo>
                      <a:pt x="718" y="4798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1838956" y="3912861"/>
                <a:ext cx="55" cy="39707"/>
              </a:xfrm>
              <a:custGeom>
                <a:avLst/>
                <a:gdLst/>
                <a:ahLst/>
                <a:cxnLst/>
                <a:rect l="l" t="t" r="r" b="b"/>
                <a:pathLst>
                  <a:path w="1" h="718" fill="none" extrusionOk="0">
                    <a:moveTo>
                      <a:pt x="1" y="71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1838956" y="4194624"/>
                <a:ext cx="55" cy="40260"/>
              </a:xfrm>
              <a:custGeom>
                <a:avLst/>
                <a:gdLst/>
                <a:ahLst/>
                <a:cxnLst/>
                <a:rect l="l" t="t" r="r" b="b"/>
                <a:pathLst>
                  <a:path w="1" h="728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1892822" y="3868619"/>
                <a:ext cx="40316" cy="19676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558" extrusionOk="0">
                    <a:moveTo>
                      <a:pt x="0" y="0"/>
                    </a:moveTo>
                    <a:lnTo>
                      <a:pt x="0" y="3558"/>
                    </a:lnTo>
                    <a:lnTo>
                      <a:pt x="728" y="3558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1912676" y="3839696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0" y="729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1912676" y="4056811"/>
                <a:ext cx="55" cy="1055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908" fill="none" extrusionOk="0">
                    <a:moveTo>
                      <a:pt x="0" y="1"/>
                    </a:moveTo>
                    <a:lnTo>
                      <a:pt x="0" y="190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1745438" y="3946871"/>
                <a:ext cx="39707" cy="20185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650" extrusionOk="0">
                    <a:moveTo>
                      <a:pt x="0" y="0"/>
                    </a:moveTo>
                    <a:lnTo>
                      <a:pt x="0" y="3650"/>
                    </a:lnTo>
                    <a:lnTo>
                      <a:pt x="718" y="365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6"/>
              <p:cNvSpPr/>
              <p:nvPr/>
            </p:nvSpPr>
            <p:spPr>
              <a:xfrm>
                <a:off x="1765236" y="3855015"/>
                <a:ext cx="55" cy="10153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36" fill="none" extrusionOk="0">
                    <a:moveTo>
                      <a:pt x="1" y="1835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6"/>
              <p:cNvSpPr/>
              <p:nvPr/>
            </p:nvSpPr>
            <p:spPr>
              <a:xfrm>
                <a:off x="1765236" y="4137331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1" y="1"/>
                    </a:moveTo>
                    <a:lnTo>
                      <a:pt x="1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6"/>
              <p:cNvSpPr/>
              <p:nvPr/>
            </p:nvSpPr>
            <p:spPr>
              <a:xfrm>
                <a:off x="1966542" y="4101053"/>
                <a:ext cx="40316" cy="17353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138" extrusionOk="0">
                    <a:moveTo>
                      <a:pt x="0" y="1"/>
                    </a:moveTo>
                    <a:lnTo>
                      <a:pt x="0" y="3138"/>
                    </a:lnTo>
                    <a:lnTo>
                      <a:pt x="728" y="3138"/>
                    </a:lnTo>
                    <a:lnTo>
                      <a:pt x="72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6"/>
              <p:cNvSpPr/>
              <p:nvPr/>
            </p:nvSpPr>
            <p:spPr>
              <a:xfrm>
                <a:off x="1986949" y="3980882"/>
                <a:ext cx="55" cy="158773"/>
              </a:xfrm>
              <a:custGeom>
                <a:avLst/>
                <a:gdLst/>
                <a:ahLst/>
                <a:cxnLst/>
                <a:rect l="l" t="t" r="r" b="b"/>
                <a:pathLst>
                  <a:path w="1" h="2871" fill="none" extrusionOk="0">
                    <a:moveTo>
                      <a:pt x="0" y="28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6"/>
              <p:cNvSpPr/>
              <p:nvPr/>
            </p:nvSpPr>
            <p:spPr>
              <a:xfrm>
                <a:off x="1986949" y="4263198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0"/>
                    </a:moveTo>
                    <a:lnTo>
                      <a:pt x="0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2040815" y="4053438"/>
                <a:ext cx="39707" cy="268217"/>
              </a:xfrm>
              <a:custGeom>
                <a:avLst/>
                <a:gdLst/>
                <a:ahLst/>
                <a:cxnLst/>
                <a:rect l="l" t="t" r="r" b="b"/>
                <a:pathLst>
                  <a:path w="718" h="4850" extrusionOk="0">
                    <a:moveTo>
                      <a:pt x="0" y="0"/>
                    </a:moveTo>
                    <a:lnTo>
                      <a:pt x="0" y="4849"/>
                    </a:lnTo>
                    <a:lnTo>
                      <a:pt x="718" y="4849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6"/>
              <p:cNvSpPr/>
              <p:nvPr/>
            </p:nvSpPr>
            <p:spPr>
              <a:xfrm>
                <a:off x="2060613" y="3975794"/>
                <a:ext cx="55" cy="833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7" fill="none" extrusionOk="0">
                    <a:moveTo>
                      <a:pt x="1" y="150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6"/>
              <p:cNvSpPr/>
              <p:nvPr/>
            </p:nvSpPr>
            <p:spPr>
              <a:xfrm>
                <a:off x="2060613" y="4310260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6"/>
              <p:cNvSpPr/>
              <p:nvPr/>
            </p:nvSpPr>
            <p:spPr>
              <a:xfrm>
                <a:off x="2114479" y="3874260"/>
                <a:ext cx="39762" cy="177521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210" extrusionOk="0">
                    <a:moveTo>
                      <a:pt x="1" y="1"/>
                    </a:moveTo>
                    <a:lnTo>
                      <a:pt x="1" y="3210"/>
                    </a:lnTo>
                    <a:lnTo>
                      <a:pt x="718" y="3210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6"/>
              <p:cNvSpPr/>
              <p:nvPr/>
            </p:nvSpPr>
            <p:spPr>
              <a:xfrm>
                <a:off x="2134333" y="3845945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72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6"/>
              <p:cNvSpPr/>
              <p:nvPr/>
            </p:nvSpPr>
            <p:spPr>
              <a:xfrm>
                <a:off x="2134333" y="4040387"/>
                <a:ext cx="55" cy="81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7" fill="none" extrusionOk="0">
                    <a:moveTo>
                      <a:pt x="1" y="1"/>
                    </a:moveTo>
                    <a:lnTo>
                      <a:pt x="1" y="1477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>
                <a:off x="2188199" y="3800045"/>
                <a:ext cx="39762" cy="18371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322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718" y="3322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6"/>
              <p:cNvSpPr/>
              <p:nvPr/>
            </p:nvSpPr>
            <p:spPr>
              <a:xfrm>
                <a:off x="2208053" y="3771675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71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6"/>
              <p:cNvSpPr/>
              <p:nvPr/>
            </p:nvSpPr>
            <p:spPr>
              <a:xfrm>
                <a:off x="2208053" y="3961029"/>
                <a:ext cx="55" cy="132726"/>
              </a:xfrm>
              <a:custGeom>
                <a:avLst/>
                <a:gdLst/>
                <a:ahLst/>
                <a:cxnLst/>
                <a:rect l="l" t="t" r="r" b="b"/>
                <a:pathLst>
                  <a:path w="1" h="2400" fill="none" extrusionOk="0">
                    <a:moveTo>
                      <a:pt x="0" y="0"/>
                    </a:moveTo>
                    <a:lnTo>
                      <a:pt x="0" y="2399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0" name="Google Shape;1220;p46"/>
          <p:cNvGrpSpPr/>
          <p:nvPr/>
        </p:nvGrpSpPr>
        <p:grpSpPr>
          <a:xfrm>
            <a:off x="1625191" y="1484808"/>
            <a:ext cx="723018" cy="720491"/>
            <a:chOff x="5766424" y="4275195"/>
            <a:chExt cx="358160" cy="356926"/>
          </a:xfrm>
        </p:grpSpPr>
        <p:sp>
          <p:nvSpPr>
            <p:cNvPr id="1221" name="Google Shape;1221;p46"/>
            <p:cNvSpPr/>
            <p:nvPr/>
          </p:nvSpPr>
          <p:spPr>
            <a:xfrm>
              <a:off x="5766424" y="4485327"/>
              <a:ext cx="64862" cy="146793"/>
            </a:xfrm>
            <a:custGeom>
              <a:avLst/>
              <a:gdLst/>
              <a:ahLst/>
              <a:cxnLst/>
              <a:rect l="l" t="t" r="r" b="b"/>
              <a:pathLst>
                <a:path w="2470" h="5590" extrusionOk="0">
                  <a:moveTo>
                    <a:pt x="354" y="0"/>
                  </a:moveTo>
                  <a:cubicBezTo>
                    <a:pt x="163" y="0"/>
                    <a:pt x="0" y="153"/>
                    <a:pt x="0" y="354"/>
                  </a:cubicBezTo>
                  <a:lnTo>
                    <a:pt x="0" y="5589"/>
                  </a:lnTo>
                  <a:lnTo>
                    <a:pt x="2469" y="5589"/>
                  </a:lnTo>
                  <a:lnTo>
                    <a:pt x="2469" y="354"/>
                  </a:lnTo>
                  <a:cubicBezTo>
                    <a:pt x="2460" y="153"/>
                    <a:pt x="2307" y="0"/>
                    <a:pt x="2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5766661" y="4485327"/>
              <a:ext cx="30961" cy="146793"/>
            </a:xfrm>
            <a:custGeom>
              <a:avLst/>
              <a:gdLst/>
              <a:ahLst/>
              <a:cxnLst/>
              <a:rect l="l" t="t" r="r" b="b"/>
              <a:pathLst>
                <a:path w="1179" h="5590" extrusionOk="0">
                  <a:moveTo>
                    <a:pt x="355" y="0"/>
                  </a:moveTo>
                  <a:cubicBezTo>
                    <a:pt x="154" y="0"/>
                    <a:pt x="1" y="153"/>
                    <a:pt x="1" y="354"/>
                  </a:cubicBezTo>
                  <a:lnTo>
                    <a:pt x="1" y="5589"/>
                  </a:lnTo>
                  <a:lnTo>
                    <a:pt x="814" y="5589"/>
                  </a:lnTo>
                  <a:lnTo>
                    <a:pt x="814" y="354"/>
                  </a:lnTo>
                  <a:cubicBezTo>
                    <a:pt x="814" y="153"/>
                    <a:pt x="977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5864190" y="4449115"/>
              <a:ext cx="64862" cy="183006"/>
            </a:xfrm>
            <a:custGeom>
              <a:avLst/>
              <a:gdLst/>
              <a:ahLst/>
              <a:cxnLst/>
              <a:rect l="l" t="t" r="r" b="b"/>
              <a:pathLst>
                <a:path w="2470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2469" y="6968"/>
                  </a:lnTo>
                  <a:lnTo>
                    <a:pt x="2469" y="345"/>
                  </a:lnTo>
                  <a:cubicBezTo>
                    <a:pt x="2469" y="154"/>
                    <a:pt x="2307" y="1"/>
                    <a:pt x="2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5864190" y="4449115"/>
              <a:ext cx="30934" cy="183006"/>
            </a:xfrm>
            <a:custGeom>
              <a:avLst/>
              <a:gdLst/>
              <a:ahLst/>
              <a:cxnLst/>
              <a:rect l="l" t="t" r="r" b="b"/>
              <a:pathLst>
                <a:path w="1178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823" y="6968"/>
                  </a:lnTo>
                  <a:lnTo>
                    <a:pt x="823" y="345"/>
                  </a:lnTo>
                  <a:cubicBezTo>
                    <a:pt x="833" y="154"/>
                    <a:pt x="986" y="1"/>
                    <a:pt x="1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5962193" y="4412692"/>
              <a:ext cx="64626" cy="219429"/>
            </a:xfrm>
            <a:custGeom>
              <a:avLst/>
              <a:gdLst/>
              <a:ahLst/>
              <a:cxnLst/>
              <a:rect l="l" t="t" r="r" b="b"/>
              <a:pathLst>
                <a:path w="2461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2460" y="8355"/>
                  </a:lnTo>
                  <a:lnTo>
                    <a:pt x="2460" y="354"/>
                  </a:lnTo>
                  <a:cubicBezTo>
                    <a:pt x="2460" y="163"/>
                    <a:pt x="2297" y="1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5962193" y="4412692"/>
              <a:ext cx="30698" cy="219429"/>
            </a:xfrm>
            <a:custGeom>
              <a:avLst/>
              <a:gdLst/>
              <a:ahLst/>
              <a:cxnLst/>
              <a:rect l="l" t="t" r="r" b="b"/>
              <a:pathLst>
                <a:path w="1169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824" y="8355"/>
                  </a:lnTo>
                  <a:lnTo>
                    <a:pt x="824" y="354"/>
                  </a:lnTo>
                  <a:cubicBezTo>
                    <a:pt x="824" y="163"/>
                    <a:pt x="977" y="10"/>
                    <a:pt x="1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6059959" y="4376506"/>
              <a:ext cx="64626" cy="255615"/>
            </a:xfrm>
            <a:custGeom>
              <a:avLst/>
              <a:gdLst/>
              <a:ahLst/>
              <a:cxnLst/>
              <a:rect l="l" t="t" r="r" b="b"/>
              <a:pathLst>
                <a:path w="2461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2460" y="9733"/>
                  </a:lnTo>
                  <a:lnTo>
                    <a:pt x="2460" y="354"/>
                  </a:lnTo>
                  <a:cubicBezTo>
                    <a:pt x="2460" y="163"/>
                    <a:pt x="2307" y="10"/>
                    <a:pt x="2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6059959" y="4376506"/>
              <a:ext cx="30934" cy="255615"/>
            </a:xfrm>
            <a:custGeom>
              <a:avLst/>
              <a:gdLst/>
              <a:ahLst/>
              <a:cxnLst/>
              <a:rect l="l" t="t" r="r" b="b"/>
              <a:pathLst>
                <a:path w="1178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824" y="9733"/>
                  </a:lnTo>
                  <a:lnTo>
                    <a:pt x="824" y="354"/>
                  </a:lnTo>
                  <a:cubicBezTo>
                    <a:pt x="824" y="163"/>
                    <a:pt x="977" y="0"/>
                    <a:pt x="1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5781997" y="4275195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2" y="1"/>
                  </a:moveTo>
                  <a:cubicBezTo>
                    <a:pt x="9997" y="1"/>
                    <a:pt x="9889" y="206"/>
                    <a:pt x="9992" y="355"/>
                  </a:cubicBezTo>
                  <a:lnTo>
                    <a:pt x="10356" y="872"/>
                  </a:lnTo>
                  <a:cubicBezTo>
                    <a:pt x="9150" y="1590"/>
                    <a:pt x="5274" y="3628"/>
                    <a:pt x="1" y="3628"/>
                  </a:cubicBezTo>
                  <a:lnTo>
                    <a:pt x="1" y="5112"/>
                  </a:lnTo>
                  <a:cubicBezTo>
                    <a:pt x="2872" y="5102"/>
                    <a:pt x="5714" y="4547"/>
                    <a:pt x="8375" y="3485"/>
                  </a:cubicBezTo>
                  <a:cubicBezTo>
                    <a:pt x="9360" y="3093"/>
                    <a:pt x="10298" y="2624"/>
                    <a:pt x="11208" y="2088"/>
                  </a:cubicBezTo>
                  <a:lnTo>
                    <a:pt x="11523" y="2547"/>
                  </a:lnTo>
                  <a:cubicBezTo>
                    <a:pt x="11568" y="2612"/>
                    <a:pt x="11636" y="2643"/>
                    <a:pt x="11703" y="2643"/>
                  </a:cubicBezTo>
                  <a:cubicBezTo>
                    <a:pt x="11793" y="2643"/>
                    <a:pt x="11883" y="2588"/>
                    <a:pt x="11916" y="2490"/>
                  </a:cubicBezTo>
                  <a:lnTo>
                    <a:pt x="12624" y="375"/>
                  </a:lnTo>
                  <a:cubicBezTo>
                    <a:pt x="12672" y="231"/>
                    <a:pt x="12567" y="78"/>
                    <a:pt x="12413" y="78"/>
                  </a:cubicBezTo>
                  <a:lnTo>
                    <a:pt x="10184" y="1"/>
                  </a:lnTo>
                  <a:cubicBezTo>
                    <a:pt x="10179" y="1"/>
                    <a:pt x="10176" y="1"/>
                    <a:pt x="10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6"/>
          <p:cNvGrpSpPr/>
          <p:nvPr/>
        </p:nvGrpSpPr>
        <p:grpSpPr>
          <a:xfrm>
            <a:off x="6775299" y="1609341"/>
            <a:ext cx="743032" cy="659103"/>
            <a:chOff x="7936787" y="4295074"/>
            <a:chExt cx="378249" cy="335524"/>
          </a:xfrm>
        </p:grpSpPr>
        <p:sp>
          <p:nvSpPr>
            <p:cNvPr id="1231" name="Google Shape;1231;p46"/>
            <p:cNvSpPr/>
            <p:nvPr/>
          </p:nvSpPr>
          <p:spPr>
            <a:xfrm>
              <a:off x="8095371" y="4295074"/>
              <a:ext cx="219665" cy="182980"/>
            </a:xfrm>
            <a:custGeom>
              <a:avLst/>
              <a:gdLst/>
              <a:ahLst/>
              <a:cxnLst/>
              <a:rect l="l" t="t" r="r" b="b"/>
              <a:pathLst>
                <a:path w="8365" h="6968" extrusionOk="0">
                  <a:moveTo>
                    <a:pt x="469" y="0"/>
                  </a:moveTo>
                  <a:cubicBezTo>
                    <a:pt x="211" y="0"/>
                    <a:pt x="0" y="201"/>
                    <a:pt x="0" y="460"/>
                  </a:cubicBezTo>
                  <a:lnTo>
                    <a:pt x="0" y="6508"/>
                  </a:lnTo>
                  <a:cubicBezTo>
                    <a:pt x="0" y="6757"/>
                    <a:pt x="211" y="6968"/>
                    <a:pt x="469" y="6968"/>
                  </a:cubicBezTo>
                  <a:lnTo>
                    <a:pt x="7905" y="6968"/>
                  </a:lnTo>
                  <a:cubicBezTo>
                    <a:pt x="8154" y="6968"/>
                    <a:pt x="8365" y="6757"/>
                    <a:pt x="8365" y="6508"/>
                  </a:cubicBezTo>
                  <a:lnTo>
                    <a:pt x="8365" y="460"/>
                  </a:lnTo>
                  <a:cubicBezTo>
                    <a:pt x="8365" y="201"/>
                    <a:pt x="8154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7937286" y="4441342"/>
              <a:ext cx="109609" cy="109846"/>
            </a:xfrm>
            <a:custGeom>
              <a:avLst/>
              <a:gdLst/>
              <a:ahLst/>
              <a:cxnLst/>
              <a:rect l="l" t="t" r="r" b="b"/>
              <a:pathLst>
                <a:path w="4174" h="4183" extrusionOk="0">
                  <a:moveTo>
                    <a:pt x="2087" y="0"/>
                  </a:moveTo>
                  <a:cubicBezTo>
                    <a:pt x="1178" y="0"/>
                    <a:pt x="498" y="737"/>
                    <a:pt x="431" y="1627"/>
                  </a:cubicBezTo>
                  <a:cubicBezTo>
                    <a:pt x="383" y="2278"/>
                    <a:pt x="249" y="2919"/>
                    <a:pt x="48" y="3532"/>
                  </a:cubicBezTo>
                  <a:cubicBezTo>
                    <a:pt x="1" y="3647"/>
                    <a:pt x="48" y="3781"/>
                    <a:pt x="163" y="3828"/>
                  </a:cubicBezTo>
                  <a:cubicBezTo>
                    <a:pt x="546" y="4001"/>
                    <a:pt x="958" y="4125"/>
                    <a:pt x="1379" y="4182"/>
                  </a:cubicBezTo>
                  <a:lnTo>
                    <a:pt x="2795" y="4182"/>
                  </a:lnTo>
                  <a:cubicBezTo>
                    <a:pt x="3216" y="4125"/>
                    <a:pt x="3618" y="4001"/>
                    <a:pt x="4011" y="3828"/>
                  </a:cubicBezTo>
                  <a:cubicBezTo>
                    <a:pt x="4116" y="3781"/>
                    <a:pt x="4173" y="3647"/>
                    <a:pt x="4125" y="3532"/>
                  </a:cubicBezTo>
                  <a:cubicBezTo>
                    <a:pt x="3924" y="2919"/>
                    <a:pt x="3790" y="2278"/>
                    <a:pt x="3743" y="1627"/>
                  </a:cubicBezTo>
                  <a:cubicBezTo>
                    <a:pt x="3676" y="737"/>
                    <a:pt x="2996" y="0"/>
                    <a:pt x="2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7966934" y="4441342"/>
              <a:ext cx="79962" cy="110108"/>
            </a:xfrm>
            <a:custGeom>
              <a:avLst/>
              <a:gdLst/>
              <a:ahLst/>
              <a:cxnLst/>
              <a:rect l="l" t="t" r="r" b="b"/>
              <a:pathLst>
                <a:path w="3045" h="4193" extrusionOk="0">
                  <a:moveTo>
                    <a:pt x="948" y="0"/>
                  </a:moveTo>
                  <a:cubicBezTo>
                    <a:pt x="250" y="0"/>
                    <a:pt x="1" y="957"/>
                    <a:pt x="604" y="1321"/>
                  </a:cubicBezTo>
                  <a:cubicBezTo>
                    <a:pt x="623" y="1331"/>
                    <a:pt x="642" y="1340"/>
                    <a:pt x="661" y="1350"/>
                  </a:cubicBezTo>
                  <a:lnTo>
                    <a:pt x="1188" y="4192"/>
                  </a:lnTo>
                  <a:lnTo>
                    <a:pt x="1666" y="4192"/>
                  </a:lnTo>
                  <a:cubicBezTo>
                    <a:pt x="2087" y="4125"/>
                    <a:pt x="2499" y="4001"/>
                    <a:pt x="2882" y="3828"/>
                  </a:cubicBezTo>
                  <a:cubicBezTo>
                    <a:pt x="2987" y="3781"/>
                    <a:pt x="3044" y="3647"/>
                    <a:pt x="2996" y="3532"/>
                  </a:cubicBezTo>
                  <a:cubicBezTo>
                    <a:pt x="2795" y="2919"/>
                    <a:pt x="2661" y="2278"/>
                    <a:pt x="2604" y="1627"/>
                  </a:cubicBezTo>
                  <a:cubicBezTo>
                    <a:pt x="2547" y="737"/>
                    <a:pt x="1867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7936787" y="4446541"/>
              <a:ext cx="207612" cy="184056"/>
            </a:xfrm>
            <a:custGeom>
              <a:avLst/>
              <a:gdLst/>
              <a:ahLst/>
              <a:cxnLst/>
              <a:rect l="l" t="t" r="r" b="b"/>
              <a:pathLst>
                <a:path w="7906" h="7009" extrusionOk="0">
                  <a:moveTo>
                    <a:pt x="7725" y="1"/>
                  </a:moveTo>
                  <a:cubicBezTo>
                    <a:pt x="7681" y="1"/>
                    <a:pt x="7638" y="18"/>
                    <a:pt x="7609" y="51"/>
                  </a:cubicBezTo>
                  <a:lnTo>
                    <a:pt x="3618" y="3860"/>
                  </a:lnTo>
                  <a:cubicBezTo>
                    <a:pt x="3532" y="3946"/>
                    <a:pt x="3417" y="3984"/>
                    <a:pt x="3293" y="3984"/>
                  </a:cubicBezTo>
                  <a:lnTo>
                    <a:pt x="3254" y="3984"/>
                  </a:lnTo>
                  <a:cubicBezTo>
                    <a:pt x="2996" y="3984"/>
                    <a:pt x="2785" y="3783"/>
                    <a:pt x="2785" y="3525"/>
                  </a:cubicBezTo>
                  <a:lnTo>
                    <a:pt x="2785" y="3056"/>
                  </a:lnTo>
                  <a:lnTo>
                    <a:pt x="1388" y="3056"/>
                  </a:lnTo>
                  <a:lnTo>
                    <a:pt x="1388" y="3525"/>
                  </a:lnTo>
                  <a:cubicBezTo>
                    <a:pt x="1388" y="3697"/>
                    <a:pt x="1292" y="3860"/>
                    <a:pt x="1139" y="3937"/>
                  </a:cubicBezTo>
                  <a:lnTo>
                    <a:pt x="383" y="4319"/>
                  </a:lnTo>
                  <a:cubicBezTo>
                    <a:pt x="144" y="4434"/>
                    <a:pt x="0" y="4674"/>
                    <a:pt x="0" y="4941"/>
                  </a:cubicBezTo>
                  <a:lnTo>
                    <a:pt x="0" y="6779"/>
                  </a:lnTo>
                  <a:cubicBezTo>
                    <a:pt x="0" y="6903"/>
                    <a:pt x="106" y="7009"/>
                    <a:pt x="230" y="7009"/>
                  </a:cubicBezTo>
                  <a:lnTo>
                    <a:pt x="3015" y="7009"/>
                  </a:lnTo>
                  <a:cubicBezTo>
                    <a:pt x="3149" y="7009"/>
                    <a:pt x="3254" y="6903"/>
                    <a:pt x="3254" y="6779"/>
                  </a:cubicBezTo>
                  <a:lnTo>
                    <a:pt x="3254" y="6004"/>
                  </a:lnTo>
                  <a:cubicBezTo>
                    <a:pt x="3254" y="5755"/>
                    <a:pt x="3350" y="5516"/>
                    <a:pt x="3522" y="5343"/>
                  </a:cubicBezTo>
                  <a:lnTo>
                    <a:pt x="7484" y="1391"/>
                  </a:lnTo>
                  <a:cubicBezTo>
                    <a:pt x="7590" y="1267"/>
                    <a:pt x="7638" y="1104"/>
                    <a:pt x="7599" y="941"/>
                  </a:cubicBezTo>
                  <a:lnTo>
                    <a:pt x="7513" y="616"/>
                  </a:lnTo>
                  <a:lnTo>
                    <a:pt x="7839" y="290"/>
                  </a:lnTo>
                  <a:cubicBezTo>
                    <a:pt x="7906" y="223"/>
                    <a:pt x="7906" y="118"/>
                    <a:pt x="7848" y="51"/>
                  </a:cubicBezTo>
                  <a:cubicBezTo>
                    <a:pt x="7815" y="18"/>
                    <a:pt x="7769" y="1"/>
                    <a:pt x="7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7936787" y="4473747"/>
              <a:ext cx="189019" cy="156851"/>
            </a:xfrm>
            <a:custGeom>
              <a:avLst/>
              <a:gdLst/>
              <a:ahLst/>
              <a:cxnLst/>
              <a:rect l="l" t="t" r="r" b="b"/>
              <a:pathLst>
                <a:path w="7198" h="5973" extrusionOk="0">
                  <a:moveTo>
                    <a:pt x="6575" y="1"/>
                  </a:moveTo>
                  <a:lnTo>
                    <a:pt x="3618" y="2824"/>
                  </a:lnTo>
                  <a:cubicBezTo>
                    <a:pt x="3532" y="2910"/>
                    <a:pt x="3417" y="2948"/>
                    <a:pt x="3302" y="2948"/>
                  </a:cubicBezTo>
                  <a:lnTo>
                    <a:pt x="3254" y="2948"/>
                  </a:lnTo>
                  <a:cubicBezTo>
                    <a:pt x="3216" y="2948"/>
                    <a:pt x="3187" y="2948"/>
                    <a:pt x="3159" y="2939"/>
                  </a:cubicBezTo>
                  <a:cubicBezTo>
                    <a:pt x="2956" y="3411"/>
                    <a:pt x="2520" y="3648"/>
                    <a:pt x="2085" y="3648"/>
                  </a:cubicBezTo>
                  <a:cubicBezTo>
                    <a:pt x="1657" y="3648"/>
                    <a:pt x="1229" y="3419"/>
                    <a:pt x="1024" y="2958"/>
                  </a:cubicBezTo>
                  <a:lnTo>
                    <a:pt x="383" y="3283"/>
                  </a:lnTo>
                  <a:cubicBezTo>
                    <a:pt x="144" y="3398"/>
                    <a:pt x="0" y="3638"/>
                    <a:pt x="0" y="3905"/>
                  </a:cubicBezTo>
                  <a:lnTo>
                    <a:pt x="0" y="5743"/>
                  </a:lnTo>
                  <a:cubicBezTo>
                    <a:pt x="0" y="5867"/>
                    <a:pt x="106" y="5973"/>
                    <a:pt x="230" y="5973"/>
                  </a:cubicBezTo>
                  <a:lnTo>
                    <a:pt x="3015" y="5973"/>
                  </a:lnTo>
                  <a:cubicBezTo>
                    <a:pt x="3149" y="5973"/>
                    <a:pt x="3254" y="5867"/>
                    <a:pt x="3254" y="5743"/>
                  </a:cubicBezTo>
                  <a:lnTo>
                    <a:pt x="3254" y="4968"/>
                  </a:lnTo>
                  <a:cubicBezTo>
                    <a:pt x="3254" y="4719"/>
                    <a:pt x="3350" y="4480"/>
                    <a:pt x="3522" y="4307"/>
                  </a:cubicBezTo>
                  <a:lnTo>
                    <a:pt x="7197" y="632"/>
                  </a:lnTo>
                  <a:lnTo>
                    <a:pt x="6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7971976" y="4526792"/>
              <a:ext cx="39232" cy="21875"/>
            </a:xfrm>
            <a:custGeom>
              <a:avLst/>
              <a:gdLst/>
              <a:ahLst/>
              <a:cxnLst/>
              <a:rect l="l" t="t" r="r" b="b"/>
              <a:pathLst>
                <a:path w="1494" h="833" extrusionOk="0">
                  <a:moveTo>
                    <a:pt x="48" y="0"/>
                  </a:moveTo>
                  <a:lnTo>
                    <a:pt x="48" y="469"/>
                  </a:lnTo>
                  <a:cubicBezTo>
                    <a:pt x="48" y="536"/>
                    <a:pt x="39" y="613"/>
                    <a:pt x="0" y="670"/>
                  </a:cubicBezTo>
                  <a:cubicBezTo>
                    <a:pt x="240" y="775"/>
                    <a:pt x="488" y="833"/>
                    <a:pt x="747" y="833"/>
                  </a:cubicBezTo>
                  <a:cubicBezTo>
                    <a:pt x="1005" y="833"/>
                    <a:pt x="1264" y="775"/>
                    <a:pt x="1493" y="670"/>
                  </a:cubicBezTo>
                  <a:cubicBezTo>
                    <a:pt x="1465" y="613"/>
                    <a:pt x="1445" y="536"/>
                    <a:pt x="1445" y="469"/>
                  </a:cubicBezTo>
                  <a:lnTo>
                    <a:pt x="14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7954880" y="4476661"/>
              <a:ext cx="73160" cy="59952"/>
            </a:xfrm>
            <a:custGeom>
              <a:avLst/>
              <a:gdLst/>
              <a:ahLst/>
              <a:cxnLst/>
              <a:rect l="l" t="t" r="r" b="b"/>
              <a:pathLst>
                <a:path w="2786" h="2283" extrusionOk="0">
                  <a:moveTo>
                    <a:pt x="1074" y="1"/>
                  </a:moveTo>
                  <a:cubicBezTo>
                    <a:pt x="983" y="1"/>
                    <a:pt x="895" y="49"/>
                    <a:pt x="862" y="139"/>
                  </a:cubicBezTo>
                  <a:cubicBezTo>
                    <a:pt x="785" y="292"/>
                    <a:pt x="670" y="435"/>
                    <a:pt x="536" y="550"/>
                  </a:cubicBezTo>
                  <a:cubicBezTo>
                    <a:pt x="412" y="665"/>
                    <a:pt x="278" y="761"/>
                    <a:pt x="125" y="828"/>
                  </a:cubicBezTo>
                  <a:cubicBezTo>
                    <a:pt x="48" y="876"/>
                    <a:pt x="1" y="971"/>
                    <a:pt x="10" y="1067"/>
                  </a:cubicBezTo>
                  <a:cubicBezTo>
                    <a:pt x="96" y="1766"/>
                    <a:pt x="690" y="2282"/>
                    <a:pt x="1388" y="2282"/>
                  </a:cubicBezTo>
                  <a:cubicBezTo>
                    <a:pt x="2116" y="2282"/>
                    <a:pt x="2718" y="1727"/>
                    <a:pt x="2776" y="1000"/>
                  </a:cubicBezTo>
                  <a:cubicBezTo>
                    <a:pt x="2785" y="933"/>
                    <a:pt x="2747" y="866"/>
                    <a:pt x="2699" y="818"/>
                  </a:cubicBezTo>
                  <a:cubicBezTo>
                    <a:pt x="2240" y="435"/>
                    <a:pt x="1704" y="158"/>
                    <a:pt x="1120" y="5"/>
                  </a:cubicBezTo>
                  <a:cubicBezTo>
                    <a:pt x="1105" y="2"/>
                    <a:pt x="1090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7954880" y="4476583"/>
              <a:ext cx="73423" cy="59531"/>
            </a:xfrm>
            <a:custGeom>
              <a:avLst/>
              <a:gdLst/>
              <a:ahLst/>
              <a:cxnLst/>
              <a:rect l="l" t="t" r="r" b="b"/>
              <a:pathLst>
                <a:path w="2796" h="2267" extrusionOk="0">
                  <a:moveTo>
                    <a:pt x="1065" y="0"/>
                  </a:moveTo>
                  <a:cubicBezTo>
                    <a:pt x="980" y="0"/>
                    <a:pt x="901" y="53"/>
                    <a:pt x="862" y="132"/>
                  </a:cubicBezTo>
                  <a:cubicBezTo>
                    <a:pt x="804" y="247"/>
                    <a:pt x="737" y="352"/>
                    <a:pt x="651" y="448"/>
                  </a:cubicBezTo>
                  <a:cubicBezTo>
                    <a:pt x="613" y="486"/>
                    <a:pt x="584" y="515"/>
                    <a:pt x="546" y="553"/>
                  </a:cubicBezTo>
                  <a:cubicBezTo>
                    <a:pt x="422" y="658"/>
                    <a:pt x="278" y="754"/>
                    <a:pt x="135" y="831"/>
                  </a:cubicBezTo>
                  <a:cubicBezTo>
                    <a:pt x="48" y="879"/>
                    <a:pt x="1" y="974"/>
                    <a:pt x="10" y="1070"/>
                  </a:cubicBezTo>
                  <a:cubicBezTo>
                    <a:pt x="96" y="1682"/>
                    <a:pt x="575" y="2171"/>
                    <a:pt x="1187" y="2266"/>
                  </a:cubicBezTo>
                  <a:cubicBezTo>
                    <a:pt x="871" y="2075"/>
                    <a:pt x="680" y="1730"/>
                    <a:pt x="699" y="1357"/>
                  </a:cubicBezTo>
                  <a:lnTo>
                    <a:pt x="699" y="1022"/>
                  </a:lnTo>
                  <a:cubicBezTo>
                    <a:pt x="757" y="984"/>
                    <a:pt x="804" y="946"/>
                    <a:pt x="862" y="907"/>
                  </a:cubicBezTo>
                  <a:cubicBezTo>
                    <a:pt x="986" y="792"/>
                    <a:pt x="1101" y="658"/>
                    <a:pt x="1187" y="515"/>
                  </a:cubicBezTo>
                  <a:cubicBezTo>
                    <a:pt x="1637" y="649"/>
                    <a:pt x="2049" y="879"/>
                    <a:pt x="2403" y="1175"/>
                  </a:cubicBezTo>
                  <a:cubicBezTo>
                    <a:pt x="2441" y="1214"/>
                    <a:pt x="2556" y="1309"/>
                    <a:pt x="2680" y="1434"/>
                  </a:cubicBezTo>
                  <a:cubicBezTo>
                    <a:pt x="2738" y="1300"/>
                    <a:pt x="2776" y="1156"/>
                    <a:pt x="2785" y="1013"/>
                  </a:cubicBezTo>
                  <a:cubicBezTo>
                    <a:pt x="2795" y="936"/>
                    <a:pt x="2757" y="859"/>
                    <a:pt x="2699" y="821"/>
                  </a:cubicBezTo>
                  <a:cubicBezTo>
                    <a:pt x="2240" y="429"/>
                    <a:pt x="1704" y="161"/>
                    <a:pt x="1120" y="8"/>
                  </a:cubicBezTo>
                  <a:cubicBezTo>
                    <a:pt x="1102" y="3"/>
                    <a:pt x="1083" y="0"/>
                    <a:pt x="1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7936787" y="4566234"/>
              <a:ext cx="24396" cy="64363"/>
            </a:xfrm>
            <a:custGeom>
              <a:avLst/>
              <a:gdLst/>
              <a:ahLst/>
              <a:cxnLst/>
              <a:rect l="l" t="t" r="r" b="b"/>
              <a:pathLst>
                <a:path w="929" h="2451" extrusionOk="0">
                  <a:moveTo>
                    <a:pt x="106" y="1"/>
                  </a:moveTo>
                  <a:cubicBezTo>
                    <a:pt x="39" y="116"/>
                    <a:pt x="0" y="249"/>
                    <a:pt x="0" y="383"/>
                  </a:cubicBezTo>
                  <a:lnTo>
                    <a:pt x="0" y="2221"/>
                  </a:lnTo>
                  <a:cubicBezTo>
                    <a:pt x="0" y="2345"/>
                    <a:pt x="106" y="2451"/>
                    <a:pt x="230" y="2451"/>
                  </a:cubicBezTo>
                  <a:lnTo>
                    <a:pt x="929" y="2451"/>
                  </a:lnTo>
                  <a:lnTo>
                    <a:pt x="929" y="1207"/>
                  </a:lnTo>
                  <a:cubicBezTo>
                    <a:pt x="929" y="967"/>
                    <a:pt x="833" y="728"/>
                    <a:pt x="661" y="556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8150150" y="4337799"/>
              <a:ext cx="109846" cy="109846"/>
            </a:xfrm>
            <a:custGeom>
              <a:avLst/>
              <a:gdLst/>
              <a:ahLst/>
              <a:cxnLst/>
              <a:rect l="l" t="t" r="r" b="b"/>
              <a:pathLst>
                <a:path w="4183" h="4183" extrusionOk="0">
                  <a:moveTo>
                    <a:pt x="2097" y="0"/>
                  </a:moveTo>
                  <a:cubicBezTo>
                    <a:pt x="939" y="0"/>
                    <a:pt x="1" y="929"/>
                    <a:pt x="1" y="2087"/>
                  </a:cubicBezTo>
                  <a:cubicBezTo>
                    <a:pt x="1" y="3245"/>
                    <a:pt x="939" y="4183"/>
                    <a:pt x="2097" y="4183"/>
                  </a:cubicBezTo>
                  <a:cubicBezTo>
                    <a:pt x="3255" y="4183"/>
                    <a:pt x="4183" y="3245"/>
                    <a:pt x="4183" y="2087"/>
                  </a:cubicBezTo>
                  <a:cubicBezTo>
                    <a:pt x="4183" y="929"/>
                    <a:pt x="3255" y="0"/>
                    <a:pt x="2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8168505" y="4355892"/>
              <a:ext cx="73397" cy="73397"/>
            </a:xfrm>
            <a:custGeom>
              <a:avLst/>
              <a:gdLst/>
              <a:ahLst/>
              <a:cxnLst/>
              <a:rect l="l" t="t" r="r" b="b"/>
              <a:pathLst>
                <a:path w="2795" h="2795" extrusionOk="0">
                  <a:moveTo>
                    <a:pt x="1398" y="0"/>
                  </a:moveTo>
                  <a:cubicBezTo>
                    <a:pt x="632" y="0"/>
                    <a:pt x="0" y="632"/>
                    <a:pt x="0" y="1398"/>
                  </a:cubicBezTo>
                  <a:cubicBezTo>
                    <a:pt x="0" y="2173"/>
                    <a:pt x="632" y="2795"/>
                    <a:pt x="1398" y="2795"/>
                  </a:cubicBezTo>
                  <a:cubicBezTo>
                    <a:pt x="2163" y="2795"/>
                    <a:pt x="2795" y="2173"/>
                    <a:pt x="2795" y="1398"/>
                  </a:cubicBezTo>
                  <a:cubicBezTo>
                    <a:pt x="2795" y="632"/>
                    <a:pt x="2163" y="0"/>
                    <a:pt x="1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8022237" y="4473747"/>
              <a:ext cx="103569" cy="130460"/>
            </a:xfrm>
            <a:custGeom>
              <a:avLst/>
              <a:gdLst/>
              <a:ahLst/>
              <a:cxnLst/>
              <a:rect l="l" t="t" r="r" b="b"/>
              <a:pathLst>
                <a:path w="3944" h="4968" extrusionOk="0">
                  <a:moveTo>
                    <a:pt x="3321" y="1"/>
                  </a:moveTo>
                  <a:lnTo>
                    <a:pt x="680" y="2527"/>
                  </a:lnTo>
                  <a:cubicBezTo>
                    <a:pt x="469" y="2719"/>
                    <a:pt x="307" y="2958"/>
                    <a:pt x="192" y="3226"/>
                  </a:cubicBezTo>
                  <a:cubicBezTo>
                    <a:pt x="67" y="3504"/>
                    <a:pt x="0" y="3810"/>
                    <a:pt x="0" y="4116"/>
                  </a:cubicBezTo>
                  <a:lnTo>
                    <a:pt x="0" y="4968"/>
                  </a:lnTo>
                  <a:cubicBezTo>
                    <a:pt x="0" y="4719"/>
                    <a:pt x="96" y="4480"/>
                    <a:pt x="268" y="4307"/>
                  </a:cubicBezTo>
                  <a:lnTo>
                    <a:pt x="3943" y="632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8186835" y="4374221"/>
              <a:ext cx="36738" cy="36738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700" y="1"/>
                  </a:moveTo>
                  <a:cubicBezTo>
                    <a:pt x="317" y="1"/>
                    <a:pt x="1" y="317"/>
                    <a:pt x="1" y="700"/>
                  </a:cubicBezTo>
                  <a:cubicBezTo>
                    <a:pt x="1" y="1082"/>
                    <a:pt x="317" y="1398"/>
                    <a:pt x="700" y="1398"/>
                  </a:cubicBezTo>
                  <a:cubicBezTo>
                    <a:pt x="1082" y="1398"/>
                    <a:pt x="1398" y="1082"/>
                    <a:pt x="1398" y="700"/>
                  </a:cubicBezTo>
                  <a:cubicBezTo>
                    <a:pt x="1398" y="317"/>
                    <a:pt x="1082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8196893" y="4319285"/>
              <a:ext cx="84111" cy="79594"/>
            </a:xfrm>
            <a:custGeom>
              <a:avLst/>
              <a:gdLst/>
              <a:ahLst/>
              <a:cxnLst/>
              <a:rect l="l" t="t" r="r" b="b"/>
              <a:pathLst>
                <a:path w="3203" h="3031" extrusionOk="0">
                  <a:moveTo>
                    <a:pt x="2873" y="0"/>
                  </a:moveTo>
                  <a:cubicBezTo>
                    <a:pt x="2818" y="0"/>
                    <a:pt x="2761" y="22"/>
                    <a:pt x="2709" y="74"/>
                  </a:cubicBezTo>
                  <a:lnTo>
                    <a:pt x="154" y="2629"/>
                  </a:lnTo>
                  <a:cubicBezTo>
                    <a:pt x="1" y="2772"/>
                    <a:pt x="106" y="3031"/>
                    <a:pt x="317" y="3031"/>
                  </a:cubicBezTo>
                  <a:cubicBezTo>
                    <a:pt x="374" y="3031"/>
                    <a:pt x="441" y="3002"/>
                    <a:pt x="479" y="2954"/>
                  </a:cubicBezTo>
                  <a:lnTo>
                    <a:pt x="3035" y="399"/>
                  </a:lnTo>
                  <a:cubicBezTo>
                    <a:pt x="3203" y="231"/>
                    <a:pt x="3052" y="0"/>
                    <a:pt x="2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8243635" y="4322095"/>
              <a:ext cx="38734" cy="32063"/>
            </a:xfrm>
            <a:custGeom>
              <a:avLst/>
              <a:gdLst/>
              <a:ahLst/>
              <a:cxnLst/>
              <a:rect l="l" t="t" r="r" b="b"/>
              <a:pathLst>
                <a:path w="1475" h="1221" extrusionOk="0">
                  <a:moveTo>
                    <a:pt x="477" y="1"/>
                  </a:moveTo>
                  <a:cubicBezTo>
                    <a:pt x="286" y="1"/>
                    <a:pt x="97" y="107"/>
                    <a:pt x="1" y="292"/>
                  </a:cubicBezTo>
                  <a:lnTo>
                    <a:pt x="1" y="991"/>
                  </a:lnTo>
                  <a:cubicBezTo>
                    <a:pt x="1" y="1115"/>
                    <a:pt x="106" y="1220"/>
                    <a:pt x="240" y="1220"/>
                  </a:cubicBezTo>
                  <a:lnTo>
                    <a:pt x="939" y="1220"/>
                  </a:lnTo>
                  <a:cubicBezTo>
                    <a:pt x="1063" y="1220"/>
                    <a:pt x="1168" y="1115"/>
                    <a:pt x="1168" y="991"/>
                  </a:cubicBezTo>
                  <a:cubicBezTo>
                    <a:pt x="1475" y="991"/>
                    <a:pt x="1475" y="522"/>
                    <a:pt x="1168" y="522"/>
                  </a:cubicBezTo>
                  <a:lnTo>
                    <a:pt x="699" y="522"/>
                  </a:lnTo>
                  <a:lnTo>
                    <a:pt x="699" y="53"/>
                  </a:lnTo>
                  <a:cubicBezTo>
                    <a:pt x="629" y="17"/>
                    <a:pt x="553" y="1"/>
                    <a:pt x="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8217822" y="4319312"/>
              <a:ext cx="61291" cy="58245"/>
            </a:xfrm>
            <a:custGeom>
              <a:avLst/>
              <a:gdLst/>
              <a:ahLst/>
              <a:cxnLst/>
              <a:rect l="l" t="t" r="r" b="b"/>
              <a:pathLst>
                <a:path w="2334" h="2218" extrusionOk="0">
                  <a:moveTo>
                    <a:pt x="2075" y="1"/>
                  </a:moveTo>
                  <a:cubicBezTo>
                    <a:pt x="2015" y="1"/>
                    <a:pt x="1955" y="25"/>
                    <a:pt x="1912" y="73"/>
                  </a:cubicBezTo>
                  <a:lnTo>
                    <a:pt x="170" y="1814"/>
                  </a:lnTo>
                  <a:cubicBezTo>
                    <a:pt x="0" y="1985"/>
                    <a:pt x="156" y="2217"/>
                    <a:pt x="337" y="2217"/>
                  </a:cubicBezTo>
                  <a:cubicBezTo>
                    <a:pt x="390" y="2217"/>
                    <a:pt x="446" y="2197"/>
                    <a:pt x="496" y="2149"/>
                  </a:cubicBezTo>
                  <a:lnTo>
                    <a:pt x="2238" y="398"/>
                  </a:lnTo>
                  <a:cubicBezTo>
                    <a:pt x="2333" y="312"/>
                    <a:pt x="2333" y="159"/>
                    <a:pt x="2238" y="73"/>
                  </a:cubicBezTo>
                  <a:cubicBezTo>
                    <a:pt x="2194" y="25"/>
                    <a:pt x="2135" y="1"/>
                    <a:pt x="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81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Clean Data in Colab notebook 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8" name="Google Shape;4638;p81"/>
          <p:cNvSpPr txBox="1"/>
          <p:nvPr/>
        </p:nvSpPr>
        <p:spPr>
          <a:xfrm>
            <a:off x="0" y="459960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Link Colab: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linkClick r:id="rId3"/>
              </a:rPr>
              <a:t>BI17_Marketplace.ipynb - </a:t>
            </a:r>
            <a:r>
              <a:rPr lang="en-US" sz="1100" dirty="0" err="1">
                <a:hlinkClick r:id="rId3"/>
              </a:rPr>
              <a:t>Colaboratory</a:t>
            </a:r>
            <a:r>
              <a:rPr lang="en-US" sz="1100" dirty="0">
                <a:hlinkClick r:id="rId3"/>
              </a:rPr>
              <a:t> (google.com)</a:t>
            </a:r>
            <a:endParaRPr sz="1000" u="sng" dirty="0">
              <a:solidFill>
                <a:srgbClr val="869FB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F2B89-639F-4EA4-BCCF-44BB18E5E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972" y="858208"/>
            <a:ext cx="6869677" cy="34270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81"/>
          <p:cNvSpPr txBox="1">
            <a:spLocks noGrp="1"/>
          </p:cNvSpPr>
          <p:nvPr>
            <p:ph type="title" idx="4294967295"/>
          </p:nvPr>
        </p:nvSpPr>
        <p:spPr>
          <a:xfrm>
            <a:off x="1061899" y="246257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Clean Data in Colab notebook 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8" name="Google Shape;4638;p81"/>
          <p:cNvSpPr txBox="1"/>
          <p:nvPr/>
        </p:nvSpPr>
        <p:spPr>
          <a:xfrm>
            <a:off x="0" y="459960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Link Colab: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linkClick r:id="rId3"/>
              </a:rPr>
              <a:t>BI17_Marketplace.ipynb - </a:t>
            </a:r>
            <a:r>
              <a:rPr lang="en-US" sz="1100" dirty="0" err="1">
                <a:hlinkClick r:id="rId3"/>
              </a:rPr>
              <a:t>Colaboratory</a:t>
            </a:r>
            <a:r>
              <a:rPr lang="en-US" sz="1100" dirty="0">
                <a:hlinkClick r:id="rId3"/>
              </a:rPr>
              <a:t> (google.com)</a:t>
            </a:r>
            <a:endParaRPr sz="1000" u="sng" dirty="0">
              <a:solidFill>
                <a:srgbClr val="869FB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395C9-1B42-405C-AC50-116EDFCF4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472" y="853663"/>
            <a:ext cx="3752153" cy="38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7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81"/>
          <p:cNvSpPr txBox="1">
            <a:spLocks noGrp="1"/>
          </p:cNvSpPr>
          <p:nvPr>
            <p:ph type="title" idx="4294967295"/>
          </p:nvPr>
        </p:nvSpPr>
        <p:spPr>
          <a:xfrm>
            <a:off x="1048350" y="174904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Clean Data in Colab notebook 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8" name="Google Shape;4638;p81"/>
          <p:cNvSpPr txBox="1"/>
          <p:nvPr/>
        </p:nvSpPr>
        <p:spPr>
          <a:xfrm>
            <a:off x="0" y="459960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Link Colab: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linkClick r:id="rId3"/>
              </a:rPr>
              <a:t>BI17_Marketplace.ipynb - </a:t>
            </a:r>
            <a:r>
              <a:rPr lang="en-US" sz="1100" dirty="0" err="1">
                <a:hlinkClick r:id="rId3"/>
              </a:rPr>
              <a:t>Colaboratory</a:t>
            </a:r>
            <a:r>
              <a:rPr lang="en-US" sz="1100" dirty="0">
                <a:hlinkClick r:id="rId3"/>
              </a:rPr>
              <a:t> (google.com)</a:t>
            </a:r>
            <a:endParaRPr sz="1000" u="sng" dirty="0">
              <a:solidFill>
                <a:srgbClr val="869FB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1F299-CECA-492F-87C3-EB0C191B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14" y="829696"/>
            <a:ext cx="7235436" cy="37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7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81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Clean Data in Colab notebook 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8" name="Google Shape;4638;p81"/>
          <p:cNvSpPr txBox="1"/>
          <p:nvPr/>
        </p:nvSpPr>
        <p:spPr>
          <a:xfrm>
            <a:off x="0" y="459960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Link Colab: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linkClick r:id="rId3"/>
              </a:rPr>
              <a:t>BI17_Marketplace.ipynb - </a:t>
            </a:r>
            <a:r>
              <a:rPr lang="en-US" sz="1100" dirty="0" err="1">
                <a:hlinkClick r:id="rId3"/>
              </a:rPr>
              <a:t>Colaboratory</a:t>
            </a:r>
            <a:r>
              <a:rPr lang="en-US" sz="1100" dirty="0">
                <a:hlinkClick r:id="rId3"/>
              </a:rPr>
              <a:t> (google.com)</a:t>
            </a:r>
            <a:endParaRPr sz="1000" u="sng" dirty="0">
              <a:solidFill>
                <a:srgbClr val="869FB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C9788-D201-4661-8421-61324BACE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93" y="866987"/>
            <a:ext cx="7389708" cy="361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0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p48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282" name="Google Shape;1282;p48"/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33;p45">
            <a:extLst>
              <a:ext uri="{FF2B5EF4-FFF2-40B4-BE49-F238E27FC236}">
                <a16:creationId xmlns:a16="http://schemas.microsoft.com/office/drawing/2014/main" id="{968130BA-638C-42D1-8114-6610388EF2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22991" y="994872"/>
            <a:ext cx="4155562" cy="1019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/>
              <a:t> Market Trend</a:t>
            </a:r>
            <a:br>
              <a:rPr lang="en-US" dirty="0"/>
            </a:br>
            <a:endParaRPr dirty="0"/>
          </a:p>
        </p:txBody>
      </p:sp>
      <p:sp>
        <p:nvSpPr>
          <p:cNvPr id="120" name="Google Shape;1134;p45">
            <a:extLst>
              <a:ext uri="{FF2B5EF4-FFF2-40B4-BE49-F238E27FC236}">
                <a16:creationId xmlns:a16="http://schemas.microsoft.com/office/drawing/2014/main" id="{C962C2C2-4A4B-4034-8F76-C03FE40801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96635" y="2706271"/>
            <a:ext cx="3677400" cy="2042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Vẽ biểu đồ daily booking conversion cho cả năm 2019 cho website ABC.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vi-VN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Xu hướng nhận thấy là gì? Yếu tố nào ảnh hưởng đến xu hướng này?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vi-VN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Dữ liệu thu thập được là của Quốc gia nào? Phỏng đoán dựa trên cơ sở nào?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614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Arial</vt:lpstr>
      <vt:lpstr>Wingdings</vt:lpstr>
      <vt:lpstr>Proxima Nova Semibold</vt:lpstr>
      <vt:lpstr>Montserrat</vt:lpstr>
      <vt:lpstr>Proxima Nova</vt:lpstr>
      <vt:lpstr>Open Sans</vt:lpstr>
      <vt:lpstr>Investor Social Media by Slidesgo</vt:lpstr>
      <vt:lpstr>Slidesgo Final Pages</vt:lpstr>
      <vt:lpstr>MarketPlace Booking  Conversion</vt:lpstr>
      <vt:lpstr>Nhóm 3:</vt:lpstr>
      <vt:lpstr>Bộ Dữ Liệu</vt:lpstr>
      <vt:lpstr>Yêu Cầu:</vt:lpstr>
      <vt:lpstr>Clean Data in Colab notebook </vt:lpstr>
      <vt:lpstr>Clean Data in Colab notebook </vt:lpstr>
      <vt:lpstr>Clean Data in Colab notebook </vt:lpstr>
      <vt:lpstr>Clean Data in Colab notebook </vt:lpstr>
      <vt:lpstr>Yêu cầu 1:  Market Trend </vt:lpstr>
      <vt:lpstr>Yêu cầu 2: Advertiser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MarketPlace Booking  Conversion</dc:title>
  <cp:lastModifiedBy>Lucas Tran</cp:lastModifiedBy>
  <cp:revision>10</cp:revision>
  <dcterms:modified xsi:type="dcterms:W3CDTF">2022-10-28T14:39:49Z</dcterms:modified>
</cp:coreProperties>
</file>