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"/>
  </p:notesMasterIdLst>
  <p:handoutMasterIdLst>
    <p:handoutMasterId r:id="rId6"/>
  </p:handoutMasterIdLst>
  <p:sldIdLst>
    <p:sldId id="256" r:id="rId2"/>
    <p:sldId id="272" r:id="rId3"/>
    <p:sldId id="258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5F"/>
    <a:srgbClr val="141313"/>
    <a:srgbClr val="FFC82E"/>
    <a:srgbClr val="E2E7DD"/>
    <a:srgbClr val="FAF3D1"/>
    <a:srgbClr val="DBCCD8"/>
    <a:srgbClr val="D5E7C5"/>
    <a:srgbClr val="CCE8EB"/>
    <a:srgbClr val="D2DDE4"/>
    <a:srgbClr val="9D7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4" autoAdjust="0"/>
    <p:restoredTop sz="99615" autoAdjust="0"/>
  </p:normalViewPr>
  <p:slideViewPr>
    <p:cSldViewPr snapToGrid="0">
      <p:cViewPr varScale="1">
        <p:scale>
          <a:sx n="86" d="100"/>
          <a:sy n="86" d="100"/>
        </p:scale>
        <p:origin x="1128" y="66"/>
      </p:cViewPr>
      <p:guideLst>
        <p:guide orient="horz" pos="2160"/>
        <p:guide pos="284"/>
      </p:guideLst>
    </p:cSldViewPr>
  </p:slideViewPr>
  <p:outlineViewPr>
    <p:cViewPr>
      <p:scale>
        <a:sx n="33" d="100"/>
        <a:sy n="33" d="100"/>
      </p:scale>
      <p:origin x="48" y="7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30568-7257-B549-9333-9118408E501B}" type="datetimeFigureOut">
              <a:rPr lang="pt-BR"/>
              <a:pPr/>
              <a:t>10/03/2016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FB0DB-6A90-BF49-9B69-BF7194B03079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EC62420-BEC6-46CB-B709-40E4708D2EF7}" type="datetimeFigureOut">
              <a:rPr lang="en-US"/>
              <a:pPr>
                <a:defRPr/>
              </a:pPr>
              <a:t>3/10/2016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D86E2F4-C4BE-4C16-B812-904B766BDF8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7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4452154"/>
            <a:ext cx="9144000" cy="2405846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Placeholder 5" descr="shutterstock_114992794.jpg"/>
          <p:cNvPicPr>
            <a:picLocks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7717" b="28260"/>
          <a:stretch/>
        </p:blipFill>
        <p:spPr bwMode="auto">
          <a:xfrm>
            <a:off x="0" y="1081914"/>
            <a:ext cx="9144000" cy="32990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540939" y="5981700"/>
            <a:ext cx="2281795" cy="609600"/>
          </a:xfrm>
        </p:spPr>
        <p:txBody>
          <a:bodyPr bIns="0" anchor="b" anchorCtr="0"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0896" y="5806352"/>
            <a:ext cx="6038867" cy="784948"/>
          </a:xfrm>
        </p:spPr>
        <p:txBody>
          <a:bodyPr bIns="0" anchor="b" anchorCtr="0"/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10896" y="4637166"/>
            <a:ext cx="8503920" cy="1047405"/>
          </a:xfrm>
        </p:spPr>
        <p:txBody>
          <a:bodyPr anchor="t" anchorCtr="0"/>
          <a:lstStyle>
            <a:lvl1pPr algn="l">
              <a:defRPr sz="3200" b="1" i="0" cap="none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10895" y="5140259"/>
            <a:ext cx="8503920" cy="97790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" y="243266"/>
            <a:ext cx="1863346" cy="52640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0" y="4402472"/>
            <a:ext cx="9143999" cy="1588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0" y="1069848"/>
            <a:ext cx="3429000" cy="5340095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000">
                <a:latin typeface="Arial"/>
                <a:cs typeface="Arial"/>
              </a:defRPr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1159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739898" y="1371600"/>
            <a:ext cx="5074918" cy="4876800"/>
          </a:xfrm>
        </p:spPr>
        <p:txBody>
          <a:bodyPr/>
          <a:lstStyle>
            <a:lvl1pPr>
              <a:spcBef>
                <a:spcPts val="1000"/>
              </a:spcBef>
              <a:defRPr sz="2000">
                <a:solidFill>
                  <a:srgbClr val="333333"/>
                </a:solidFill>
                <a:latin typeface="Arial"/>
                <a:cs typeface="Arial"/>
              </a:defRPr>
            </a:lvl1pPr>
            <a:lvl2pPr>
              <a:spcBef>
                <a:spcPts val="500"/>
              </a:spcBef>
              <a:defRPr sz="1800">
                <a:solidFill>
                  <a:srgbClr val="333333"/>
                </a:solidFill>
                <a:latin typeface="Arial"/>
                <a:cs typeface="Arial"/>
              </a:defRPr>
            </a:lvl2pPr>
            <a:lvl3pPr>
              <a:spcBef>
                <a:spcPts val="500"/>
              </a:spcBef>
              <a:defRPr sz="1600">
                <a:solidFill>
                  <a:srgbClr val="333333"/>
                </a:solidFill>
                <a:latin typeface="Arial"/>
                <a:cs typeface="Arial"/>
              </a:defRPr>
            </a:lvl3pPr>
            <a:lvl4pPr>
              <a:spcBef>
                <a:spcPts val="500"/>
              </a:spcBef>
              <a:defRPr sz="1400">
                <a:solidFill>
                  <a:srgbClr val="333333"/>
                </a:solidFill>
                <a:latin typeface="Arial"/>
                <a:cs typeface="Arial"/>
              </a:defRPr>
            </a:lvl4pPr>
            <a:lvl5pPr>
              <a:spcBef>
                <a:spcPts val="500"/>
              </a:spcBef>
              <a:defRPr sz="1400">
                <a:solidFill>
                  <a:srgbClr val="333333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753" y="6536265"/>
            <a:ext cx="702474" cy="19845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720533" y="65346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2014 Unisys Corporation. All rights reserved.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8517276" y="6424989"/>
            <a:ext cx="626724" cy="4330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‹nº›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0" y="64261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909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0" y="1078992"/>
            <a:ext cx="9144000" cy="5340095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1159"/>
          </a:xfrm>
        </p:spPr>
        <p:txBody>
          <a:bodyPr/>
          <a:lstStyle>
            <a:lvl1pPr>
              <a:defRPr>
                <a:solidFill>
                  <a:srgbClr val="004B9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753" y="6536265"/>
            <a:ext cx="702474" cy="19845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720533" y="65346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2014 Unisys Corporation. All rights reserved.</a:t>
            </a: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8517276" y="6424989"/>
            <a:ext cx="626724" cy="4330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‹nº›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7" name="Straight Connector 16"/>
          <p:cNvCxnSpPr/>
          <p:nvPr userDrawn="1"/>
        </p:nvCxnSpPr>
        <p:spPr bwMode="auto">
          <a:xfrm>
            <a:off x="0" y="64261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750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0450"/>
          </a:xfrm>
        </p:spPr>
        <p:txBody>
          <a:bodyPr/>
          <a:lstStyle>
            <a:lvl1pPr>
              <a:defRPr>
                <a:solidFill>
                  <a:srgbClr val="004B9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1329141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1329141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097280"/>
            <a:ext cx="9144000" cy="3281671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4637166"/>
            <a:ext cx="8503920" cy="1047405"/>
          </a:xfrm>
        </p:spPr>
        <p:txBody>
          <a:bodyPr anchor="t" anchorCtr="0"/>
          <a:lstStyle>
            <a:lvl1pPr algn="l">
              <a:defRPr sz="3200" b="1" i="0" cap="none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5" y="5140259"/>
            <a:ext cx="8503920" cy="977901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200" b="0">
                <a:solidFill>
                  <a:srgbClr val="333333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242815" y="6322368"/>
            <a:ext cx="4572000" cy="230832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2014 Unisys Corporation.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0" y="4402472"/>
            <a:ext cx="9143999" cy="1588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" y="243266"/>
            <a:ext cx="1863346" cy="52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10895" y="1578620"/>
            <a:ext cx="8503920" cy="1219200"/>
          </a:xfrm>
        </p:spPr>
        <p:txBody>
          <a:bodyPr anchor="b" anchorCtr="0"/>
          <a:lstStyle>
            <a:lvl1pPr algn="ctr">
              <a:lnSpc>
                <a:spcPct val="90000"/>
              </a:lnSpc>
              <a:defRPr sz="3400" b="1" i="0">
                <a:solidFill>
                  <a:srgbClr val="004B98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0896" y="2721620"/>
            <a:ext cx="8503920" cy="1143000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400"/>
              </a:spcBef>
              <a:buFontTx/>
              <a:buNone/>
              <a:defRPr sz="24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0" y="4402472"/>
            <a:ext cx="9143999" cy="1588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" y="243266"/>
            <a:ext cx="1863346" cy="52640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242815" y="6322368"/>
            <a:ext cx="4572000" cy="230832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2014 Unisys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27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1159"/>
          </a:xfrm>
        </p:spPr>
        <p:txBody>
          <a:bodyPr/>
          <a:lstStyle>
            <a:lvl1pPr>
              <a:defRPr>
                <a:solidFill>
                  <a:srgbClr val="004B9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371600"/>
            <a:ext cx="8503920" cy="4800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1159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905000"/>
            <a:ext cx="8503920" cy="4267200"/>
          </a:xfrm>
        </p:spPr>
        <p:txBody>
          <a:bodyPr/>
          <a:lstStyle>
            <a:lvl1pPr>
              <a:defRPr>
                <a:solidFill>
                  <a:srgbClr val="333333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333333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333333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333333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33333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310896" y="1371600"/>
            <a:ext cx="8503920" cy="495300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0" y="5329015"/>
            <a:ext cx="9144000" cy="1063041"/>
          </a:xfrm>
          <a:prstGeom prst="rect">
            <a:avLst/>
          </a:prstGeom>
          <a:solidFill>
            <a:srgbClr val="666666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1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371600"/>
            <a:ext cx="8503920" cy="38862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0896" y="5615701"/>
            <a:ext cx="8503920" cy="508000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753" y="6536265"/>
            <a:ext cx="702474" cy="19845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720533" y="65346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2014 Unisys Corporation. All rights reserved.</a:t>
            </a: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8517276" y="6424989"/>
            <a:ext cx="626724" cy="4330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‹nº›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64261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345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1159"/>
          </a:xfrm>
        </p:spPr>
        <p:txBody>
          <a:bodyPr/>
          <a:lstStyle>
            <a:lvl1pPr>
              <a:defRPr>
                <a:solidFill>
                  <a:srgbClr val="004B9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10897" y="1371600"/>
            <a:ext cx="4114799" cy="4800600"/>
          </a:xfrm>
        </p:spPr>
        <p:txBody>
          <a:bodyPr/>
          <a:lstStyle>
            <a:lvl1pPr>
              <a:spcBef>
                <a:spcPts val="1000"/>
              </a:spcBef>
              <a:defRPr sz="2000">
                <a:solidFill>
                  <a:srgbClr val="333333"/>
                </a:solidFill>
              </a:defRPr>
            </a:lvl1pPr>
            <a:lvl2pPr>
              <a:spcBef>
                <a:spcPts val="500"/>
              </a:spcBef>
              <a:defRPr sz="1800">
                <a:solidFill>
                  <a:srgbClr val="333333"/>
                </a:solidFill>
              </a:defRPr>
            </a:lvl2pPr>
            <a:lvl3pPr>
              <a:spcBef>
                <a:spcPts val="500"/>
              </a:spcBef>
              <a:defRPr sz="1600">
                <a:solidFill>
                  <a:srgbClr val="333333"/>
                </a:solidFill>
              </a:defRPr>
            </a:lvl3pPr>
            <a:lvl4pPr>
              <a:spcBef>
                <a:spcPts val="500"/>
              </a:spcBef>
              <a:defRPr sz="1400">
                <a:solidFill>
                  <a:srgbClr val="333333"/>
                </a:solidFill>
              </a:defRPr>
            </a:lvl4pPr>
            <a:lvl5pPr>
              <a:spcBef>
                <a:spcPts val="500"/>
              </a:spcBef>
              <a:defRPr sz="1400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00017" y="1371600"/>
            <a:ext cx="4114799" cy="4800600"/>
          </a:xfrm>
        </p:spPr>
        <p:txBody>
          <a:bodyPr/>
          <a:lstStyle>
            <a:lvl1pPr>
              <a:spcBef>
                <a:spcPts val="1000"/>
              </a:spcBef>
              <a:defRPr sz="2000">
                <a:solidFill>
                  <a:srgbClr val="333333"/>
                </a:solidFill>
              </a:defRPr>
            </a:lvl1pPr>
            <a:lvl2pPr>
              <a:spcBef>
                <a:spcPts val="500"/>
              </a:spcBef>
              <a:defRPr sz="1800">
                <a:solidFill>
                  <a:srgbClr val="333333"/>
                </a:solidFill>
              </a:defRPr>
            </a:lvl2pPr>
            <a:lvl3pPr>
              <a:spcBef>
                <a:spcPts val="500"/>
              </a:spcBef>
              <a:defRPr sz="1600">
                <a:solidFill>
                  <a:srgbClr val="333333"/>
                </a:solidFill>
              </a:defRPr>
            </a:lvl3pPr>
            <a:lvl4pPr>
              <a:spcBef>
                <a:spcPts val="500"/>
              </a:spcBef>
              <a:defRPr sz="1400">
                <a:solidFill>
                  <a:srgbClr val="333333"/>
                </a:solidFill>
              </a:defRPr>
            </a:lvl4pPr>
            <a:lvl5pPr>
              <a:spcBef>
                <a:spcPts val="500"/>
              </a:spcBef>
              <a:defRPr sz="1400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_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045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1371600"/>
            <a:ext cx="4114800" cy="639762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896" y="2057400"/>
            <a:ext cx="4114800" cy="4114800"/>
          </a:xfr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333333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33333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333333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333333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371600"/>
            <a:ext cx="4114800" cy="639762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2057400"/>
            <a:ext cx="4114800" cy="4114800"/>
          </a:xfr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333333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33333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333333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333333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728934" y="1069848"/>
            <a:ext cx="3429000" cy="5339502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000">
                <a:latin typeface="Arial"/>
                <a:cs typeface="Arial"/>
              </a:defRPr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106115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10900" y="1371600"/>
            <a:ext cx="5121205" cy="4800600"/>
          </a:xfrm>
        </p:spPr>
        <p:txBody>
          <a:bodyPr/>
          <a:lstStyle>
            <a:lvl1pPr>
              <a:spcBef>
                <a:spcPts val="1000"/>
              </a:spcBef>
              <a:defRPr sz="2000">
                <a:latin typeface="Arial"/>
                <a:cs typeface="Arial"/>
              </a:defRPr>
            </a:lvl1pPr>
            <a:lvl2pPr>
              <a:spcBef>
                <a:spcPts val="500"/>
              </a:spcBef>
              <a:defRPr sz="1800">
                <a:latin typeface="Arial"/>
                <a:cs typeface="Arial"/>
              </a:defRPr>
            </a:lvl2pPr>
            <a:lvl3pPr>
              <a:spcBef>
                <a:spcPts val="500"/>
              </a:spcBef>
              <a:defRPr sz="1600">
                <a:latin typeface="Arial"/>
                <a:cs typeface="Arial"/>
              </a:defRPr>
            </a:lvl3pPr>
            <a:lvl4pPr>
              <a:spcBef>
                <a:spcPts val="500"/>
              </a:spcBef>
              <a:defRPr sz="1400">
                <a:latin typeface="Arial"/>
                <a:cs typeface="Arial"/>
              </a:defRPr>
            </a:lvl4pPr>
            <a:lvl5pPr>
              <a:spcBef>
                <a:spcPts val="500"/>
              </a:spcBef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753" y="6536265"/>
            <a:ext cx="702474" cy="19845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720533" y="65346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2014 Unisys Corporation. All rights reserved.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8517276" y="6424989"/>
            <a:ext cx="626724" cy="4330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‹nº›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0" y="64261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39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7753" y="0"/>
            <a:ext cx="850392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752" y="1371600"/>
            <a:ext cx="850392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1066800"/>
            <a:ext cx="9144000" cy="1588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753" y="6536265"/>
            <a:ext cx="702474" cy="19845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720533" y="65346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2014 Unisys Corporation. All rights reserved.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517276" y="6424989"/>
            <a:ext cx="626724" cy="4330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‹nº›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0" y="64261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5" r:id="rId2"/>
    <p:sldLayoutId id="2147483758" r:id="rId3"/>
    <p:sldLayoutId id="2147483696" r:id="rId4"/>
    <p:sldLayoutId id="2147483690" r:id="rId5"/>
    <p:sldLayoutId id="2147483698" r:id="rId6"/>
    <p:sldLayoutId id="2147483697" r:id="rId7"/>
    <p:sldLayoutId id="2147483722" r:id="rId8"/>
    <p:sldLayoutId id="2147483699" r:id="rId9"/>
    <p:sldLayoutId id="2147483700" r:id="rId10"/>
    <p:sldLayoutId id="2147483701" r:id="rId11"/>
    <p:sldLayoutId id="2147483691" r:id="rId12"/>
    <p:sldLayoutId id="2147483694" r:id="rId13"/>
    <p:sldLayoutId id="2147483703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>
          <a:solidFill>
            <a:schemeClr val="bg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Tahom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Tahom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Tahom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bg2"/>
        </a:buClr>
        <a:buSzPct val="120000"/>
        <a:buFont typeface="Arial" charset="0"/>
        <a:buChar char="•"/>
        <a:defRPr sz="2400" b="0" i="0">
          <a:solidFill>
            <a:schemeClr val="tx1"/>
          </a:solidFill>
          <a:latin typeface="Arial"/>
          <a:ea typeface="+mn-ea"/>
          <a:cs typeface="Arial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–"/>
        <a:defRPr sz="2000" b="0" i="0">
          <a:solidFill>
            <a:schemeClr val="tx1"/>
          </a:solidFill>
          <a:latin typeface="Arial"/>
          <a:cs typeface="Arial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SzPct val="120000"/>
        <a:buFont typeface="Arial" charset="0"/>
        <a:buChar char="•"/>
        <a:defRPr b="0" i="0">
          <a:solidFill>
            <a:schemeClr val="tx1"/>
          </a:solidFill>
          <a:latin typeface="Arial"/>
          <a:cs typeface="Arial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–"/>
        <a:defRPr sz="1600" b="0" i="0">
          <a:solidFill>
            <a:schemeClr val="tx1"/>
          </a:solidFill>
          <a:latin typeface="Arial"/>
          <a:cs typeface="Arial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SzPct val="120000"/>
        <a:buFont typeface="Arial" charset="0"/>
        <a:buChar char="•"/>
        <a:defRPr sz="1600" b="0" i="0">
          <a:solidFill>
            <a:schemeClr val="tx1"/>
          </a:solidFill>
          <a:latin typeface="Arial"/>
          <a:cs typeface="Arial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183733" y="5972607"/>
            <a:ext cx="6038867" cy="784948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Março</a:t>
            </a:r>
            <a:r>
              <a:rPr lang="en-US" dirty="0" smtClean="0"/>
              <a:t>/2015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713" y="4594153"/>
            <a:ext cx="8503920" cy="1047405"/>
          </a:xfrm>
        </p:spPr>
        <p:txBody>
          <a:bodyPr/>
          <a:lstStyle/>
          <a:p>
            <a:r>
              <a:rPr lang="pt-BR" dirty="0" smtClean="0"/>
              <a:t>Suporte Unisys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b="1" dirty="0" smtClean="0"/>
          </a:p>
          <a:p>
            <a:r>
              <a:rPr lang="pt-BR" sz="2000" b="1" dirty="0" smtClean="0"/>
              <a:t>Acionamentos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809" y="90639"/>
            <a:ext cx="1660006" cy="91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5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Escalation do Suporte - NFE</a:t>
            </a:r>
            <a:endParaRPr lang="pt-BR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08" y="6451647"/>
            <a:ext cx="737755" cy="40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" y="1766212"/>
            <a:ext cx="9144000" cy="44836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80" y="1156542"/>
            <a:ext cx="8834729" cy="514286"/>
          </a:xfrm>
          <a:prstGeom prst="rect">
            <a:avLst/>
          </a:prstGeom>
        </p:spPr>
      </p:pic>
      <p:sp>
        <p:nvSpPr>
          <p:cNvPr id="7" name="Explosão 1 6"/>
          <p:cNvSpPr/>
          <p:nvPr/>
        </p:nvSpPr>
        <p:spPr bwMode="auto">
          <a:xfrm>
            <a:off x="-435567" y="451641"/>
            <a:ext cx="2450123" cy="1746739"/>
          </a:xfrm>
          <a:prstGeom prst="irregularSeal1">
            <a:avLst/>
          </a:prstGeom>
          <a:solidFill>
            <a:schemeClr val="accent1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 bwMode="auto">
          <a:xfrm>
            <a:off x="70840" y="1088655"/>
            <a:ext cx="1496908" cy="35548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pt-BR" b="1" dirty="0" smtClean="0">
                <a:latin typeface="Arial"/>
                <a:cs typeface="Arial"/>
              </a:rPr>
              <a:t>Prefixo 011</a:t>
            </a:r>
          </a:p>
        </p:txBody>
      </p:sp>
    </p:spTree>
    <p:extLst>
      <p:ext uri="{BB962C8B-B14F-4D97-AF65-F5344CB8AC3E}">
        <p14:creationId xmlns:p14="http://schemas.microsoft.com/office/powerpoint/2010/main" val="14682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032020"/>
            <a:ext cx="8503920" cy="1047405"/>
          </a:xfrm>
        </p:spPr>
        <p:txBody>
          <a:bodyPr/>
          <a:lstStyle/>
          <a:p>
            <a:pPr algn="ctr"/>
            <a:r>
              <a:rPr lang="en-US" dirty="0" smtClean="0"/>
              <a:t>Obrigado</a:t>
            </a:r>
            <a:endParaRPr lang="en-US" dirty="0"/>
          </a:p>
        </p:txBody>
      </p:sp>
      <p:pic>
        <p:nvPicPr>
          <p:cNvPr id="6" name="Picture 2" descr="https://encrypted-tbn2.gstatic.com/images?q=tbn:ANd9GcTEZnnV7PZcQqQuqSzfF1Mxn8xTsrsWu68t8ewdpq7Op79iXGYV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2790"/>
            <a:ext cx="9144000" cy="334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sys_External_2014">
  <a:themeElements>
    <a:clrScheme name="Custom 75">
      <a:dk1>
        <a:srgbClr val="25282A"/>
      </a:dk1>
      <a:lt1>
        <a:srgbClr val="FFFFFF"/>
      </a:lt1>
      <a:dk2>
        <a:srgbClr val="D31145"/>
      </a:dk2>
      <a:lt2>
        <a:srgbClr val="004B98"/>
      </a:lt2>
      <a:accent1>
        <a:srgbClr val="0070C2"/>
      </a:accent1>
      <a:accent2>
        <a:srgbClr val="40860C"/>
      </a:accent2>
      <a:accent3>
        <a:srgbClr val="622D8C"/>
      </a:accent3>
      <a:accent4>
        <a:srgbClr val="FFC82E"/>
      </a:accent4>
      <a:accent5>
        <a:srgbClr val="901A29"/>
      </a:accent5>
      <a:accent6>
        <a:srgbClr val="666666"/>
      </a:accent6>
      <a:hlink>
        <a:srgbClr val="004B98"/>
      </a:hlink>
      <a:folHlink>
        <a:srgbClr val="0070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/>
          <a:tailEnd/>
        </a:ln>
        <a:effectLst/>
      </a:spPr>
      <a:bodyPr wrap="none" rtlCol="0" anchor="ctr"/>
      <a:lstStyle>
        <a:defPPr algn="ctr">
          <a:defRPr dirty="0">
            <a:solidFill>
              <a:schemeClr val="bg1"/>
            </a:solidFill>
          </a:defRPr>
        </a:defPPr>
      </a:lstStyle>
      <a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a:style>
    </a:spDef>
    <a:lnDef>
      <a:spPr bwMode="auto"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rtlCol="0">
        <a:spAutoFit/>
      </a:bodyPr>
      <a:lstStyle>
        <a:defPPr>
          <a:lnSpc>
            <a:spcPct val="95000"/>
          </a:lnSpc>
          <a:spcBef>
            <a:spcPts val="1200"/>
          </a:spcBef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Unisys_External_2014</Template>
  <TotalTime>1098</TotalTime>
  <Words>13</Words>
  <Application>Microsoft Office PowerPoint</Application>
  <PresentationFormat>Apresentação na tela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Tahoma</vt:lpstr>
      <vt:lpstr>Unisys_External_2014</vt:lpstr>
      <vt:lpstr>Suporte Unisys</vt:lpstr>
      <vt:lpstr>Estrutura de Escalation do Suporte - NFE</vt:lpstr>
      <vt:lpstr>Obrigado</vt:lpstr>
    </vt:vector>
  </TitlesOfParts>
  <Company>Unisys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Comitê Operacional - Carrefour</dc:title>
  <dc:creator>Berlingieri, Renata</dc:creator>
  <cp:lastModifiedBy>Henrique Queiros Regatieri - Consultor - Resource IT</cp:lastModifiedBy>
  <cp:revision>80</cp:revision>
  <cp:lastPrinted>2013-07-23T17:52:43Z</cp:lastPrinted>
  <dcterms:created xsi:type="dcterms:W3CDTF">2014-03-08T00:34:18Z</dcterms:created>
  <dcterms:modified xsi:type="dcterms:W3CDTF">2016-03-10T19:35:14Z</dcterms:modified>
</cp:coreProperties>
</file>