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0"/>
  </p:handoutMasterIdLst>
  <p:sldIdLst>
    <p:sldId id="257" r:id="rId5"/>
    <p:sldId id="375" r:id="rId6"/>
    <p:sldId id="397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25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Scripts – DQL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SELECT com JOIN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cláusula </a:t>
            </a:r>
            <a:r>
              <a:rPr lang="pt-BR" b="1" dirty="0"/>
              <a:t>INNER</a:t>
            </a:r>
            <a:r>
              <a:rPr lang="pt-BR" dirty="0"/>
              <a:t> </a:t>
            </a:r>
            <a:r>
              <a:rPr lang="pt-BR" b="1" dirty="0"/>
              <a:t>JOIN</a:t>
            </a:r>
            <a:r>
              <a:rPr lang="pt-BR" dirty="0"/>
              <a:t>  retorna </a:t>
            </a:r>
            <a:r>
              <a:rPr lang="pt-BR" b="1" dirty="0"/>
              <a:t>somente</a:t>
            </a:r>
            <a:r>
              <a:rPr lang="pt-BR" dirty="0"/>
              <a:t> os registros que possuem correspondência na tabela </a:t>
            </a:r>
            <a:r>
              <a:rPr lang="pt-BR" b="1" dirty="0"/>
              <a:t>esquerda</a:t>
            </a:r>
            <a:r>
              <a:rPr lang="pt-BR" dirty="0"/>
              <a:t> (tabela 1) e na tabela </a:t>
            </a:r>
            <a:r>
              <a:rPr lang="pt-BR" b="1" dirty="0"/>
              <a:t>direita</a:t>
            </a:r>
            <a:r>
              <a:rPr lang="pt-BR" dirty="0"/>
              <a:t> (tabela 2) ao mesmo tempo. E </a:t>
            </a:r>
            <a:r>
              <a:rPr lang="pt-BR" b="1" dirty="0"/>
              <a:t>somente</a:t>
            </a:r>
            <a:r>
              <a:rPr lang="pt-BR" dirty="0"/>
              <a:t> estes.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349436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INNER JOIN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5BECCF1-EC0A-4185-B10C-7C29BE65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30" t="15276" r="51860" b="71330"/>
          <a:stretch/>
        </p:blipFill>
        <p:spPr>
          <a:xfrm>
            <a:off x="612000" y="2371653"/>
            <a:ext cx="7920000" cy="13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6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FULL OUTER JOIN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4AE01AB3-CBE9-41AF-827F-1E5C9FDD7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8" t="58798"/>
          <a:stretch/>
        </p:blipFill>
        <p:spPr>
          <a:xfrm>
            <a:off x="1469025" y="1065342"/>
            <a:ext cx="6205950" cy="5120010"/>
          </a:xfrm>
        </p:spPr>
      </p:pic>
    </p:spTree>
    <p:extLst>
      <p:ext uri="{BB962C8B-B14F-4D97-AF65-F5344CB8AC3E}">
        <p14:creationId xmlns:p14="http://schemas.microsoft.com/office/powerpoint/2010/main" val="152817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cláusula </a:t>
            </a:r>
            <a:r>
              <a:rPr lang="pt-BR" b="1" dirty="0"/>
              <a:t>FULL OUTER</a:t>
            </a:r>
            <a:r>
              <a:rPr lang="pt-BR" dirty="0"/>
              <a:t> </a:t>
            </a:r>
            <a:r>
              <a:rPr lang="pt-BR" b="1" dirty="0"/>
              <a:t>JOIN</a:t>
            </a:r>
            <a:r>
              <a:rPr lang="pt-BR" dirty="0"/>
              <a:t>  retorna </a:t>
            </a:r>
            <a:r>
              <a:rPr lang="pt-BR" b="1" dirty="0"/>
              <a:t>todos</a:t>
            </a:r>
            <a:r>
              <a:rPr lang="pt-BR" dirty="0"/>
              <a:t> os registros da tabela </a:t>
            </a:r>
            <a:r>
              <a:rPr lang="pt-BR" b="1" dirty="0"/>
              <a:t>esquerda</a:t>
            </a:r>
            <a:r>
              <a:rPr lang="pt-BR" dirty="0"/>
              <a:t> (tabela 1) e da tabela </a:t>
            </a:r>
            <a:r>
              <a:rPr lang="pt-BR" b="1" dirty="0"/>
              <a:t>direita</a:t>
            </a:r>
            <a:r>
              <a:rPr lang="pt-BR" dirty="0"/>
              <a:t> (tabela 2) ao mesmo tempo. E </a:t>
            </a:r>
            <a:r>
              <a:rPr lang="pt-BR" b="1" dirty="0"/>
              <a:t>também</a:t>
            </a:r>
            <a:r>
              <a:rPr lang="pt-BR" dirty="0"/>
              <a:t>  os registros que possuem correspondência nas duas tabelas.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1401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FULL OUTER </a:t>
            </a:r>
            <a:r>
              <a:rPr lang="pt-BR" dirty="0"/>
              <a:t>JOIN</a:t>
            </a:r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14CC1238-FCB9-4142-B639-76E19B581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02" t="14742" r="51575" b="67381"/>
          <a:stretch/>
        </p:blipFill>
        <p:spPr>
          <a:xfrm>
            <a:off x="612000" y="2472267"/>
            <a:ext cx="7920000" cy="18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6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cláusula </a:t>
            </a:r>
            <a:r>
              <a:rPr lang="pt-BR" b="1" dirty="0"/>
              <a:t>JOIN</a:t>
            </a:r>
            <a:r>
              <a:rPr lang="pt-BR" dirty="0"/>
              <a:t> em SQL correspondente a uma operação de </a:t>
            </a:r>
            <a:r>
              <a:rPr lang="pt-BR" b="1" dirty="0"/>
              <a:t>junção</a:t>
            </a:r>
            <a:r>
              <a:rPr lang="pt-BR" dirty="0"/>
              <a:t> em álgebra relacional, combinando colunas de uma ou mais tabelas em um </a:t>
            </a:r>
            <a:r>
              <a:rPr lang="pt-BR" b="1" dirty="0"/>
              <a:t>banco de dados relacional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importante observar que a junção se dá através da relação entre as chaves </a:t>
            </a:r>
            <a:r>
              <a:rPr lang="pt-BR" b="1" dirty="0"/>
              <a:t>primária</a:t>
            </a:r>
            <a:r>
              <a:rPr lang="pt-BR" dirty="0"/>
              <a:t> e </a:t>
            </a:r>
            <a:r>
              <a:rPr lang="pt-BR" b="1" dirty="0"/>
              <a:t>estrangeira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37608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LEFT JOIN</a:t>
            </a: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979B2256-C30E-4A13-9BC5-95F529130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26" b="54571"/>
          <a:stretch/>
        </p:blipFill>
        <p:spPr>
          <a:xfrm>
            <a:off x="1763590" y="1141413"/>
            <a:ext cx="5605776" cy="5133552"/>
          </a:xfrm>
        </p:spPr>
      </p:pic>
    </p:spTree>
    <p:extLst>
      <p:ext uri="{BB962C8B-B14F-4D97-AF65-F5344CB8AC3E}">
        <p14:creationId xmlns:p14="http://schemas.microsoft.com/office/powerpoint/2010/main" val="382946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cláusula </a:t>
            </a:r>
            <a:r>
              <a:rPr lang="pt-BR" b="1" dirty="0"/>
              <a:t>LEFT</a:t>
            </a:r>
            <a:r>
              <a:rPr lang="pt-BR" dirty="0"/>
              <a:t> </a:t>
            </a:r>
            <a:r>
              <a:rPr lang="pt-BR" b="1" dirty="0"/>
              <a:t>JOIN</a:t>
            </a:r>
            <a:r>
              <a:rPr lang="pt-BR" dirty="0"/>
              <a:t>  retorna todos os registros da tabela </a:t>
            </a:r>
            <a:r>
              <a:rPr lang="pt-BR" b="1" dirty="0"/>
              <a:t>esquerda</a:t>
            </a:r>
            <a:r>
              <a:rPr lang="pt-BR" dirty="0"/>
              <a:t> (tabela 1) e os registros </a:t>
            </a:r>
            <a:r>
              <a:rPr lang="pt-BR" b="1" dirty="0"/>
              <a:t>correspondentes</a:t>
            </a:r>
            <a:r>
              <a:rPr lang="pt-BR" dirty="0"/>
              <a:t> da tabela </a:t>
            </a:r>
            <a:r>
              <a:rPr lang="pt-BR" b="1" dirty="0"/>
              <a:t>direita</a:t>
            </a:r>
            <a:r>
              <a:rPr lang="pt-BR" dirty="0"/>
              <a:t> (tabela 2). E </a:t>
            </a:r>
            <a:r>
              <a:rPr lang="pt-BR" b="1" dirty="0"/>
              <a:t>somente</a:t>
            </a:r>
            <a:r>
              <a:rPr lang="pt-BR" dirty="0"/>
              <a:t> estes.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 O resultado é NULL do lado direito, se não houver correspondência.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LEFT JOIN</a:t>
            </a:r>
          </a:p>
        </p:txBody>
      </p:sp>
    </p:spTree>
    <p:extLst>
      <p:ext uri="{BB962C8B-B14F-4D97-AF65-F5344CB8AC3E}">
        <p14:creationId xmlns:p14="http://schemas.microsoft.com/office/powerpoint/2010/main" val="966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LEFT JOIN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168708-B8CC-410B-84CC-DE66CF266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718" r="52099" b="71700"/>
          <a:stretch/>
        </p:blipFill>
        <p:spPr>
          <a:xfrm>
            <a:off x="702329" y="2284363"/>
            <a:ext cx="7739343" cy="13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8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RIGHT JOIN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286723DC-4AB8-4848-9BAF-ACFF539A7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7" b="57861"/>
          <a:stretch/>
        </p:blipFill>
        <p:spPr>
          <a:xfrm>
            <a:off x="1552915" y="1099468"/>
            <a:ext cx="6038170" cy="4867496"/>
          </a:xfrm>
        </p:spPr>
      </p:pic>
    </p:spTree>
    <p:extLst>
      <p:ext uri="{BB962C8B-B14F-4D97-AF65-F5344CB8AC3E}">
        <p14:creationId xmlns:p14="http://schemas.microsoft.com/office/powerpoint/2010/main" val="367790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cláusula </a:t>
            </a:r>
            <a:r>
              <a:rPr lang="pt-BR" b="1" dirty="0"/>
              <a:t>RIGHT</a:t>
            </a:r>
            <a:r>
              <a:rPr lang="pt-BR" dirty="0"/>
              <a:t> </a:t>
            </a:r>
            <a:r>
              <a:rPr lang="pt-BR" b="1" dirty="0"/>
              <a:t>JOIN</a:t>
            </a:r>
            <a:r>
              <a:rPr lang="pt-BR" dirty="0"/>
              <a:t>  retorna todos os registros da tabela </a:t>
            </a:r>
            <a:r>
              <a:rPr lang="pt-BR" b="1" dirty="0"/>
              <a:t>direita</a:t>
            </a:r>
            <a:r>
              <a:rPr lang="pt-BR" dirty="0"/>
              <a:t> (tabela 2) e os registros </a:t>
            </a:r>
            <a:r>
              <a:rPr lang="pt-BR" b="1" dirty="0"/>
              <a:t>correspondentes</a:t>
            </a:r>
            <a:r>
              <a:rPr lang="pt-BR" dirty="0"/>
              <a:t> da tabela </a:t>
            </a:r>
            <a:r>
              <a:rPr lang="pt-BR" b="1" dirty="0"/>
              <a:t>esquerda</a:t>
            </a:r>
            <a:r>
              <a:rPr lang="pt-BR" dirty="0"/>
              <a:t> (tabela 1). E </a:t>
            </a:r>
            <a:r>
              <a:rPr lang="pt-BR" b="1" dirty="0"/>
              <a:t>somente</a:t>
            </a:r>
            <a:r>
              <a:rPr lang="pt-BR" dirty="0"/>
              <a:t> estes.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 O resultado é NULL do lado direito, se não houver correspondência.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76015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RIGHT JOIN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D95AA6-965C-4BFE-8447-D0DEF5E92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847" r="51729" b="70655"/>
          <a:stretch/>
        </p:blipFill>
        <p:spPr>
          <a:xfrm>
            <a:off x="630506" y="2155226"/>
            <a:ext cx="7882989" cy="14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INNER JOIN</a:t>
            </a: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735271C3-84C1-421E-A578-6C1F7F2F2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32" r="55078"/>
          <a:stretch/>
        </p:blipFill>
        <p:spPr>
          <a:xfrm>
            <a:off x="1506775" y="931817"/>
            <a:ext cx="6130449" cy="5305873"/>
          </a:xfrm>
        </p:spPr>
      </p:pic>
    </p:spTree>
    <p:extLst>
      <p:ext uri="{BB962C8B-B14F-4D97-AF65-F5344CB8AC3E}">
        <p14:creationId xmlns:p14="http://schemas.microsoft.com/office/powerpoint/2010/main" val="470216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245</Words>
  <Application>Microsoft Office PowerPoint</Application>
  <PresentationFormat>Apresentação na tela (4:3)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71</cp:revision>
  <dcterms:created xsi:type="dcterms:W3CDTF">2019-02-19T13:22:14Z</dcterms:created>
  <dcterms:modified xsi:type="dcterms:W3CDTF">2021-08-06T18:28:38Z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