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58" r:id="rId6"/>
    <p:sldId id="260" r:id="rId7"/>
    <p:sldId id="265" r:id="rId8"/>
    <p:sldId id="266" r:id="rId9"/>
    <p:sldId id="261" r:id="rId10"/>
    <p:sldId id="267" r:id="rId11"/>
    <p:sldId id="345" r:id="rId12"/>
    <p:sldId id="347" r:id="rId13"/>
    <p:sldId id="348" r:id="rId14"/>
    <p:sldId id="349" r:id="rId15"/>
    <p:sldId id="350" r:id="rId16"/>
    <p:sldId id="351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Configuração de ambiente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Ferramentas utilizadas, contexto e instalação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é comum entre diversos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SGBDs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a linguagem utilizada: SQL (Structured Query Language).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Sistema Gerenciador de Banco de Dados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8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Sendo assim, é necessário entender como utilizá-lo.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Ambiente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858C6F-14BC-404B-9A83-E0DC1D2E5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78" y="2445151"/>
            <a:ext cx="5320445" cy="31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Este será o Sistema Gerenciador de Banco de Dados que será utilizado, em outras palavras, 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onde os bancos de dados serão criados e armazenados.</a:t>
            </a:r>
          </a:p>
          <a:p>
            <a:pPr algn="just"/>
            <a:endParaRPr lang="pt-BR" dirty="0"/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Foi criado em parceria entre Microsoft e a Sybase,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em 1988.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1994 a Microsoft assumiu a manutenção do SQL Server.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2019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45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uma ferramenta que permite acessar os recursos existentes no servidor de banco de dados, o que não seria possível fazer diretamente.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outras palavras, é 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por onde é possível acessar o servidor e realizar manipulações.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Management Studio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78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que é um banco de dados?</a:t>
            </a:r>
          </a:p>
          <a:p>
            <a:pPr algn="just"/>
            <a:r>
              <a:rPr lang="pt-BR" dirty="0"/>
              <a:t>Aplicações</a:t>
            </a:r>
          </a:p>
          <a:p>
            <a:pPr algn="just"/>
            <a:r>
              <a:rPr lang="pt-BR" dirty="0"/>
              <a:t>Ambientes</a:t>
            </a:r>
          </a:p>
          <a:p>
            <a:pPr algn="just"/>
            <a:r>
              <a:rPr lang="pt-BR" dirty="0"/>
              <a:t>SQL Server 2019</a:t>
            </a:r>
          </a:p>
          <a:p>
            <a:pPr algn="just"/>
            <a:r>
              <a:rPr lang="pt-BR" dirty="0"/>
              <a:t>SQL Server Management Studio 18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AD3F1E-C870-4C01-B814-31925B73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uma coleção de tabelas relacionadas (ou não) que são geralmente integradas, vinculadas ou referenciadas.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Em outras palavras, é onde podemos armazenar dados de maneira organizada, o que além de facilitar o acesso aos dados também torna possível gerar informação através de relacionamentos.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banco de dados?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5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confunda! Um banco de dados guarda apenas dados, quem gera informação é o sistema que analisará as tabelas relacionadas e com base na lógica aplicada irá tomar decisões.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Exemplo</a:t>
            </a:r>
          </a:p>
          <a:p>
            <a:pPr algn="just"/>
            <a:r>
              <a:rPr lang="pt-BR" dirty="0"/>
              <a:t>No banco de dados é possível armazenar: nome, idade, estado civil etc.</a:t>
            </a:r>
          </a:p>
          <a:p>
            <a:pPr algn="just"/>
            <a:r>
              <a:rPr lang="pt-BR" dirty="0"/>
              <a:t>A informação que o sistema pode gerar com base nesses dados é que uma pessoa se casou jovem.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Dados x Informação</a:t>
            </a:r>
          </a:p>
        </p:txBody>
      </p:sp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582C1A6-F89C-4B2D-9300-BBAC0349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Entenda o banco de dados como o local onde é armazenada a base de dados. Geralmente confundimos e entendemos ambos como sendo a mesma coisa.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base de dados é o conjunto de dados de maneira crua. Em uma tabela de Excel, por exemplo.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B1039-5412-425C-88F4-C374258AD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Banco de dados x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1111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1F53D32-C439-4B4C-A349-E0415C97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Sabendo disso, é possível notar que o banco de dados é importante nas mais diversas frentes. Hoje em dia, é muito difícil pensar em coletar dados e gerar informação sem utilizar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Imagine anotar os dados de todos os alunos do SENAI em um caderno, ou algum outro processo manual, e sempre que precisar consultar os dados for necessário tirar uma cópia.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7DFB1-DB7D-47AB-BC6F-E757DA9D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0C7C18-BE69-4AEC-93D4-569D366F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7" t="11482" r="21062" b="25621"/>
          <a:stretch/>
        </p:blipFill>
        <p:spPr>
          <a:xfrm>
            <a:off x="892036" y="918669"/>
            <a:ext cx="7359926" cy="48915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4200" dirty="0"/>
              <a:t>Ranking de Bancos de Dados mais utilizados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9E51B-65E2-44A5-8C4D-6B5A932F5CB4}"/>
              </a:ext>
            </a:extLst>
          </p:cNvPr>
          <p:cNvSpPr txBox="1"/>
          <p:nvPr/>
        </p:nvSpPr>
        <p:spPr>
          <a:xfrm>
            <a:off x="1349406" y="5797118"/>
            <a:ext cx="41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https://db-engines.com/en/ranking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4F4BB9-E6EC-4625-96EB-A014249F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banco de dados relacional é aquele onde a modelagem dos dados é feita de forma que estes sejam percebidos pelo usuário como tabelas com relações entre si.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AA9A3-5063-407D-8EED-02718366A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Relacional</a:t>
            </a:r>
            <a:endParaRPr lang="pt-BR" dirty="0">
              <a:latin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398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 banco de dados não-relacional é um modelo onde não se usa a estrutura de tabela, isto é, de linhas e colunas encontrado na maioria dos sistemas de banco de dados tradicionais.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não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Não Relacional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452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535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23</cp:revision>
  <dcterms:created xsi:type="dcterms:W3CDTF">2019-02-19T13:22:14Z</dcterms:created>
  <dcterms:modified xsi:type="dcterms:W3CDTF">2021-08-04T00:41:24Z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