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39863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>
      <p:cViewPr>
        <p:scale>
          <a:sx n="100" d="100"/>
          <a:sy n="100" d="100"/>
        </p:scale>
        <p:origin x="4092" y="2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90" y="235644"/>
            <a:ext cx="1223884" cy="501286"/>
          </a:xfrm>
        </p:spPr>
        <p:txBody>
          <a:bodyPr anchor="b"/>
          <a:lstStyle>
            <a:lvl1pPr algn="ctr">
              <a:defRPr sz="9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83" y="756262"/>
            <a:ext cx="1079897" cy="347633"/>
          </a:xfrm>
        </p:spPr>
        <p:txBody>
          <a:bodyPr/>
          <a:lstStyle>
            <a:lvl1pPr marL="0" indent="0" algn="ctr">
              <a:buNone/>
              <a:defRPr sz="378"/>
            </a:lvl1pPr>
            <a:lvl2pPr marL="72009" indent="0" algn="ctr">
              <a:buNone/>
              <a:defRPr sz="315"/>
            </a:lvl2pPr>
            <a:lvl3pPr marL="144018" indent="0" algn="ctr">
              <a:buNone/>
              <a:defRPr sz="284"/>
            </a:lvl3pPr>
            <a:lvl4pPr marL="216027" indent="0" algn="ctr">
              <a:buNone/>
              <a:defRPr sz="252"/>
            </a:lvl4pPr>
            <a:lvl5pPr marL="288036" indent="0" algn="ctr">
              <a:buNone/>
              <a:defRPr sz="252"/>
            </a:lvl5pPr>
            <a:lvl6pPr marL="360045" indent="0" algn="ctr">
              <a:buNone/>
              <a:defRPr sz="252"/>
            </a:lvl6pPr>
            <a:lvl7pPr marL="432054" indent="0" algn="ctr">
              <a:buNone/>
              <a:defRPr sz="252"/>
            </a:lvl7pPr>
            <a:lvl8pPr marL="504063" indent="0" algn="ctr">
              <a:buNone/>
              <a:defRPr sz="252"/>
            </a:lvl8pPr>
            <a:lvl9pPr marL="576072" indent="0" algn="ctr">
              <a:buNone/>
              <a:defRPr sz="25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8276-45BE-4362-B9E4-FEEFB4AB839A}" type="datetimeFigureOut">
              <a:rPr lang="fr-CA" smtClean="0"/>
              <a:t>2024-03-21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E372-CEA7-4C57-99D2-F3B40C6D9F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591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8276-45BE-4362-B9E4-FEEFB4AB839A}" type="datetimeFigureOut">
              <a:rPr lang="fr-CA" smtClean="0"/>
              <a:t>2024-03-21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E372-CEA7-4C57-99D2-F3B40C6D9F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8279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402" y="76660"/>
            <a:ext cx="310470" cy="12202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91" y="76660"/>
            <a:ext cx="913413" cy="12202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8276-45BE-4362-B9E4-FEEFB4AB839A}" type="datetimeFigureOut">
              <a:rPr lang="fr-CA" smtClean="0"/>
              <a:t>2024-03-21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E372-CEA7-4C57-99D2-F3B40C6D9F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9521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8276-45BE-4362-B9E4-FEEFB4AB839A}" type="datetimeFigureOut">
              <a:rPr lang="fr-CA" smtClean="0"/>
              <a:t>2024-03-21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E372-CEA7-4C57-99D2-F3B40C6D9F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692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41" y="358966"/>
            <a:ext cx="1241882" cy="59894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41" y="963575"/>
            <a:ext cx="1241882" cy="314970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/>
                </a:solidFill>
              </a:defRPr>
            </a:lvl1pPr>
            <a:lvl2pPr marL="7200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4018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3pPr>
            <a:lvl4pPr marL="216027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803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60045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2054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406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6072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8276-45BE-4362-B9E4-FEEFB4AB839A}" type="datetimeFigureOut">
              <a:rPr lang="fr-CA" smtClean="0"/>
              <a:t>2024-03-21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E372-CEA7-4C57-99D2-F3B40C6D9F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496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90" y="383297"/>
            <a:ext cx="611942" cy="9135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931" y="383297"/>
            <a:ext cx="611942" cy="9135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8276-45BE-4362-B9E4-FEEFB4AB839A}" type="datetimeFigureOut">
              <a:rPr lang="fr-CA" smtClean="0"/>
              <a:t>2024-03-21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E372-CEA7-4C57-99D2-F3B40C6D9F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20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76660"/>
            <a:ext cx="1241882" cy="27830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79" y="352967"/>
            <a:ext cx="609129" cy="172983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79" y="525950"/>
            <a:ext cx="609129" cy="77359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931" y="352967"/>
            <a:ext cx="612129" cy="172983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931" y="525950"/>
            <a:ext cx="612129" cy="77359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8276-45BE-4362-B9E4-FEEFB4AB839A}" type="datetimeFigureOut">
              <a:rPr lang="fr-CA" smtClean="0"/>
              <a:t>2024-03-21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E372-CEA7-4C57-99D2-F3B40C6D9F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447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8276-45BE-4362-B9E4-FEEFB4AB839A}" type="datetimeFigureOut">
              <a:rPr lang="fr-CA" smtClean="0"/>
              <a:t>2024-03-21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E372-CEA7-4C57-99D2-F3B40C6D9F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00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8276-45BE-4362-B9E4-FEEFB4AB839A}" type="datetimeFigureOut">
              <a:rPr lang="fr-CA" smtClean="0"/>
              <a:t>2024-03-21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E372-CEA7-4C57-99D2-F3B40C6D9F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542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95991"/>
            <a:ext cx="464393" cy="335968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29" y="207314"/>
            <a:ext cx="728931" cy="1023236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431959"/>
            <a:ext cx="464393" cy="800257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8276-45BE-4362-B9E4-FEEFB4AB839A}" type="datetimeFigureOut">
              <a:rPr lang="fr-CA" smtClean="0"/>
              <a:t>2024-03-21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E372-CEA7-4C57-99D2-F3B40C6D9F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9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95991"/>
            <a:ext cx="464393" cy="335968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29" y="207314"/>
            <a:ext cx="728931" cy="1023236"/>
          </a:xfrm>
        </p:spPr>
        <p:txBody>
          <a:bodyPr anchor="t"/>
          <a:lstStyle>
            <a:lvl1pPr marL="0" indent="0">
              <a:buNone/>
              <a:defRPr sz="504"/>
            </a:lvl1pPr>
            <a:lvl2pPr marL="72009" indent="0">
              <a:buNone/>
              <a:defRPr sz="441"/>
            </a:lvl2pPr>
            <a:lvl3pPr marL="144018" indent="0">
              <a:buNone/>
              <a:defRPr sz="378"/>
            </a:lvl3pPr>
            <a:lvl4pPr marL="216027" indent="0">
              <a:buNone/>
              <a:defRPr sz="315"/>
            </a:lvl4pPr>
            <a:lvl5pPr marL="288036" indent="0">
              <a:buNone/>
              <a:defRPr sz="315"/>
            </a:lvl5pPr>
            <a:lvl6pPr marL="360045" indent="0">
              <a:buNone/>
              <a:defRPr sz="315"/>
            </a:lvl6pPr>
            <a:lvl7pPr marL="432054" indent="0">
              <a:buNone/>
              <a:defRPr sz="315"/>
            </a:lvl7pPr>
            <a:lvl8pPr marL="504063" indent="0">
              <a:buNone/>
              <a:defRPr sz="315"/>
            </a:lvl8pPr>
            <a:lvl9pPr marL="576072" indent="0">
              <a:buNone/>
              <a:defRPr sz="31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431959"/>
            <a:ext cx="464393" cy="800257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E8276-45BE-4362-B9E4-FEEFB4AB839A}" type="datetimeFigureOut">
              <a:rPr lang="fr-CA" smtClean="0"/>
              <a:t>2024-03-21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E372-CEA7-4C57-99D2-F3B40C6D9F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781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91" y="76660"/>
            <a:ext cx="1241882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91" y="383297"/>
            <a:ext cx="1241882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91" y="1334540"/>
            <a:ext cx="32396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E8276-45BE-4362-B9E4-FEEFB4AB839A}" type="datetimeFigureOut">
              <a:rPr lang="fr-CA" smtClean="0"/>
              <a:t>2024-03-21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955" y="1334540"/>
            <a:ext cx="485954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03" y="1334540"/>
            <a:ext cx="32396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8E372-CEA7-4C57-99D2-F3B40C6D9FE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784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4018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5" indent="-36005" algn="l" defTabSz="144018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8014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80023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2032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324041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96050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68059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40068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612077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1pPr>
      <a:lvl2pPr marL="72009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DAEEF13-4246-4589-8EBF-BE9221A53DC5}"/>
              </a:ext>
            </a:extLst>
          </p:cNvPr>
          <p:cNvCxnSpPr>
            <a:cxnSpLocks/>
          </p:cNvCxnSpPr>
          <p:nvPr/>
        </p:nvCxnSpPr>
        <p:spPr>
          <a:xfrm flipV="1">
            <a:off x="139700" y="719929"/>
            <a:ext cx="1301750" cy="1"/>
          </a:xfrm>
          <a:prstGeom prst="straightConnector1">
            <a:avLst/>
          </a:prstGeom>
          <a:ln w="730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5D610F9-9C53-448E-AD4E-083FDCCC45C1}"/>
              </a:ext>
            </a:extLst>
          </p:cNvPr>
          <p:cNvCxnSpPr>
            <a:cxnSpLocks/>
          </p:cNvCxnSpPr>
          <p:nvPr/>
        </p:nvCxnSpPr>
        <p:spPr>
          <a:xfrm flipV="1">
            <a:off x="492125" y="436164"/>
            <a:ext cx="0" cy="567531"/>
          </a:xfrm>
          <a:prstGeom prst="straightConnector1">
            <a:avLst/>
          </a:prstGeom>
          <a:ln w="730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3CDEA85-DC99-4097-A4BE-7CF52FFB0C92}"/>
              </a:ext>
            </a:extLst>
          </p:cNvPr>
          <p:cNvCxnSpPr>
            <a:cxnSpLocks/>
          </p:cNvCxnSpPr>
          <p:nvPr/>
        </p:nvCxnSpPr>
        <p:spPr>
          <a:xfrm flipV="1">
            <a:off x="695325" y="436164"/>
            <a:ext cx="0" cy="567531"/>
          </a:xfrm>
          <a:prstGeom prst="straightConnector1">
            <a:avLst/>
          </a:prstGeom>
          <a:ln w="730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0941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6E9507B05D4541BBF0D85C8DCCA0FF" ma:contentTypeVersion="0" ma:contentTypeDescription="Crée un document." ma:contentTypeScope="" ma:versionID="61730022f32ba9cb99b35b8c886e87e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f11e83d12cbdd0fcf0b62744a2ab94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33F99E-A7DB-49FF-B36D-C88182FEA5B9}"/>
</file>

<file path=customXml/itemProps2.xml><?xml version="1.0" encoding="utf-8"?>
<ds:datastoreItem xmlns:ds="http://schemas.openxmlformats.org/officeDocument/2006/customXml" ds:itemID="{2C6C927F-F732-45C8-B803-CD5B94B85AAD}"/>
</file>

<file path=customXml/itemProps3.xml><?xml version="1.0" encoding="utf-8"?>
<ds:datastoreItem xmlns:ds="http://schemas.openxmlformats.org/officeDocument/2006/customXml" ds:itemID="{78D88F92-6CF5-48D2-A9A9-EB08C3E0DAE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Lopez, Maël</dc:creator>
  <cp:lastModifiedBy>Lopez, Maël</cp:lastModifiedBy>
  <cp:revision>1</cp:revision>
  <dcterms:created xsi:type="dcterms:W3CDTF">2024-03-21T13:59:20Z</dcterms:created>
  <dcterms:modified xsi:type="dcterms:W3CDTF">2024-03-21T14:02:43Z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0x0101001C6E9507B05D4541BBF0D85C8DCCA0FF</vt:lpwstr>
  </property>
</Properties>
</file>