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B111C-833F-4C3D-B5F6-898BBAE3C01F}" v="91" dt="2022-04-27T19:12:22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37"/>
  </p:normalViewPr>
  <p:slideViewPr>
    <p:cSldViewPr snapToGrid="0" snapToObjects="1">
      <p:cViewPr varScale="1">
        <p:scale>
          <a:sx n="84" d="100"/>
          <a:sy n="84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4910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11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50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24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434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0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43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8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518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255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7EBA0EB-1092-6549-90F0-09B53F3C688A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6FE0D52-C14B-414C-86BF-8BF34C00F1A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56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 descr="Computador em cima da mesa&#10;&#10;Descrição gerada automaticamente">
            <a:extLst>
              <a:ext uri="{FF2B5EF4-FFF2-40B4-BE49-F238E27FC236}">
                <a16:creationId xmlns:a16="http://schemas.microsoft.com/office/drawing/2014/main" id="{CD6E411B-324C-F781-2B52-EBA4794F0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DB7FF-806B-39B5-B53A-56B20B9B1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959" y="2185352"/>
            <a:ext cx="4891887" cy="1025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300" b="1" dirty="0" err="1"/>
              <a:t>Pirâmides</a:t>
            </a:r>
            <a:r>
              <a:rPr lang="en-US" sz="3300" b="1" dirty="0"/>
              <a:t> e golpes </a:t>
            </a:r>
            <a:r>
              <a:rPr lang="en-US" sz="3300" b="1" dirty="0" err="1"/>
              <a:t>financeiros</a:t>
            </a:r>
            <a:endParaRPr lang="en-US" sz="3300" b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2312F7-E6ED-8533-10D6-36E81189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959" y="3494822"/>
            <a:ext cx="4891887" cy="2068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4000"/>
              </a:lnSpc>
              <a:spcAft>
                <a:spcPts val="200"/>
              </a:spcAft>
            </a:pPr>
            <a:r>
              <a:rPr lang="en-US" dirty="0" err="1"/>
              <a:t>Integrantes</a:t>
            </a:r>
            <a:r>
              <a:rPr lang="en-US" dirty="0"/>
              <a:t>:</a:t>
            </a:r>
            <a:endParaRPr lang="pt-BR" dirty="0"/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dirty="0"/>
              <a:t>Gabriel Fonseca</a:t>
            </a: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dirty="0"/>
              <a:t>Guilherme Figueiredo</a:t>
            </a: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dirty="0"/>
              <a:t>João Vitor</a:t>
            </a: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  <a:buFont typeface="Arial" panose="020B0503020102020204" pitchFamily="34" charset="0"/>
              <a:buChar char="•"/>
            </a:pPr>
            <a:r>
              <a:rPr lang="en-US" dirty="0"/>
              <a:t>Lucas Araujo</a:t>
            </a:r>
          </a:p>
        </p:txBody>
      </p:sp>
    </p:spTree>
    <p:extLst>
      <p:ext uri="{BB962C8B-B14F-4D97-AF65-F5344CB8AC3E}">
        <p14:creationId xmlns:p14="http://schemas.microsoft.com/office/powerpoint/2010/main" val="1015519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5E18C3-EF5D-0F45-322B-C17D7222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pt-BR" dirty="0"/>
              <a:t>O Problema  </a:t>
            </a:r>
          </a:p>
        </p:txBody>
      </p:sp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C3AFFCC-EEED-7672-4DC9-6B14CE0AC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5" r="19062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CD3F8-C7B5-5FAE-1295-55263BD8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sz="1900" dirty="0"/>
              <a:t>Os golpes virtuais estão se tornando algo cada vez mais comum atualmente.</a:t>
            </a:r>
          </a:p>
          <a:p>
            <a:pPr marL="383540" indent="-383540"/>
            <a:endParaRPr lang="pt-BR" sz="1900" dirty="0"/>
          </a:p>
          <a:p>
            <a:pPr marL="0" indent="0">
              <a:buNone/>
            </a:pPr>
            <a:endParaRPr lang="pt-BR" sz="1900" dirty="0"/>
          </a:p>
          <a:p>
            <a:pPr marL="383540" indent="-383540"/>
            <a:r>
              <a:rPr lang="pt-BR" sz="1900" dirty="0"/>
              <a:t>As principais vítimas são aquelas que não possuem tanta familiaridade com o ambiente online. Mas não se engane pois até mesmo as pessoas que são com o ambiente online podem cair em golpes também.</a:t>
            </a:r>
          </a:p>
        </p:txBody>
      </p:sp>
    </p:spTree>
    <p:extLst>
      <p:ext uri="{BB962C8B-B14F-4D97-AF65-F5344CB8AC3E}">
        <p14:creationId xmlns:p14="http://schemas.microsoft.com/office/powerpoint/2010/main" val="159583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89BEE-EC70-58F8-90D4-7C0EF506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762000"/>
          </a:xfrm>
        </p:spPr>
        <p:txBody>
          <a:bodyPr>
            <a:normAutofit/>
          </a:bodyPr>
          <a:lstStyle/>
          <a:p>
            <a:r>
              <a:rPr lang="pt-BR" dirty="0"/>
              <a:t>Tipos de Golpe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7FE52-3A61-6ABB-7A37-E2B599ED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1447800"/>
            <a:ext cx="5072437" cy="4419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dirty="0"/>
              <a:t>Existem muitos tipos de golpes que ocorrem na internet:</a:t>
            </a:r>
          </a:p>
          <a:p>
            <a:pPr marL="0" indent="0" algn="ctr">
              <a:buNone/>
            </a:pPr>
            <a:endParaRPr lang="pt-BR" dirty="0"/>
          </a:p>
          <a:p>
            <a:pPr marL="383540" indent="-383540"/>
            <a:r>
              <a:rPr lang="pt-BR" dirty="0"/>
              <a:t>Golpe do Boleto Falso</a:t>
            </a:r>
          </a:p>
          <a:p>
            <a:pPr marL="383540" indent="-383540"/>
            <a:r>
              <a:rPr lang="pt-BR" dirty="0"/>
              <a:t>Golpe via SMS</a:t>
            </a:r>
          </a:p>
          <a:p>
            <a:pPr marL="383540" indent="-383540"/>
            <a:r>
              <a:rPr lang="pt-BR" dirty="0"/>
              <a:t>Golpe do Perfil Falso</a:t>
            </a:r>
          </a:p>
          <a:p>
            <a:pPr marL="383540" indent="-383540"/>
            <a:r>
              <a:rPr lang="pt-BR" dirty="0"/>
              <a:t>Golpe do Investimento</a:t>
            </a:r>
          </a:p>
          <a:p>
            <a:pPr marL="383540" indent="-383540"/>
            <a:r>
              <a:rPr lang="pt-BR" dirty="0"/>
              <a:t>Golpe do </a:t>
            </a:r>
            <a:r>
              <a:rPr lang="pt-BR" dirty="0" err="1"/>
              <a:t>Whatsapp</a:t>
            </a:r>
            <a:endParaRPr lang="pt-BR" sz="1000" dirty="0" err="1"/>
          </a:p>
        </p:txBody>
      </p:sp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81AEB78-130E-ED68-5069-944F414A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66" y="1967846"/>
            <a:ext cx="5105445" cy="29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0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0327E-9AE0-A074-25AE-752FBF42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398C5C-A8C5-1C85-FB38-B63AEF4F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3326"/>
            <a:ext cx="9601200" cy="13131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Nome: Gisele Maria</a:t>
            </a:r>
            <a:endParaRPr lang="pt-BR"/>
          </a:p>
          <a:p>
            <a:pPr marL="383540" indent="-383540"/>
            <a:r>
              <a:rPr lang="pt-BR" dirty="0"/>
              <a:t>Idade: 55 anos</a:t>
            </a:r>
          </a:p>
          <a:p>
            <a:pPr marL="383540" indent="-383540"/>
            <a:r>
              <a:rPr lang="pt-BR" dirty="0"/>
              <a:t>Golpe Sofrido: Golpe do Perfil Falso</a:t>
            </a:r>
          </a:p>
        </p:txBody>
      </p:sp>
    </p:spTree>
    <p:extLst>
      <p:ext uri="{BB962C8B-B14F-4D97-AF65-F5344CB8AC3E}">
        <p14:creationId xmlns:p14="http://schemas.microsoft.com/office/powerpoint/2010/main" val="3727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0236E-A2E7-1190-B276-B001439A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706E6-82CD-52D0-4258-EA1CEF92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73326"/>
            <a:ext cx="9601200" cy="13131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/>
              <a:t>Nome: Fernando Melo</a:t>
            </a:r>
            <a:endParaRPr lang="pt-BR"/>
          </a:p>
          <a:p>
            <a:pPr marL="383540" indent="-383540"/>
            <a:r>
              <a:rPr lang="pt-BR" dirty="0"/>
              <a:t>Idade: 82 anos</a:t>
            </a:r>
          </a:p>
          <a:p>
            <a:pPr marL="383540" indent="-383540"/>
            <a:r>
              <a:rPr lang="pt-BR" dirty="0"/>
              <a:t>Golpe Sofrido: Golpe do Boleto Falso</a:t>
            </a:r>
          </a:p>
        </p:txBody>
      </p:sp>
    </p:spTree>
    <p:extLst>
      <p:ext uri="{BB962C8B-B14F-4D97-AF65-F5344CB8AC3E}">
        <p14:creationId xmlns:p14="http://schemas.microsoft.com/office/powerpoint/2010/main" val="10068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5B9942-B60D-7C68-95CA-C535910D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995" y="919506"/>
            <a:ext cx="7475705" cy="502035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Nossa Solução</a:t>
            </a:r>
            <a:br>
              <a:rPr lang="pt-BR" dirty="0"/>
            </a:br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5CC5B-4EC2-7D0C-AE03-B1464390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9681" y="2080224"/>
            <a:ext cx="6114847" cy="5020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1700" dirty="0"/>
          </a:p>
        </p:txBody>
      </p:sp>
      <p:pic>
        <p:nvPicPr>
          <p:cNvPr id="7" name="Imagem 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9D879CB-36A6-FF69-3D9B-B172BF7F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770" y="2200065"/>
            <a:ext cx="5230282" cy="34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77646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{1970E568-3909-B545-9193-C239AD2EAAE1}tf10001072</Template>
  <TotalTime>70</TotalTime>
  <Words>717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Cortar</vt:lpstr>
      <vt:lpstr>Pirâmides e golpes financeiros</vt:lpstr>
      <vt:lpstr>O Problema  </vt:lpstr>
      <vt:lpstr>Tipos de Golpe</vt:lpstr>
      <vt:lpstr>Exemplo 1 </vt:lpstr>
      <vt:lpstr>Exemplo 2</vt:lpstr>
      <vt:lpstr>Nossa Solução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Pirâmides e golpes financeiros</dc:title>
  <dc:creator>Gui Figueiredo</dc:creator>
  <cp:lastModifiedBy>Gui Figueiredo</cp:lastModifiedBy>
  <cp:revision>44</cp:revision>
  <dcterms:created xsi:type="dcterms:W3CDTF">2022-04-20T14:45:17Z</dcterms:created>
  <dcterms:modified xsi:type="dcterms:W3CDTF">2022-04-27T19:12:44Z</dcterms:modified>
</cp:coreProperties>
</file>