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73BBA-9FC2-4EB2-B5F4-EF7522CB719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766EE2-065E-4937-A15F-F51CE73603B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Une interface graphique dite de bureau</a:t>
          </a:r>
          <a:endParaRPr lang="en-US"/>
        </a:p>
      </dgm:t>
    </dgm:pt>
    <dgm:pt modelId="{370A6EAF-9972-497F-8754-7A2A9D37EBB4}" type="parTrans" cxnId="{D1A6535F-9110-4AF1-ABC3-A36E64517184}">
      <dgm:prSet/>
      <dgm:spPr/>
      <dgm:t>
        <a:bodyPr/>
        <a:lstStyle/>
        <a:p>
          <a:endParaRPr lang="en-US"/>
        </a:p>
      </dgm:t>
    </dgm:pt>
    <dgm:pt modelId="{FB77BD36-28D2-4818-B821-F5EB6AD08E90}" type="sibTrans" cxnId="{D1A6535F-9110-4AF1-ABC3-A36E64517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B8A04C-0558-43EC-9596-02EAC23C377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Possède des objets (Bouton, </a:t>
          </a:r>
          <a:r>
            <a:rPr lang="fr-FR" dirty="0" err="1"/>
            <a:t>Text</a:t>
          </a:r>
          <a:r>
            <a:rPr lang="fr-FR" dirty="0"/>
            <a:t>, Menu, </a:t>
          </a:r>
          <a:r>
            <a:rPr lang="fr-FR" dirty="0" err="1"/>
            <a:t>etc</a:t>
          </a:r>
          <a:r>
            <a:rPr lang="fr-FR" dirty="0"/>
            <a:t>) nommer widget</a:t>
          </a:r>
          <a:endParaRPr lang="en-US" dirty="0"/>
        </a:p>
      </dgm:t>
    </dgm:pt>
    <dgm:pt modelId="{2BAA4D40-CCB4-47DB-B749-759C53E98C00}" type="parTrans" cxnId="{37C34453-783A-4C1F-86AE-7DADEA4A00AE}">
      <dgm:prSet/>
      <dgm:spPr/>
      <dgm:t>
        <a:bodyPr/>
        <a:lstStyle/>
        <a:p>
          <a:endParaRPr lang="en-US"/>
        </a:p>
      </dgm:t>
    </dgm:pt>
    <dgm:pt modelId="{72FD4F7F-E3D3-424A-B7BA-F059B3F1DE75}" type="sibTrans" cxnId="{37C34453-783A-4C1F-86AE-7DADEA4A00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D48734-30E5-4F0F-AEF0-3FF22BAB9FD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Attention les widget ne sont pas afficher a leur création vous devrais le faire vous-même</a:t>
          </a:r>
          <a:endParaRPr lang="en-US" dirty="0"/>
        </a:p>
      </dgm:t>
    </dgm:pt>
    <dgm:pt modelId="{C481238C-55E7-4983-A941-519BCC19FC88}" type="parTrans" cxnId="{C72FAF1F-087A-4803-9D70-DF9FE74128E4}">
      <dgm:prSet/>
      <dgm:spPr/>
      <dgm:t>
        <a:bodyPr/>
        <a:lstStyle/>
        <a:p>
          <a:endParaRPr lang="fr-FR"/>
        </a:p>
      </dgm:t>
    </dgm:pt>
    <dgm:pt modelId="{88D7613D-9C33-4D3B-B967-7A89B8885E35}" type="sibTrans" cxnId="{C72FAF1F-087A-4803-9D70-DF9FE74128E4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466304F8-6700-439D-9838-442CE3EDAAFB}" type="pres">
      <dgm:prSet presAssocID="{82673BBA-9FC2-4EB2-B5F4-EF7522CB7199}" presName="root" presStyleCnt="0">
        <dgm:presLayoutVars>
          <dgm:dir/>
          <dgm:resizeHandles val="exact"/>
        </dgm:presLayoutVars>
      </dgm:prSet>
      <dgm:spPr/>
    </dgm:pt>
    <dgm:pt modelId="{ACB8559E-3D7C-4DB2-B9AE-96BDC8B64B1C}" type="pres">
      <dgm:prSet presAssocID="{82673BBA-9FC2-4EB2-B5F4-EF7522CB7199}" presName="container" presStyleCnt="0">
        <dgm:presLayoutVars>
          <dgm:dir/>
          <dgm:resizeHandles val="exact"/>
        </dgm:presLayoutVars>
      </dgm:prSet>
      <dgm:spPr/>
    </dgm:pt>
    <dgm:pt modelId="{18A3B76E-4D61-41E2-89DC-CA81D52A2AA7}" type="pres">
      <dgm:prSet presAssocID="{41766EE2-065E-4937-A15F-F51CE73603BC}" presName="compNode" presStyleCnt="0"/>
      <dgm:spPr/>
    </dgm:pt>
    <dgm:pt modelId="{0F4290C1-51BE-44BC-AC55-5A0254AA7E66}" type="pres">
      <dgm:prSet presAssocID="{41766EE2-065E-4937-A15F-F51CE73603BC}" presName="iconBgRect" presStyleLbl="bgShp" presStyleIdx="0" presStyleCnt="3"/>
      <dgm:spPr/>
    </dgm:pt>
    <dgm:pt modelId="{EA38CC98-9D60-4471-A4B6-3DBD8D66C94C}" type="pres">
      <dgm:prSet presAssocID="{41766EE2-065E-4937-A15F-F51CE7360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A652845-0DCE-40A7-8E44-29FD924F170D}" type="pres">
      <dgm:prSet presAssocID="{41766EE2-065E-4937-A15F-F51CE73603BC}" presName="spaceRect" presStyleCnt="0"/>
      <dgm:spPr/>
    </dgm:pt>
    <dgm:pt modelId="{8A42FA0F-F4F5-42AA-BAF4-799295B510BB}" type="pres">
      <dgm:prSet presAssocID="{41766EE2-065E-4937-A15F-F51CE73603BC}" presName="textRect" presStyleLbl="revTx" presStyleIdx="0" presStyleCnt="3">
        <dgm:presLayoutVars>
          <dgm:chMax val="1"/>
          <dgm:chPref val="1"/>
        </dgm:presLayoutVars>
      </dgm:prSet>
      <dgm:spPr/>
    </dgm:pt>
    <dgm:pt modelId="{46F9E7DC-0A84-4414-9369-54F8A24D5051}" type="pres">
      <dgm:prSet presAssocID="{FB77BD36-28D2-4818-B821-F5EB6AD08E90}" presName="sibTrans" presStyleLbl="sibTrans2D1" presStyleIdx="0" presStyleCnt="0"/>
      <dgm:spPr/>
    </dgm:pt>
    <dgm:pt modelId="{FE7C5114-F641-44C0-A7F6-BA839C8368A5}" type="pres">
      <dgm:prSet presAssocID="{32B8A04C-0558-43EC-9596-02EAC23C377F}" presName="compNode" presStyleCnt="0"/>
      <dgm:spPr/>
    </dgm:pt>
    <dgm:pt modelId="{1C8ACA89-F672-47B8-9ED7-61D74CDCA639}" type="pres">
      <dgm:prSet presAssocID="{32B8A04C-0558-43EC-9596-02EAC23C377F}" presName="iconBgRect" presStyleLbl="bgShp" presStyleIdx="1" presStyleCnt="3"/>
      <dgm:spPr/>
    </dgm:pt>
    <dgm:pt modelId="{E5566E09-B07C-48C9-AF08-8115AC0CC4A0}" type="pres">
      <dgm:prSet presAssocID="{32B8A04C-0558-43EC-9596-02EAC23C37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47E55617-F8FA-4C06-99FF-6AA6B712041D}" type="pres">
      <dgm:prSet presAssocID="{32B8A04C-0558-43EC-9596-02EAC23C377F}" presName="spaceRect" presStyleCnt="0"/>
      <dgm:spPr/>
    </dgm:pt>
    <dgm:pt modelId="{1DCE1200-DD8E-46D1-B9AA-E57774811048}" type="pres">
      <dgm:prSet presAssocID="{32B8A04C-0558-43EC-9596-02EAC23C377F}" presName="textRect" presStyleLbl="revTx" presStyleIdx="1" presStyleCnt="3">
        <dgm:presLayoutVars>
          <dgm:chMax val="1"/>
          <dgm:chPref val="1"/>
        </dgm:presLayoutVars>
      </dgm:prSet>
      <dgm:spPr/>
    </dgm:pt>
    <dgm:pt modelId="{CE5B6FB3-4D17-4936-AF64-0A3CACC8432E}" type="pres">
      <dgm:prSet presAssocID="{72FD4F7F-E3D3-424A-B7BA-F059B3F1DE75}" presName="sibTrans" presStyleLbl="sibTrans2D1" presStyleIdx="0" presStyleCnt="0"/>
      <dgm:spPr/>
    </dgm:pt>
    <dgm:pt modelId="{455BE522-CF50-4B5E-9B2F-13D3C84E9947}" type="pres">
      <dgm:prSet presAssocID="{44D48734-30E5-4F0F-AEF0-3FF22BAB9FD7}" presName="compNode" presStyleCnt="0"/>
      <dgm:spPr/>
    </dgm:pt>
    <dgm:pt modelId="{D4AEAF81-3213-4E4E-9834-374908E3BB90}" type="pres">
      <dgm:prSet presAssocID="{44D48734-30E5-4F0F-AEF0-3FF22BAB9FD7}" presName="iconBgRect" presStyleLbl="bgShp" presStyleIdx="2" presStyleCnt="3"/>
      <dgm:spPr/>
    </dgm:pt>
    <dgm:pt modelId="{E0FDA6B9-6CAE-44F6-BF56-8734806DEB04}" type="pres">
      <dgm:prSet presAssocID="{44D48734-30E5-4F0F-AEF0-3FF22BAB9F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 avec un remplissage uni"/>
        </a:ext>
      </dgm:extLst>
    </dgm:pt>
    <dgm:pt modelId="{5D2EF7B5-0EC1-49A9-B32F-04E9F3273A7F}" type="pres">
      <dgm:prSet presAssocID="{44D48734-30E5-4F0F-AEF0-3FF22BAB9FD7}" presName="spaceRect" presStyleCnt="0"/>
      <dgm:spPr/>
    </dgm:pt>
    <dgm:pt modelId="{87C4BA80-8DD2-4290-80FF-AF5C5D29BD70}" type="pres">
      <dgm:prSet presAssocID="{44D48734-30E5-4F0F-AEF0-3FF22BAB9F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039E0E-9B5E-4811-BB99-F1151F10B323}" type="presOf" srcId="{FB77BD36-28D2-4818-B821-F5EB6AD08E90}" destId="{46F9E7DC-0A84-4414-9369-54F8A24D5051}" srcOrd="0" destOrd="0" presId="urn:microsoft.com/office/officeart/2018/2/layout/IconCircleList"/>
    <dgm:cxn modelId="{C72FAF1F-087A-4803-9D70-DF9FE74128E4}" srcId="{82673BBA-9FC2-4EB2-B5F4-EF7522CB7199}" destId="{44D48734-30E5-4F0F-AEF0-3FF22BAB9FD7}" srcOrd="2" destOrd="0" parTransId="{C481238C-55E7-4983-A941-519BCC19FC88}" sibTransId="{88D7613D-9C33-4D3B-B967-7A89B8885E35}"/>
    <dgm:cxn modelId="{A4C0A829-954F-4641-98B2-66DC90F4B4DC}" type="presOf" srcId="{72FD4F7F-E3D3-424A-B7BA-F059B3F1DE75}" destId="{CE5B6FB3-4D17-4936-AF64-0A3CACC8432E}" srcOrd="0" destOrd="0" presId="urn:microsoft.com/office/officeart/2018/2/layout/IconCircleList"/>
    <dgm:cxn modelId="{D1A6535F-9110-4AF1-ABC3-A36E64517184}" srcId="{82673BBA-9FC2-4EB2-B5F4-EF7522CB7199}" destId="{41766EE2-065E-4937-A15F-F51CE73603BC}" srcOrd="0" destOrd="0" parTransId="{370A6EAF-9972-497F-8754-7A2A9D37EBB4}" sibTransId="{FB77BD36-28D2-4818-B821-F5EB6AD08E90}"/>
    <dgm:cxn modelId="{CDE0334C-3295-429E-8380-AB2F79476524}" type="presOf" srcId="{44D48734-30E5-4F0F-AEF0-3FF22BAB9FD7}" destId="{87C4BA80-8DD2-4290-80FF-AF5C5D29BD70}" srcOrd="0" destOrd="0" presId="urn:microsoft.com/office/officeart/2018/2/layout/IconCircleList"/>
    <dgm:cxn modelId="{37C34453-783A-4C1F-86AE-7DADEA4A00AE}" srcId="{82673BBA-9FC2-4EB2-B5F4-EF7522CB7199}" destId="{32B8A04C-0558-43EC-9596-02EAC23C377F}" srcOrd="1" destOrd="0" parTransId="{2BAA4D40-CCB4-47DB-B749-759C53E98C00}" sibTransId="{72FD4F7F-E3D3-424A-B7BA-F059B3F1DE75}"/>
    <dgm:cxn modelId="{75EFE0B2-4ECF-4BF1-8DE8-6A7601C1BB5A}" type="presOf" srcId="{41766EE2-065E-4937-A15F-F51CE73603BC}" destId="{8A42FA0F-F4F5-42AA-BAF4-799295B510BB}" srcOrd="0" destOrd="0" presId="urn:microsoft.com/office/officeart/2018/2/layout/IconCircleList"/>
    <dgm:cxn modelId="{771F4CB9-254C-4AEA-9CB1-F251EE406F28}" type="presOf" srcId="{82673BBA-9FC2-4EB2-B5F4-EF7522CB7199}" destId="{466304F8-6700-439D-9838-442CE3EDAAFB}" srcOrd="0" destOrd="0" presId="urn:microsoft.com/office/officeart/2018/2/layout/IconCircleList"/>
    <dgm:cxn modelId="{ABA8BAD4-1D3A-42A7-9426-40966B07ACDF}" type="presOf" srcId="{32B8A04C-0558-43EC-9596-02EAC23C377F}" destId="{1DCE1200-DD8E-46D1-B9AA-E57774811048}" srcOrd="0" destOrd="0" presId="urn:microsoft.com/office/officeart/2018/2/layout/IconCircleList"/>
    <dgm:cxn modelId="{C0C72121-4664-4982-AD8A-F5763150839B}" type="presParOf" srcId="{466304F8-6700-439D-9838-442CE3EDAAFB}" destId="{ACB8559E-3D7C-4DB2-B9AE-96BDC8B64B1C}" srcOrd="0" destOrd="0" presId="urn:microsoft.com/office/officeart/2018/2/layout/IconCircleList"/>
    <dgm:cxn modelId="{681E6606-BCB5-40FC-8916-29E330A4F376}" type="presParOf" srcId="{ACB8559E-3D7C-4DB2-B9AE-96BDC8B64B1C}" destId="{18A3B76E-4D61-41E2-89DC-CA81D52A2AA7}" srcOrd="0" destOrd="0" presId="urn:microsoft.com/office/officeart/2018/2/layout/IconCircleList"/>
    <dgm:cxn modelId="{1A880E8B-3C4B-4288-BAD8-66ED87E54008}" type="presParOf" srcId="{18A3B76E-4D61-41E2-89DC-CA81D52A2AA7}" destId="{0F4290C1-51BE-44BC-AC55-5A0254AA7E66}" srcOrd="0" destOrd="0" presId="urn:microsoft.com/office/officeart/2018/2/layout/IconCircleList"/>
    <dgm:cxn modelId="{20181468-8F73-4D17-89A5-5500ABB1B2AC}" type="presParOf" srcId="{18A3B76E-4D61-41E2-89DC-CA81D52A2AA7}" destId="{EA38CC98-9D60-4471-A4B6-3DBD8D66C94C}" srcOrd="1" destOrd="0" presId="urn:microsoft.com/office/officeart/2018/2/layout/IconCircleList"/>
    <dgm:cxn modelId="{8C1F539F-DFF2-4EF7-8D83-77DB426E3BF0}" type="presParOf" srcId="{18A3B76E-4D61-41E2-89DC-CA81D52A2AA7}" destId="{3A652845-0DCE-40A7-8E44-29FD924F170D}" srcOrd="2" destOrd="0" presId="urn:microsoft.com/office/officeart/2018/2/layout/IconCircleList"/>
    <dgm:cxn modelId="{0AD3D0F6-C5F5-415B-9C70-B13ECDBE36DC}" type="presParOf" srcId="{18A3B76E-4D61-41E2-89DC-CA81D52A2AA7}" destId="{8A42FA0F-F4F5-42AA-BAF4-799295B510BB}" srcOrd="3" destOrd="0" presId="urn:microsoft.com/office/officeart/2018/2/layout/IconCircleList"/>
    <dgm:cxn modelId="{C32BF1F4-84C8-42AD-89B9-F30AD61F37EC}" type="presParOf" srcId="{ACB8559E-3D7C-4DB2-B9AE-96BDC8B64B1C}" destId="{46F9E7DC-0A84-4414-9369-54F8A24D5051}" srcOrd="1" destOrd="0" presId="urn:microsoft.com/office/officeart/2018/2/layout/IconCircleList"/>
    <dgm:cxn modelId="{5650581E-F559-4BDC-8288-7E19B4EA53F9}" type="presParOf" srcId="{ACB8559E-3D7C-4DB2-B9AE-96BDC8B64B1C}" destId="{FE7C5114-F641-44C0-A7F6-BA839C8368A5}" srcOrd="2" destOrd="0" presId="urn:microsoft.com/office/officeart/2018/2/layout/IconCircleList"/>
    <dgm:cxn modelId="{3014D551-735D-4119-955E-81195BEA77A5}" type="presParOf" srcId="{FE7C5114-F641-44C0-A7F6-BA839C8368A5}" destId="{1C8ACA89-F672-47B8-9ED7-61D74CDCA639}" srcOrd="0" destOrd="0" presId="urn:microsoft.com/office/officeart/2018/2/layout/IconCircleList"/>
    <dgm:cxn modelId="{AF0E9A97-6F95-4BCF-A247-08F31F52A6E0}" type="presParOf" srcId="{FE7C5114-F641-44C0-A7F6-BA839C8368A5}" destId="{E5566E09-B07C-48C9-AF08-8115AC0CC4A0}" srcOrd="1" destOrd="0" presId="urn:microsoft.com/office/officeart/2018/2/layout/IconCircleList"/>
    <dgm:cxn modelId="{112D2F25-E84C-4138-95D5-0ADAF6846EEA}" type="presParOf" srcId="{FE7C5114-F641-44C0-A7F6-BA839C8368A5}" destId="{47E55617-F8FA-4C06-99FF-6AA6B712041D}" srcOrd="2" destOrd="0" presId="urn:microsoft.com/office/officeart/2018/2/layout/IconCircleList"/>
    <dgm:cxn modelId="{735948F6-9900-475E-B5D9-6DDD291AD2CE}" type="presParOf" srcId="{FE7C5114-F641-44C0-A7F6-BA839C8368A5}" destId="{1DCE1200-DD8E-46D1-B9AA-E57774811048}" srcOrd="3" destOrd="0" presId="urn:microsoft.com/office/officeart/2018/2/layout/IconCircleList"/>
    <dgm:cxn modelId="{CC4D21F9-C867-4897-BE4F-7B43AF70B214}" type="presParOf" srcId="{ACB8559E-3D7C-4DB2-B9AE-96BDC8B64B1C}" destId="{CE5B6FB3-4D17-4936-AF64-0A3CACC8432E}" srcOrd="3" destOrd="0" presId="urn:microsoft.com/office/officeart/2018/2/layout/IconCircleList"/>
    <dgm:cxn modelId="{8A196FE2-CDF8-4B53-97C1-FE30FDC1C09F}" type="presParOf" srcId="{ACB8559E-3D7C-4DB2-B9AE-96BDC8B64B1C}" destId="{455BE522-CF50-4B5E-9B2F-13D3C84E9947}" srcOrd="4" destOrd="0" presId="urn:microsoft.com/office/officeart/2018/2/layout/IconCircleList"/>
    <dgm:cxn modelId="{B8699C3D-D4FB-4184-9DA4-A6AA29F5DA5A}" type="presParOf" srcId="{455BE522-CF50-4B5E-9B2F-13D3C84E9947}" destId="{D4AEAF81-3213-4E4E-9834-374908E3BB90}" srcOrd="0" destOrd="0" presId="urn:microsoft.com/office/officeart/2018/2/layout/IconCircleList"/>
    <dgm:cxn modelId="{D1BD1DB1-EE5C-4900-9C0E-CF2861559DEA}" type="presParOf" srcId="{455BE522-CF50-4B5E-9B2F-13D3C84E9947}" destId="{E0FDA6B9-6CAE-44F6-BF56-8734806DEB04}" srcOrd="1" destOrd="0" presId="urn:microsoft.com/office/officeart/2018/2/layout/IconCircleList"/>
    <dgm:cxn modelId="{F17EBE61-5AA8-4A07-B835-B9126CBF2225}" type="presParOf" srcId="{455BE522-CF50-4B5E-9B2F-13D3C84E9947}" destId="{5D2EF7B5-0EC1-49A9-B32F-04E9F3273A7F}" srcOrd="2" destOrd="0" presId="urn:microsoft.com/office/officeart/2018/2/layout/IconCircleList"/>
    <dgm:cxn modelId="{E5608E2B-6CAA-4451-93CA-C5E8BDA0DD27}" type="presParOf" srcId="{455BE522-CF50-4B5E-9B2F-13D3C84E9947}" destId="{87C4BA80-8DD2-4290-80FF-AF5C5D29BD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A05DBE18-877E-48E6-9CA4-BE05BFE0D81C}">
      <dgm:prSet/>
      <dgm:spPr/>
      <dgm:t>
        <a:bodyPr/>
        <a:lstStyle/>
        <a:p>
          <a:r>
            <a:rPr lang="en-US" dirty="0"/>
            <a:t>Relief</a:t>
          </a:r>
        </a:p>
      </dgm:t>
    </dgm:pt>
    <dgm:pt modelId="{83306E68-5742-412D-A4FC-BE8D32DBDEA4}" type="parTrans" cxnId="{1F14CA8C-E820-4586-A2CE-62281C9C56D4}">
      <dgm:prSet/>
      <dgm:spPr/>
      <dgm:t>
        <a:bodyPr/>
        <a:lstStyle/>
        <a:p>
          <a:endParaRPr lang="fr-FR"/>
        </a:p>
      </dgm:t>
    </dgm:pt>
    <dgm:pt modelId="{ACB50203-C8B5-454C-BD8E-60E2BB033B10}" type="sibTrans" cxnId="{1F14CA8C-E820-4586-A2CE-62281C9C56D4}">
      <dgm:prSet/>
      <dgm:spPr/>
      <dgm:t>
        <a:bodyPr/>
        <a:lstStyle/>
        <a:p>
          <a:endParaRPr lang="fr-FR"/>
        </a:p>
      </dgm:t>
    </dgm:pt>
    <dgm:pt modelId="{6330A504-F19C-4BF4-8A50-69D0B22581FF}">
      <dgm:prSet/>
      <dgm:spPr/>
      <dgm:t>
        <a:bodyPr/>
        <a:lstStyle/>
        <a:p>
          <a:r>
            <a:rPr lang="en-US" dirty="0" err="1"/>
            <a:t>Bg</a:t>
          </a:r>
          <a:endParaRPr lang="en-US" dirty="0"/>
        </a:p>
      </dgm:t>
    </dgm:pt>
    <dgm:pt modelId="{BFC9312A-E220-4F04-B55C-ACD10C002A94}" type="parTrans" cxnId="{76C27AE0-0C4D-4B00-87EA-0DCE6AF34182}">
      <dgm:prSet/>
      <dgm:spPr/>
      <dgm:t>
        <a:bodyPr/>
        <a:lstStyle/>
        <a:p>
          <a:endParaRPr lang="fr-FR"/>
        </a:p>
      </dgm:t>
    </dgm:pt>
    <dgm:pt modelId="{DC008279-4CED-4689-B6CE-7D662102FD0A}" type="sibTrans" cxnId="{76C27AE0-0C4D-4B00-87EA-0DCE6AF34182}">
      <dgm:prSet/>
      <dgm:spPr/>
      <dgm:t>
        <a:bodyPr/>
        <a:lstStyle/>
        <a:p>
          <a:endParaRPr lang="fr-FR"/>
        </a:p>
      </dgm:t>
    </dgm:pt>
    <dgm:pt modelId="{862C6EF9-C9F1-4CB5-A652-2F89FB4C8645}">
      <dgm:prSet/>
      <dgm:spPr/>
      <dgm:t>
        <a:bodyPr/>
        <a:lstStyle/>
        <a:p>
          <a:r>
            <a:rPr lang="en-US" dirty="0"/>
            <a:t>Show</a:t>
          </a:r>
        </a:p>
      </dgm:t>
    </dgm:pt>
    <dgm:pt modelId="{00016066-8DEA-481E-81EA-3A64289D4833}" type="parTrans" cxnId="{A4726C69-34C3-4853-972B-DC04C05EB0AB}">
      <dgm:prSet/>
      <dgm:spPr/>
      <dgm:t>
        <a:bodyPr/>
        <a:lstStyle/>
        <a:p>
          <a:endParaRPr lang="fr-FR"/>
        </a:p>
      </dgm:t>
    </dgm:pt>
    <dgm:pt modelId="{BC939275-2C38-4567-BDA3-2336AE507EEE}" type="sibTrans" cxnId="{A4726C69-34C3-4853-972B-DC04C05EB0AB}">
      <dgm:prSet/>
      <dgm:spPr/>
      <dgm:t>
        <a:bodyPr/>
        <a:lstStyle/>
        <a:p>
          <a:endParaRPr lang="fr-FR"/>
        </a:p>
      </dgm:t>
    </dgm:pt>
    <dgm:pt modelId="{7B2822A5-E5E6-43AA-BF9B-5CAEBE3C17FE}">
      <dgm:prSet/>
      <dgm:spPr/>
      <dgm:t>
        <a:bodyPr/>
        <a:lstStyle/>
        <a:p>
          <a:endParaRPr lang="en-US" dirty="0"/>
        </a:p>
      </dgm:t>
    </dgm:pt>
    <dgm:pt modelId="{F2B9A227-1A92-4AFE-8E2F-A176522226B3}" type="parTrans" cxnId="{AC54FB76-5039-4F53-BE2B-4793DBF5BF90}">
      <dgm:prSet/>
      <dgm:spPr/>
      <dgm:t>
        <a:bodyPr/>
        <a:lstStyle/>
        <a:p>
          <a:endParaRPr lang="fr-FR"/>
        </a:p>
      </dgm:t>
    </dgm:pt>
    <dgm:pt modelId="{8171FAB3-7A5A-4EF9-9D9C-47484A1A8548}" type="sibTrans" cxnId="{AC54FB76-5039-4F53-BE2B-4793DBF5BF90}">
      <dgm:prSet/>
      <dgm:spPr/>
      <dgm:t>
        <a:bodyPr/>
        <a:lstStyle/>
        <a:p>
          <a:endParaRPr lang="fr-FR"/>
        </a:p>
      </dgm:t>
    </dgm:pt>
    <dgm:pt modelId="{C12D1B1D-BFCF-4255-90B9-7506F3DDF80B}">
      <dgm:prSet/>
      <dgm:spPr/>
      <dgm:t>
        <a:bodyPr/>
        <a:lstStyle/>
        <a:p>
          <a:r>
            <a:rPr lang="en-US" dirty="0" err="1"/>
            <a:t>Exportselection</a:t>
          </a:r>
          <a:endParaRPr lang="en-US" dirty="0"/>
        </a:p>
      </dgm:t>
    </dgm:pt>
    <dgm:pt modelId="{8A93A0D8-DFA9-46C7-B28E-B77D3672A60C}" type="parTrans" cxnId="{CE0660D2-8AE6-40C1-B02C-DFD6BBB5855D}">
      <dgm:prSet/>
      <dgm:spPr/>
      <dgm:t>
        <a:bodyPr/>
        <a:lstStyle/>
        <a:p>
          <a:endParaRPr lang="fr-FR"/>
        </a:p>
      </dgm:t>
    </dgm:pt>
    <dgm:pt modelId="{05D55C73-CC10-4164-B667-431C731FCABF}" type="sibTrans" cxnId="{CE0660D2-8AE6-40C1-B02C-DFD6BBB5855D}">
      <dgm:prSet/>
      <dgm:spPr/>
      <dgm:t>
        <a:bodyPr/>
        <a:lstStyle/>
        <a:p>
          <a:endParaRPr lang="fr-FR"/>
        </a:p>
      </dgm:t>
    </dgm:pt>
    <dgm:pt modelId="{0B881F3C-EEF8-4192-9589-3F41D07A8D86}">
      <dgm:prSet/>
      <dgm:spPr/>
      <dgm:t>
        <a:bodyPr/>
        <a:lstStyle/>
        <a:p>
          <a:endParaRPr lang="en-US" dirty="0"/>
        </a:p>
      </dgm:t>
    </dgm:pt>
    <dgm:pt modelId="{71FAC104-1FD1-4BA5-B574-6A3650B76EED}" type="parTrans" cxnId="{3650D79B-EA71-48AA-9784-61DD5155EA71}">
      <dgm:prSet/>
      <dgm:spPr/>
      <dgm:t>
        <a:bodyPr/>
        <a:lstStyle/>
        <a:p>
          <a:endParaRPr lang="fr-FR"/>
        </a:p>
      </dgm:t>
    </dgm:pt>
    <dgm:pt modelId="{FAC9D61E-B627-452D-93E4-DE69F3F84698}" type="sibTrans" cxnId="{3650D79B-EA71-48AA-9784-61DD5155EA71}">
      <dgm:prSet/>
      <dgm:spPr/>
      <dgm:t>
        <a:bodyPr/>
        <a:lstStyle/>
        <a:p>
          <a:endParaRPr lang="fr-FR"/>
        </a:p>
      </dgm:t>
    </dgm:pt>
    <dgm:pt modelId="{A5864DFF-F512-4FF6-85F0-50DF31DA038E}">
      <dgm:prSet/>
      <dgm:spPr/>
      <dgm:t>
        <a:bodyPr/>
        <a:lstStyle/>
        <a:p>
          <a:endParaRPr lang="en-US" dirty="0"/>
        </a:p>
      </dgm:t>
    </dgm:pt>
    <dgm:pt modelId="{9A0FC747-5C91-454A-89BB-E159EF16F71F}" type="parTrans" cxnId="{D5E2E45B-51E4-47CC-8275-D7CA878699CF}">
      <dgm:prSet/>
      <dgm:spPr/>
      <dgm:t>
        <a:bodyPr/>
        <a:lstStyle/>
        <a:p>
          <a:endParaRPr lang="fr-FR"/>
        </a:p>
      </dgm:t>
    </dgm:pt>
    <dgm:pt modelId="{A21FD788-CC28-47FF-9BD2-48DEBC55E151}" type="sibTrans" cxnId="{D5E2E45B-51E4-47CC-8275-D7CA878699CF}">
      <dgm:prSet/>
      <dgm:spPr/>
      <dgm:t>
        <a:bodyPr/>
        <a:lstStyle/>
        <a:p>
          <a:endParaRPr lang="fr-FR"/>
        </a:p>
      </dgm:t>
    </dgm:pt>
    <dgm:pt modelId="{83DB4B00-ACCB-4978-82F7-5E8DDDDF441F}">
      <dgm:prSet/>
      <dgm:spPr/>
      <dgm:t>
        <a:bodyPr/>
        <a:lstStyle/>
        <a:p>
          <a:endParaRPr lang="en-US" dirty="0"/>
        </a:p>
      </dgm:t>
    </dgm:pt>
    <dgm:pt modelId="{C03A52C1-5C3F-4C44-883A-8BD2318DEC92}" type="parTrans" cxnId="{29696EA6-AB19-48D2-8E95-9B0AE01774D6}">
      <dgm:prSet/>
      <dgm:spPr/>
      <dgm:t>
        <a:bodyPr/>
        <a:lstStyle/>
        <a:p>
          <a:endParaRPr lang="fr-FR"/>
        </a:p>
      </dgm:t>
    </dgm:pt>
    <dgm:pt modelId="{B5346191-C0E6-4613-89A7-EEE6328A27F2}" type="sibTrans" cxnId="{29696EA6-AB19-48D2-8E95-9B0AE01774D6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1F8DAB36-6977-41CD-8FC7-9905CA16A326}" type="presOf" srcId="{A05DBE18-877E-48E6-9CA4-BE05BFE0D81C}" destId="{EE873DF7-5921-4B87-93D7-7140259C1DDA}" srcOrd="0" destOrd="3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D5E2E45B-51E4-47CC-8275-D7CA878699CF}" srcId="{2A3BBDBA-DE68-4AE6-A11B-7D4B343A6C34}" destId="{A5864DFF-F512-4FF6-85F0-50DF31DA038E}" srcOrd="5" destOrd="0" parTransId="{9A0FC747-5C91-454A-89BB-E159EF16F71F}" sibTransId="{A21FD788-CC28-47FF-9BD2-48DEBC55E151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7F0D2445-A4F9-4F1E-8597-CD044DE53E51}" type="presOf" srcId="{6330A504-F19C-4BF4-8A50-69D0B22581FF}" destId="{EE873DF7-5921-4B87-93D7-7140259C1DDA}" srcOrd="0" destOrd="1" presId="urn:microsoft.com/office/officeart/2005/8/layout/list1"/>
    <dgm:cxn modelId="{A4726C69-34C3-4853-972B-DC04C05EB0AB}" srcId="{2A3BBDBA-DE68-4AE6-A11B-7D4B343A6C34}" destId="{862C6EF9-C9F1-4CB5-A652-2F89FB4C8645}" srcOrd="2" destOrd="0" parTransId="{00016066-8DEA-481E-81EA-3A64289D4833}" sibTransId="{BC939275-2C38-4567-BDA3-2336AE507EEE}"/>
    <dgm:cxn modelId="{5FA7846E-0DE0-4650-8F77-738EA5137669}" type="presOf" srcId="{83DB4B00-ACCB-4978-82F7-5E8DDDDF441F}" destId="{EE873DF7-5921-4B87-93D7-7140259C1DDA}" srcOrd="0" destOrd="6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AC54FB76-5039-4F53-BE2B-4793DBF5BF90}" srcId="{2A3BBDBA-DE68-4AE6-A11B-7D4B343A6C34}" destId="{7B2822A5-E5E6-43AA-BF9B-5CAEBE3C17FE}" srcOrd="8" destOrd="0" parTransId="{F2B9A227-1A92-4AFE-8E2F-A176522226B3}" sibTransId="{8171FAB3-7A5A-4EF9-9D9C-47484A1A8548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1F14CA8C-E820-4586-A2CE-62281C9C56D4}" srcId="{2A3BBDBA-DE68-4AE6-A11B-7D4B343A6C34}" destId="{A05DBE18-877E-48E6-9CA4-BE05BFE0D81C}" srcOrd="3" destOrd="0" parTransId="{83306E68-5742-412D-A4FC-BE8D32DBDEA4}" sibTransId="{ACB50203-C8B5-454C-BD8E-60E2BB033B10}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3650D79B-EA71-48AA-9784-61DD5155EA71}" srcId="{2A3BBDBA-DE68-4AE6-A11B-7D4B343A6C34}" destId="{0B881F3C-EEF8-4192-9589-3F41D07A8D86}" srcOrd="7" destOrd="0" parTransId="{71FAC104-1FD1-4BA5-B574-6A3650B76EED}" sibTransId="{FAC9D61E-B627-452D-93E4-DE69F3F84698}"/>
    <dgm:cxn modelId="{8F2607A1-8139-445C-A81B-3915B9C12843}" type="presOf" srcId="{0B881F3C-EEF8-4192-9589-3F41D07A8D86}" destId="{EE873DF7-5921-4B87-93D7-7140259C1DDA}" srcOrd="0" destOrd="7" presId="urn:microsoft.com/office/officeart/2005/8/layout/list1"/>
    <dgm:cxn modelId="{29696EA6-AB19-48D2-8E95-9B0AE01774D6}" srcId="{2A3BBDBA-DE68-4AE6-A11B-7D4B343A6C34}" destId="{83DB4B00-ACCB-4978-82F7-5E8DDDDF441F}" srcOrd="6" destOrd="0" parTransId="{C03A52C1-5C3F-4C44-883A-8BD2318DEC92}" sibTransId="{B5346191-C0E6-4613-89A7-EEE6328A27F2}"/>
    <dgm:cxn modelId="{881DB8AE-4A9A-4D83-B2D5-F171DE610D77}" type="presOf" srcId="{A5864DFF-F512-4FF6-85F0-50DF31DA038E}" destId="{EE873DF7-5921-4B87-93D7-7140259C1DDA}" srcOrd="0" destOrd="5" presId="urn:microsoft.com/office/officeart/2005/8/layout/list1"/>
    <dgm:cxn modelId="{102C4DC2-536F-4C26-B4E4-8ABFAC8CC6A3}" type="presOf" srcId="{7B2822A5-E5E6-43AA-BF9B-5CAEBE3C17FE}" destId="{EE873DF7-5921-4B87-93D7-7140259C1DDA}" srcOrd="0" destOrd="8" presId="urn:microsoft.com/office/officeart/2005/8/layout/list1"/>
    <dgm:cxn modelId="{6DD693C3-8426-4FE1-B750-B33295319A14}" type="presOf" srcId="{862C6EF9-C9F1-4CB5-A652-2F89FB4C8645}" destId="{EE873DF7-5921-4B87-93D7-7140259C1DDA}" srcOrd="0" destOrd="2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CE0660D2-8AE6-40C1-B02C-DFD6BBB5855D}" srcId="{2A3BBDBA-DE68-4AE6-A11B-7D4B343A6C34}" destId="{C12D1B1D-BFCF-4255-90B9-7506F3DDF80B}" srcOrd="4" destOrd="0" parTransId="{8A93A0D8-DFA9-46C7-B28E-B77D3672A60C}" sibTransId="{05D55C73-CC10-4164-B667-431C731FCABF}"/>
    <dgm:cxn modelId="{E99E08D8-EA58-4919-8849-4860011754D6}" type="presOf" srcId="{C12D1B1D-BFCF-4255-90B9-7506F3DDF80B}" destId="{EE873DF7-5921-4B87-93D7-7140259C1DDA}" srcOrd="0" destOrd="4" presId="urn:microsoft.com/office/officeart/2005/8/layout/list1"/>
    <dgm:cxn modelId="{76C27AE0-0C4D-4B00-87EA-0DCE6AF34182}" srcId="{2A3BBDBA-DE68-4AE6-A11B-7D4B343A6C34}" destId="{6330A504-F19C-4BF4-8A50-69D0B22581FF}" srcOrd="1" destOrd="0" parTransId="{BFC9312A-E220-4F04-B55C-ACD10C002A94}" sibTransId="{DC008279-4CED-4689-B6CE-7D662102FD0A}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 err="1"/>
            <a:t>tearoff</a:t>
          </a:r>
          <a:endParaRPr lang="en-US" dirty="0"/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Add_command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Label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30956EC2-F33C-4515-8FB7-11DDC0E8BA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Command</a:t>
          </a:r>
        </a:p>
      </dgm:t>
    </dgm:pt>
    <dgm:pt modelId="{DAE1D8E4-EB3D-4983-9A33-5C5C35CE28D8}" type="parTrans" cxnId="{6ADD1769-D990-4104-85C4-6597086D83EB}">
      <dgm:prSet/>
      <dgm:spPr/>
      <dgm:t>
        <a:bodyPr/>
        <a:lstStyle/>
        <a:p>
          <a:endParaRPr lang="fr-FR"/>
        </a:p>
      </dgm:t>
    </dgm:pt>
    <dgm:pt modelId="{84607AF3-F3A2-48D5-A8ED-829A971C2702}" type="sibTrans" cxnId="{6ADD1769-D990-4104-85C4-6597086D83EB}">
      <dgm:prSet/>
      <dgm:spPr/>
      <dgm:t>
        <a:bodyPr/>
        <a:lstStyle/>
        <a:p>
          <a:endParaRPr lang="fr-FR"/>
        </a:p>
      </dgm:t>
    </dgm:pt>
    <dgm:pt modelId="{433D2E07-ADF3-4E9C-8C0D-2F1EB6EA45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Add_cascade</a:t>
          </a:r>
          <a:endParaRPr lang="en-US" dirty="0"/>
        </a:p>
      </dgm:t>
    </dgm:pt>
    <dgm:pt modelId="{8D63B795-3E5E-449D-B33F-232A351F7374}" type="parTrans" cxnId="{7C8DA115-BE1D-4A99-B900-E0A0E0D29400}">
      <dgm:prSet/>
      <dgm:spPr/>
      <dgm:t>
        <a:bodyPr/>
        <a:lstStyle/>
        <a:p>
          <a:endParaRPr lang="fr-FR"/>
        </a:p>
      </dgm:t>
    </dgm:pt>
    <dgm:pt modelId="{EE25D4DD-880B-4F72-B7B1-105490EA8602}" type="sibTrans" cxnId="{7C8DA115-BE1D-4A99-B900-E0A0E0D29400}">
      <dgm:prSet/>
      <dgm:spPr/>
      <dgm:t>
        <a:bodyPr/>
        <a:lstStyle/>
        <a:p>
          <a:endParaRPr lang="fr-FR"/>
        </a:p>
      </dgm:t>
    </dgm:pt>
    <dgm:pt modelId="{033DEBE0-60AD-4AC4-A22A-340FAD7580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Label</a:t>
          </a:r>
        </a:p>
      </dgm:t>
    </dgm:pt>
    <dgm:pt modelId="{6A59C431-5528-441A-BBA3-24C2224286BB}" type="parTrans" cxnId="{06A8DC2C-4FD1-4788-A11F-DE6A35F1C865}">
      <dgm:prSet/>
      <dgm:spPr/>
      <dgm:t>
        <a:bodyPr/>
        <a:lstStyle/>
        <a:p>
          <a:endParaRPr lang="fr-FR"/>
        </a:p>
      </dgm:t>
    </dgm:pt>
    <dgm:pt modelId="{93318CB1-A6DF-4CC6-8221-F4EC98C32CDF}" type="sibTrans" cxnId="{06A8DC2C-4FD1-4788-A11F-DE6A35F1C865}">
      <dgm:prSet/>
      <dgm:spPr/>
      <dgm:t>
        <a:bodyPr/>
        <a:lstStyle/>
        <a:p>
          <a:endParaRPr lang="fr-FR"/>
        </a:p>
      </dgm:t>
    </dgm:pt>
    <dgm:pt modelId="{C1644A97-06F7-4E67-919B-4B126FAD74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Menu</a:t>
          </a:r>
        </a:p>
      </dgm:t>
    </dgm:pt>
    <dgm:pt modelId="{0CAAAC87-1678-4A80-AD85-8161636AA503}" type="parTrans" cxnId="{FA09A83B-B4EB-4ACF-B5CA-8BEC1DB24DA7}">
      <dgm:prSet/>
      <dgm:spPr/>
      <dgm:t>
        <a:bodyPr/>
        <a:lstStyle/>
        <a:p>
          <a:endParaRPr lang="fr-FR"/>
        </a:p>
      </dgm:t>
    </dgm:pt>
    <dgm:pt modelId="{20D81D49-B7CF-4891-8E15-9D50B8B3DC58}" type="sibTrans" cxnId="{FA09A83B-B4EB-4ACF-B5CA-8BEC1DB24DA7}">
      <dgm:prSet/>
      <dgm:spPr/>
      <dgm:t>
        <a:bodyPr/>
        <a:lstStyle/>
        <a:p>
          <a:endParaRPr lang="fr-FR"/>
        </a:p>
      </dgm:t>
    </dgm:pt>
    <dgm:pt modelId="{0AF5B940-F973-4189-89D3-4BC5F7C54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Add_separator</a:t>
          </a:r>
          <a:endParaRPr lang="en-US" dirty="0"/>
        </a:p>
      </dgm:t>
    </dgm:pt>
    <dgm:pt modelId="{B155C7EF-7F39-4829-862F-2A38F884EAE6}" type="parTrans" cxnId="{41F4F881-3B57-417C-A979-16EF85F26FB0}">
      <dgm:prSet/>
      <dgm:spPr/>
      <dgm:t>
        <a:bodyPr/>
        <a:lstStyle/>
        <a:p>
          <a:endParaRPr lang="fr-FR"/>
        </a:p>
      </dgm:t>
    </dgm:pt>
    <dgm:pt modelId="{33927327-0FD4-4812-B4DE-A3B632AC1958}" type="sibTrans" cxnId="{41F4F881-3B57-417C-A979-16EF85F26FB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10CA48B0-6E5A-4D13-8BFA-5CD14A7A40E7}" type="pres">
      <dgm:prSet presAssocID="{24B0D14C-9512-4A40-80E4-E8EF734F3FA1}" presName="spaceBetweenRectangles" presStyleCnt="0"/>
      <dgm:spPr/>
    </dgm:pt>
    <dgm:pt modelId="{A2416A50-17CC-4552-B225-683537D65B88}" type="pres">
      <dgm:prSet presAssocID="{433D2E07-ADF3-4E9C-8C0D-2F1EB6EA4582}" presName="parentLin" presStyleCnt="0"/>
      <dgm:spPr/>
    </dgm:pt>
    <dgm:pt modelId="{0B11788D-271A-4A68-9BCF-7C816CEF7CFA}" type="pres">
      <dgm:prSet presAssocID="{433D2E07-ADF3-4E9C-8C0D-2F1EB6EA4582}" presName="parentLeftMargin" presStyleLbl="node1" presStyleIdx="0" presStyleCnt="3"/>
      <dgm:spPr/>
    </dgm:pt>
    <dgm:pt modelId="{1424FAAE-873B-4F20-838B-794439757222}" type="pres">
      <dgm:prSet presAssocID="{433D2E07-ADF3-4E9C-8C0D-2F1EB6EA45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B895A3-7A3A-46AC-99BC-ABFF2390EEC5}" type="pres">
      <dgm:prSet presAssocID="{433D2E07-ADF3-4E9C-8C0D-2F1EB6EA4582}" presName="negativeSpace" presStyleCnt="0"/>
      <dgm:spPr/>
    </dgm:pt>
    <dgm:pt modelId="{14822DEB-5A21-496F-90CB-885F6CA61FE2}" type="pres">
      <dgm:prSet presAssocID="{433D2E07-ADF3-4E9C-8C0D-2F1EB6EA4582}" presName="childText" presStyleLbl="conFgAcc1" presStyleIdx="1" presStyleCnt="3">
        <dgm:presLayoutVars>
          <dgm:bulletEnabled val="1"/>
        </dgm:presLayoutVars>
      </dgm:prSet>
      <dgm:spPr/>
    </dgm:pt>
    <dgm:pt modelId="{7AB85005-AA42-46A1-8563-5388291665AF}" type="pres">
      <dgm:prSet presAssocID="{EE25D4DD-880B-4F72-B7B1-105490EA8602}" presName="spaceBetweenRectangles" presStyleCnt="0"/>
      <dgm:spPr/>
    </dgm:pt>
    <dgm:pt modelId="{4A798515-674C-4486-8841-79D759BBE9B8}" type="pres">
      <dgm:prSet presAssocID="{0AF5B940-F973-4189-89D3-4BC5F7C5452E}" presName="parentLin" presStyleCnt="0"/>
      <dgm:spPr/>
    </dgm:pt>
    <dgm:pt modelId="{B06633F0-47DE-4736-B225-5124B5027EA6}" type="pres">
      <dgm:prSet presAssocID="{0AF5B940-F973-4189-89D3-4BC5F7C5452E}" presName="parentLeftMargin" presStyleLbl="node1" presStyleIdx="1" presStyleCnt="3"/>
      <dgm:spPr/>
    </dgm:pt>
    <dgm:pt modelId="{3A60A4D7-2301-4328-910A-C71BC5CDD7F9}" type="pres">
      <dgm:prSet presAssocID="{0AF5B940-F973-4189-89D3-4BC5F7C545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F63AF6-13DD-43C6-90AE-06C2FDBEF768}" type="pres">
      <dgm:prSet presAssocID="{0AF5B940-F973-4189-89D3-4BC5F7C5452E}" presName="negativeSpace" presStyleCnt="0"/>
      <dgm:spPr/>
    </dgm:pt>
    <dgm:pt modelId="{D0FE764C-2DE9-4506-AFD2-27B0548F1BA8}" type="pres">
      <dgm:prSet presAssocID="{0AF5B940-F973-4189-89D3-4BC5F7C545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8DA115-BE1D-4A99-B900-E0A0E0D29400}" srcId="{6F41D3E2-B0E3-4472-98BA-8BAEBF9780F4}" destId="{433D2E07-ADF3-4E9C-8C0D-2F1EB6EA4582}" srcOrd="1" destOrd="0" parTransId="{8D63B795-3E5E-449D-B33F-232A351F7374}" sibTransId="{EE25D4DD-880B-4F72-B7B1-105490EA8602}"/>
    <dgm:cxn modelId="{06A8DC2C-4FD1-4788-A11F-DE6A35F1C865}" srcId="{433D2E07-ADF3-4E9C-8C0D-2F1EB6EA4582}" destId="{033DEBE0-60AD-4AC4-A22A-340FAD75803F}" srcOrd="0" destOrd="0" parTransId="{6A59C431-5528-441A-BBA3-24C2224286BB}" sibTransId="{93318CB1-A6DF-4CC6-8221-F4EC98C32CDF}"/>
    <dgm:cxn modelId="{FA09A83B-B4EB-4ACF-B5CA-8BEC1DB24DA7}" srcId="{433D2E07-ADF3-4E9C-8C0D-2F1EB6EA4582}" destId="{C1644A97-06F7-4E67-919B-4B126FAD74D4}" srcOrd="1" destOrd="0" parTransId="{0CAAAC87-1678-4A80-AD85-8161636AA503}" sibTransId="{20D81D49-B7CF-4891-8E15-9D50B8B3DC58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A822D143-A5C4-4E79-AA82-C1964A45FFDE}" type="presOf" srcId="{433D2E07-ADF3-4E9C-8C0D-2F1EB6EA4582}" destId="{1424FAAE-873B-4F20-838B-794439757222}" srcOrd="1" destOrd="0" presId="urn:microsoft.com/office/officeart/2005/8/layout/list1"/>
    <dgm:cxn modelId="{6ADD1769-D990-4104-85C4-6597086D83EB}" srcId="{B10A35F3-979B-410A-9ADD-339DAA90E936}" destId="{30956EC2-F33C-4515-8FB7-11DDC0E8BA2C}" srcOrd="1" destOrd="0" parTransId="{DAE1D8E4-EB3D-4983-9A33-5C5C35CE28D8}" sibTransId="{84607AF3-F3A2-48D5-A8ED-829A971C2702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1F4F881-3B57-417C-A979-16EF85F26FB0}" srcId="{6F41D3E2-B0E3-4472-98BA-8BAEBF9780F4}" destId="{0AF5B940-F973-4189-89D3-4BC5F7C5452E}" srcOrd="2" destOrd="0" parTransId="{B155C7EF-7F39-4829-862F-2A38F884EAE6}" sibTransId="{33927327-0FD4-4812-B4DE-A3B632AC1958}"/>
    <dgm:cxn modelId="{D238E884-B538-4310-AA03-35DABE411E80}" type="presOf" srcId="{033DEBE0-60AD-4AC4-A22A-340FAD75803F}" destId="{14822DEB-5A21-496F-90CB-885F6CA61FE2}" srcOrd="0" destOrd="0" presId="urn:microsoft.com/office/officeart/2005/8/layout/list1"/>
    <dgm:cxn modelId="{1284C689-17BF-4DE4-9223-944DE60DF837}" type="presOf" srcId="{0AF5B940-F973-4189-89D3-4BC5F7C5452E}" destId="{B06633F0-47DE-4736-B225-5124B5027EA6}" srcOrd="0" destOrd="0" presId="urn:microsoft.com/office/officeart/2005/8/layout/list1"/>
    <dgm:cxn modelId="{51B2BA8E-CCFB-4DCF-B209-20B2848FED80}" type="presOf" srcId="{0AF5B940-F973-4189-89D3-4BC5F7C5452E}" destId="{3A60A4D7-2301-4328-910A-C71BC5CDD7F9}" srcOrd="1" destOrd="0" presId="urn:microsoft.com/office/officeart/2005/8/layout/list1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39C0B4A5-481C-44FD-9F4D-61F246E20DCC}" type="presOf" srcId="{30956EC2-F33C-4515-8FB7-11DDC0E8BA2C}" destId="{72DCA986-414A-4B03-AC1B-1C0082DCD882}" srcOrd="0" destOrd="1" presId="urn:microsoft.com/office/officeart/2005/8/layout/list1"/>
    <dgm:cxn modelId="{8522B3B2-8915-4B21-8619-470C864FF7EE}" type="presOf" srcId="{433D2E07-ADF3-4E9C-8C0D-2F1EB6EA4582}" destId="{0B11788D-271A-4A68-9BCF-7C816CEF7CFA}" srcOrd="0" destOrd="0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4FC87FEB-A6E1-41CA-8DD3-F8B7459F8A28}" type="presOf" srcId="{C1644A97-06F7-4E67-919B-4B126FAD74D4}" destId="{14822DEB-5A21-496F-90CB-885F6CA61FE2}" srcOrd="0" destOrd="1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B9D0BB53-30E7-44FF-AFD7-429E032C4BD0}" type="presParOf" srcId="{9173C1DB-111E-4DA2-B021-95E5A84D399F}" destId="{10CA48B0-6E5A-4D13-8BFA-5CD14A7A40E7}" srcOrd="3" destOrd="0" presId="urn:microsoft.com/office/officeart/2005/8/layout/list1"/>
    <dgm:cxn modelId="{8B1F8719-6DD0-42A7-AEB2-307DA9BDBE81}" type="presParOf" srcId="{9173C1DB-111E-4DA2-B021-95E5A84D399F}" destId="{A2416A50-17CC-4552-B225-683537D65B88}" srcOrd="4" destOrd="0" presId="urn:microsoft.com/office/officeart/2005/8/layout/list1"/>
    <dgm:cxn modelId="{E7F11FD6-3A68-4C72-9471-9359D078EDE5}" type="presParOf" srcId="{A2416A50-17CC-4552-B225-683537D65B88}" destId="{0B11788D-271A-4A68-9BCF-7C816CEF7CFA}" srcOrd="0" destOrd="0" presId="urn:microsoft.com/office/officeart/2005/8/layout/list1"/>
    <dgm:cxn modelId="{B81B9EBA-A725-4673-963E-6280045522F0}" type="presParOf" srcId="{A2416A50-17CC-4552-B225-683537D65B88}" destId="{1424FAAE-873B-4F20-838B-794439757222}" srcOrd="1" destOrd="0" presId="urn:microsoft.com/office/officeart/2005/8/layout/list1"/>
    <dgm:cxn modelId="{B53A4001-59AA-4096-B38F-5BE1A8921272}" type="presParOf" srcId="{9173C1DB-111E-4DA2-B021-95E5A84D399F}" destId="{10B895A3-7A3A-46AC-99BC-ABFF2390EEC5}" srcOrd="5" destOrd="0" presId="urn:microsoft.com/office/officeart/2005/8/layout/list1"/>
    <dgm:cxn modelId="{3A65C24C-7A9E-4FC1-8549-D86CC5709975}" type="presParOf" srcId="{9173C1DB-111E-4DA2-B021-95E5A84D399F}" destId="{14822DEB-5A21-496F-90CB-885F6CA61FE2}" srcOrd="6" destOrd="0" presId="urn:microsoft.com/office/officeart/2005/8/layout/list1"/>
    <dgm:cxn modelId="{033A746F-4349-4328-9CE8-DA49FDFEB356}" type="presParOf" srcId="{9173C1DB-111E-4DA2-B021-95E5A84D399F}" destId="{7AB85005-AA42-46A1-8563-5388291665AF}" srcOrd="7" destOrd="0" presId="urn:microsoft.com/office/officeart/2005/8/layout/list1"/>
    <dgm:cxn modelId="{60178983-715D-4B88-BBC7-56631E27FF33}" type="presParOf" srcId="{9173C1DB-111E-4DA2-B021-95E5A84D399F}" destId="{4A798515-674C-4486-8841-79D759BBE9B8}" srcOrd="8" destOrd="0" presId="urn:microsoft.com/office/officeart/2005/8/layout/list1"/>
    <dgm:cxn modelId="{FC786FE7-A284-4A93-82C1-A0B3EC9C42BD}" type="presParOf" srcId="{4A798515-674C-4486-8841-79D759BBE9B8}" destId="{B06633F0-47DE-4736-B225-5124B5027EA6}" srcOrd="0" destOrd="0" presId="urn:microsoft.com/office/officeart/2005/8/layout/list1"/>
    <dgm:cxn modelId="{C0588DD7-F0BE-4412-A887-91A1ACCD48C9}" type="presParOf" srcId="{4A798515-674C-4486-8841-79D759BBE9B8}" destId="{3A60A4D7-2301-4328-910A-C71BC5CDD7F9}" srcOrd="1" destOrd="0" presId="urn:microsoft.com/office/officeart/2005/8/layout/list1"/>
    <dgm:cxn modelId="{AFBE523D-2581-4311-B1E3-06B777E1A0A1}" type="presParOf" srcId="{9173C1DB-111E-4DA2-B021-95E5A84D399F}" destId="{74F63AF6-13DD-43C6-90AE-06C2FDBEF768}" srcOrd="9" destOrd="0" presId="urn:microsoft.com/office/officeart/2005/8/layout/list1"/>
    <dgm:cxn modelId="{5C8557F1-3947-4C59-AD74-590B1A22D259}" type="presParOf" srcId="{9173C1DB-111E-4DA2-B021-95E5A84D399F}" destId="{D0FE764C-2DE9-4506-AFD2-27B0548F1B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showinfo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433D2E07-ADF3-4E9C-8C0D-2F1EB6EA45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showwarning</a:t>
          </a:r>
          <a:endParaRPr lang="en-US" dirty="0"/>
        </a:p>
      </dgm:t>
    </dgm:pt>
    <dgm:pt modelId="{8D63B795-3E5E-449D-B33F-232A351F7374}" type="parTrans" cxnId="{7C8DA115-BE1D-4A99-B900-E0A0E0D29400}">
      <dgm:prSet/>
      <dgm:spPr/>
      <dgm:t>
        <a:bodyPr/>
        <a:lstStyle/>
        <a:p>
          <a:endParaRPr lang="fr-FR"/>
        </a:p>
      </dgm:t>
    </dgm:pt>
    <dgm:pt modelId="{EE25D4DD-880B-4F72-B7B1-105490EA8602}" type="sibTrans" cxnId="{7C8DA115-BE1D-4A99-B900-E0A0E0D29400}">
      <dgm:prSet/>
      <dgm:spPr/>
      <dgm:t>
        <a:bodyPr/>
        <a:lstStyle/>
        <a:p>
          <a:endParaRPr lang="fr-FR"/>
        </a:p>
      </dgm:t>
    </dgm:pt>
    <dgm:pt modelId="{0AF5B940-F973-4189-89D3-4BC5F7C54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Showerror</a:t>
          </a:r>
          <a:endParaRPr lang="en-US" dirty="0"/>
        </a:p>
      </dgm:t>
    </dgm:pt>
    <dgm:pt modelId="{B155C7EF-7F39-4829-862F-2A38F884EAE6}" type="parTrans" cxnId="{41F4F881-3B57-417C-A979-16EF85F26FB0}">
      <dgm:prSet/>
      <dgm:spPr/>
      <dgm:t>
        <a:bodyPr/>
        <a:lstStyle/>
        <a:p>
          <a:endParaRPr lang="fr-FR"/>
        </a:p>
      </dgm:t>
    </dgm:pt>
    <dgm:pt modelId="{33927327-0FD4-4812-B4DE-A3B632AC1958}" type="sibTrans" cxnId="{41F4F881-3B57-417C-A979-16EF85F26FB0}">
      <dgm:prSet/>
      <dgm:spPr/>
      <dgm:t>
        <a:bodyPr/>
        <a:lstStyle/>
        <a:p>
          <a:endParaRPr lang="fr-FR"/>
        </a:p>
      </dgm:t>
    </dgm:pt>
    <dgm:pt modelId="{787E3118-63A7-4B80-AADC-67CF566B66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Askquestion</a:t>
          </a:r>
          <a:endParaRPr lang="en-US" dirty="0"/>
        </a:p>
      </dgm:t>
    </dgm:pt>
    <dgm:pt modelId="{597A2609-29B1-4420-B709-766481963891}" type="parTrans" cxnId="{F69604A8-8ECB-42D9-9E5B-D79C74108D4F}">
      <dgm:prSet/>
      <dgm:spPr/>
      <dgm:t>
        <a:bodyPr/>
        <a:lstStyle/>
        <a:p>
          <a:endParaRPr lang="fr-FR"/>
        </a:p>
      </dgm:t>
    </dgm:pt>
    <dgm:pt modelId="{946F3E3E-DAE1-49D8-AC6D-62A9C4C45C0C}" type="sibTrans" cxnId="{F69604A8-8ECB-42D9-9E5B-D79C74108D4F}">
      <dgm:prSet/>
      <dgm:spPr/>
      <dgm:t>
        <a:bodyPr/>
        <a:lstStyle/>
        <a:p>
          <a:endParaRPr lang="fr-FR"/>
        </a:p>
      </dgm:t>
    </dgm:pt>
    <dgm:pt modelId="{7A083B74-D6E6-42F0-BFD7-5B951CCB7C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Askokcancel</a:t>
          </a:r>
          <a:endParaRPr lang="en-US" dirty="0"/>
        </a:p>
      </dgm:t>
    </dgm:pt>
    <dgm:pt modelId="{5204D35D-1E9D-42EE-8052-10FDD18BF83B}" type="parTrans" cxnId="{F5E58B5B-F3B2-43C6-96D9-9B377A2DAF7A}">
      <dgm:prSet/>
      <dgm:spPr/>
      <dgm:t>
        <a:bodyPr/>
        <a:lstStyle/>
        <a:p>
          <a:endParaRPr lang="fr-FR"/>
        </a:p>
      </dgm:t>
    </dgm:pt>
    <dgm:pt modelId="{22A3F48A-F065-4EF0-9E49-4F90658082E8}" type="sibTrans" cxnId="{F5E58B5B-F3B2-43C6-96D9-9B377A2DAF7A}">
      <dgm:prSet/>
      <dgm:spPr/>
      <dgm:t>
        <a:bodyPr/>
        <a:lstStyle/>
        <a:p>
          <a:endParaRPr lang="fr-FR"/>
        </a:p>
      </dgm:t>
    </dgm:pt>
    <dgm:pt modelId="{0149AC20-A949-469C-AEC3-C96F98725E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askyesno</a:t>
          </a:r>
          <a:endParaRPr lang="en-US" dirty="0"/>
        </a:p>
      </dgm:t>
    </dgm:pt>
    <dgm:pt modelId="{08C8F997-69D6-4896-B7CD-A827AEA6BA1D}" type="parTrans" cxnId="{4466D1F6-044A-4B3B-A144-C9E1DC6C7DF3}">
      <dgm:prSet/>
      <dgm:spPr/>
      <dgm:t>
        <a:bodyPr/>
        <a:lstStyle/>
        <a:p>
          <a:endParaRPr lang="fr-FR"/>
        </a:p>
      </dgm:t>
    </dgm:pt>
    <dgm:pt modelId="{259AD132-2689-4D12-ABAB-B7D8571F1A0F}" type="sibTrans" cxnId="{4466D1F6-044A-4B3B-A144-C9E1DC6C7DF3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6"/>
      <dgm:spPr/>
    </dgm:pt>
    <dgm:pt modelId="{1EB6A04D-07BC-47D6-B3BA-4B36E59F8DA8}" type="pres">
      <dgm:prSet presAssocID="{B10A35F3-979B-410A-9ADD-339DAA90E93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6">
        <dgm:presLayoutVars>
          <dgm:bulletEnabled val="1"/>
        </dgm:presLayoutVars>
      </dgm:prSet>
      <dgm:spPr/>
    </dgm:pt>
    <dgm:pt modelId="{10CA48B0-6E5A-4D13-8BFA-5CD14A7A40E7}" type="pres">
      <dgm:prSet presAssocID="{24B0D14C-9512-4A40-80E4-E8EF734F3FA1}" presName="spaceBetweenRectangles" presStyleCnt="0"/>
      <dgm:spPr/>
    </dgm:pt>
    <dgm:pt modelId="{A2416A50-17CC-4552-B225-683537D65B88}" type="pres">
      <dgm:prSet presAssocID="{433D2E07-ADF3-4E9C-8C0D-2F1EB6EA4582}" presName="parentLin" presStyleCnt="0"/>
      <dgm:spPr/>
    </dgm:pt>
    <dgm:pt modelId="{0B11788D-271A-4A68-9BCF-7C816CEF7CFA}" type="pres">
      <dgm:prSet presAssocID="{433D2E07-ADF3-4E9C-8C0D-2F1EB6EA4582}" presName="parentLeftMargin" presStyleLbl="node1" presStyleIdx="0" presStyleCnt="6"/>
      <dgm:spPr/>
    </dgm:pt>
    <dgm:pt modelId="{1424FAAE-873B-4F20-838B-794439757222}" type="pres">
      <dgm:prSet presAssocID="{433D2E07-ADF3-4E9C-8C0D-2F1EB6EA45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B895A3-7A3A-46AC-99BC-ABFF2390EEC5}" type="pres">
      <dgm:prSet presAssocID="{433D2E07-ADF3-4E9C-8C0D-2F1EB6EA4582}" presName="negativeSpace" presStyleCnt="0"/>
      <dgm:spPr/>
    </dgm:pt>
    <dgm:pt modelId="{14822DEB-5A21-496F-90CB-885F6CA61FE2}" type="pres">
      <dgm:prSet presAssocID="{433D2E07-ADF3-4E9C-8C0D-2F1EB6EA4582}" presName="childText" presStyleLbl="conFgAcc1" presStyleIdx="1" presStyleCnt="6">
        <dgm:presLayoutVars>
          <dgm:bulletEnabled val="1"/>
        </dgm:presLayoutVars>
      </dgm:prSet>
      <dgm:spPr/>
    </dgm:pt>
    <dgm:pt modelId="{7AB85005-AA42-46A1-8563-5388291665AF}" type="pres">
      <dgm:prSet presAssocID="{EE25D4DD-880B-4F72-B7B1-105490EA8602}" presName="spaceBetweenRectangles" presStyleCnt="0"/>
      <dgm:spPr/>
    </dgm:pt>
    <dgm:pt modelId="{4A798515-674C-4486-8841-79D759BBE9B8}" type="pres">
      <dgm:prSet presAssocID="{0AF5B940-F973-4189-89D3-4BC5F7C5452E}" presName="parentLin" presStyleCnt="0"/>
      <dgm:spPr/>
    </dgm:pt>
    <dgm:pt modelId="{B06633F0-47DE-4736-B225-5124B5027EA6}" type="pres">
      <dgm:prSet presAssocID="{0AF5B940-F973-4189-89D3-4BC5F7C5452E}" presName="parentLeftMargin" presStyleLbl="node1" presStyleIdx="1" presStyleCnt="6"/>
      <dgm:spPr/>
    </dgm:pt>
    <dgm:pt modelId="{3A60A4D7-2301-4328-910A-C71BC5CDD7F9}" type="pres">
      <dgm:prSet presAssocID="{0AF5B940-F973-4189-89D3-4BC5F7C545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4F63AF6-13DD-43C6-90AE-06C2FDBEF768}" type="pres">
      <dgm:prSet presAssocID="{0AF5B940-F973-4189-89D3-4BC5F7C5452E}" presName="negativeSpace" presStyleCnt="0"/>
      <dgm:spPr/>
    </dgm:pt>
    <dgm:pt modelId="{D0FE764C-2DE9-4506-AFD2-27B0548F1BA8}" type="pres">
      <dgm:prSet presAssocID="{0AF5B940-F973-4189-89D3-4BC5F7C5452E}" presName="childText" presStyleLbl="conFgAcc1" presStyleIdx="2" presStyleCnt="6">
        <dgm:presLayoutVars>
          <dgm:bulletEnabled val="1"/>
        </dgm:presLayoutVars>
      </dgm:prSet>
      <dgm:spPr/>
    </dgm:pt>
    <dgm:pt modelId="{40A0DDFF-5BB4-4498-ABC2-1F2C03740BD7}" type="pres">
      <dgm:prSet presAssocID="{33927327-0FD4-4812-B4DE-A3B632AC1958}" presName="spaceBetweenRectangles" presStyleCnt="0"/>
      <dgm:spPr/>
    </dgm:pt>
    <dgm:pt modelId="{38FB1224-8080-4D51-8C9F-68212B23170B}" type="pres">
      <dgm:prSet presAssocID="{787E3118-63A7-4B80-AADC-67CF566B66EF}" presName="parentLin" presStyleCnt="0"/>
      <dgm:spPr/>
    </dgm:pt>
    <dgm:pt modelId="{8D93985D-D690-4308-AD5A-EB7210F8E711}" type="pres">
      <dgm:prSet presAssocID="{787E3118-63A7-4B80-AADC-67CF566B66EF}" presName="parentLeftMargin" presStyleLbl="node1" presStyleIdx="2" presStyleCnt="6"/>
      <dgm:spPr/>
    </dgm:pt>
    <dgm:pt modelId="{BDEC8741-CBFD-4558-B5CE-13AA51ADAFA3}" type="pres">
      <dgm:prSet presAssocID="{787E3118-63A7-4B80-AADC-67CF566B66E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F1A37F-3968-43D4-9EBB-EEA84A7BC301}" type="pres">
      <dgm:prSet presAssocID="{787E3118-63A7-4B80-AADC-67CF566B66EF}" presName="negativeSpace" presStyleCnt="0"/>
      <dgm:spPr/>
    </dgm:pt>
    <dgm:pt modelId="{7F964182-F32D-457A-AB9A-F623D2D32CE9}" type="pres">
      <dgm:prSet presAssocID="{787E3118-63A7-4B80-AADC-67CF566B66EF}" presName="childText" presStyleLbl="conFgAcc1" presStyleIdx="3" presStyleCnt="6">
        <dgm:presLayoutVars>
          <dgm:bulletEnabled val="1"/>
        </dgm:presLayoutVars>
      </dgm:prSet>
      <dgm:spPr/>
    </dgm:pt>
    <dgm:pt modelId="{94F33046-EF51-4B90-9D27-508294A8FD9B}" type="pres">
      <dgm:prSet presAssocID="{946F3E3E-DAE1-49D8-AC6D-62A9C4C45C0C}" presName="spaceBetweenRectangles" presStyleCnt="0"/>
      <dgm:spPr/>
    </dgm:pt>
    <dgm:pt modelId="{DC73E9BD-C3C7-42FF-B1E6-96FEC58C4BB5}" type="pres">
      <dgm:prSet presAssocID="{7A083B74-D6E6-42F0-BFD7-5B951CCB7C35}" presName="parentLin" presStyleCnt="0"/>
      <dgm:spPr/>
    </dgm:pt>
    <dgm:pt modelId="{5FC89B7E-69C4-4D4F-874D-30D0FD5F9431}" type="pres">
      <dgm:prSet presAssocID="{7A083B74-D6E6-42F0-BFD7-5B951CCB7C35}" presName="parentLeftMargin" presStyleLbl="node1" presStyleIdx="3" presStyleCnt="6"/>
      <dgm:spPr/>
    </dgm:pt>
    <dgm:pt modelId="{51951604-68CF-4AEB-8572-5C246E7E8634}" type="pres">
      <dgm:prSet presAssocID="{7A083B74-D6E6-42F0-BFD7-5B951CCB7C3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6D261E0-1655-4856-9922-EDC1308F81F8}" type="pres">
      <dgm:prSet presAssocID="{7A083B74-D6E6-42F0-BFD7-5B951CCB7C35}" presName="negativeSpace" presStyleCnt="0"/>
      <dgm:spPr/>
    </dgm:pt>
    <dgm:pt modelId="{A807E0D9-F56D-4C71-93FE-A420510A9BF7}" type="pres">
      <dgm:prSet presAssocID="{7A083B74-D6E6-42F0-BFD7-5B951CCB7C35}" presName="childText" presStyleLbl="conFgAcc1" presStyleIdx="4" presStyleCnt="6">
        <dgm:presLayoutVars>
          <dgm:bulletEnabled val="1"/>
        </dgm:presLayoutVars>
      </dgm:prSet>
      <dgm:spPr/>
    </dgm:pt>
    <dgm:pt modelId="{34FB5B9F-EF4D-4E0C-A116-429775BC3BF5}" type="pres">
      <dgm:prSet presAssocID="{22A3F48A-F065-4EF0-9E49-4F90658082E8}" presName="spaceBetweenRectangles" presStyleCnt="0"/>
      <dgm:spPr/>
    </dgm:pt>
    <dgm:pt modelId="{B9F391BF-45A0-486E-844A-5CB1F8073A5A}" type="pres">
      <dgm:prSet presAssocID="{0149AC20-A949-469C-AEC3-C96F98725EE8}" presName="parentLin" presStyleCnt="0"/>
      <dgm:spPr/>
    </dgm:pt>
    <dgm:pt modelId="{07E5D138-2683-4FBA-BC1C-EF2B416FD1C2}" type="pres">
      <dgm:prSet presAssocID="{0149AC20-A949-469C-AEC3-C96F98725EE8}" presName="parentLeftMargin" presStyleLbl="node1" presStyleIdx="4" presStyleCnt="6"/>
      <dgm:spPr/>
    </dgm:pt>
    <dgm:pt modelId="{3F232BA6-1150-42A1-AB06-67EE49D55D8F}" type="pres">
      <dgm:prSet presAssocID="{0149AC20-A949-469C-AEC3-C96F98725E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2E31A62-A0C4-4FAD-810F-250A977AC19F}" type="pres">
      <dgm:prSet presAssocID="{0149AC20-A949-469C-AEC3-C96F98725EE8}" presName="negativeSpace" presStyleCnt="0"/>
      <dgm:spPr/>
    </dgm:pt>
    <dgm:pt modelId="{35EE56EE-2F7C-4851-8547-82771678685F}" type="pres">
      <dgm:prSet presAssocID="{0149AC20-A949-469C-AEC3-C96F98725E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68F7B0A-B290-4507-88E0-E7B7F9DA5421}" type="presOf" srcId="{787E3118-63A7-4B80-AADC-67CF566B66EF}" destId="{BDEC8741-CBFD-4558-B5CE-13AA51ADAFA3}" srcOrd="1" destOrd="0" presId="urn:microsoft.com/office/officeart/2005/8/layout/list1"/>
    <dgm:cxn modelId="{7C8DA115-BE1D-4A99-B900-E0A0E0D29400}" srcId="{6F41D3E2-B0E3-4472-98BA-8BAEBF9780F4}" destId="{433D2E07-ADF3-4E9C-8C0D-2F1EB6EA4582}" srcOrd="1" destOrd="0" parTransId="{8D63B795-3E5E-449D-B33F-232A351F7374}" sibTransId="{EE25D4DD-880B-4F72-B7B1-105490EA8602}"/>
    <dgm:cxn modelId="{E061F02B-4E03-46D0-A70B-9D6F3C5F0BEA}" type="presOf" srcId="{0149AC20-A949-469C-AEC3-C96F98725EE8}" destId="{07E5D138-2683-4FBA-BC1C-EF2B416FD1C2}" srcOrd="0" destOrd="0" presId="urn:microsoft.com/office/officeart/2005/8/layout/list1"/>
    <dgm:cxn modelId="{779C2A2E-7D2A-47B1-BCD1-B4FB26CBA5CF}" type="presOf" srcId="{7A083B74-D6E6-42F0-BFD7-5B951CCB7C35}" destId="{5FC89B7E-69C4-4D4F-874D-30D0FD5F9431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F5E58B5B-F3B2-43C6-96D9-9B377A2DAF7A}" srcId="{6F41D3E2-B0E3-4472-98BA-8BAEBF9780F4}" destId="{7A083B74-D6E6-42F0-BFD7-5B951CCB7C35}" srcOrd="4" destOrd="0" parTransId="{5204D35D-1E9D-42EE-8052-10FDD18BF83B}" sibTransId="{22A3F48A-F065-4EF0-9E49-4F90658082E8}"/>
    <dgm:cxn modelId="{A822D143-A5C4-4E79-AA82-C1964A45FFDE}" type="presOf" srcId="{433D2E07-ADF3-4E9C-8C0D-2F1EB6EA4582}" destId="{1424FAAE-873B-4F20-838B-794439757222}" srcOrd="1" destOrd="0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1F4F881-3B57-417C-A979-16EF85F26FB0}" srcId="{6F41D3E2-B0E3-4472-98BA-8BAEBF9780F4}" destId="{0AF5B940-F973-4189-89D3-4BC5F7C5452E}" srcOrd="2" destOrd="0" parTransId="{B155C7EF-7F39-4829-862F-2A38F884EAE6}" sibTransId="{33927327-0FD4-4812-B4DE-A3B632AC1958}"/>
    <dgm:cxn modelId="{1284C689-17BF-4DE4-9223-944DE60DF837}" type="presOf" srcId="{0AF5B940-F973-4189-89D3-4BC5F7C5452E}" destId="{B06633F0-47DE-4736-B225-5124B5027EA6}" srcOrd="0" destOrd="0" presId="urn:microsoft.com/office/officeart/2005/8/layout/list1"/>
    <dgm:cxn modelId="{51B2BA8E-CCFB-4DCF-B209-20B2848FED80}" type="presOf" srcId="{0AF5B940-F973-4189-89D3-4BC5F7C5452E}" destId="{3A60A4D7-2301-4328-910A-C71BC5CDD7F9}" srcOrd="1" destOrd="0" presId="urn:microsoft.com/office/officeart/2005/8/layout/list1"/>
    <dgm:cxn modelId="{45725B94-56D9-425E-920C-0FB06BBCF310}" type="presOf" srcId="{0149AC20-A949-469C-AEC3-C96F98725EE8}" destId="{3F232BA6-1150-42A1-AB06-67EE49D55D8F}" srcOrd="1" destOrd="0" presId="urn:microsoft.com/office/officeart/2005/8/layout/list1"/>
    <dgm:cxn modelId="{F69604A8-8ECB-42D9-9E5B-D79C74108D4F}" srcId="{6F41D3E2-B0E3-4472-98BA-8BAEBF9780F4}" destId="{787E3118-63A7-4B80-AADC-67CF566B66EF}" srcOrd="3" destOrd="0" parTransId="{597A2609-29B1-4420-B709-766481963891}" sibTransId="{946F3E3E-DAE1-49D8-AC6D-62A9C4C45C0C}"/>
    <dgm:cxn modelId="{8522B3B2-8915-4B21-8619-470C864FF7EE}" type="presOf" srcId="{433D2E07-ADF3-4E9C-8C0D-2F1EB6EA4582}" destId="{0B11788D-271A-4A68-9BCF-7C816CEF7CFA}" srcOrd="0" destOrd="0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9E29EFD2-3850-47EF-809A-535E468F1F57}" type="presOf" srcId="{787E3118-63A7-4B80-AADC-67CF566B66EF}" destId="{8D93985D-D690-4308-AD5A-EB7210F8E711}" srcOrd="0" destOrd="0" presId="urn:microsoft.com/office/officeart/2005/8/layout/list1"/>
    <dgm:cxn modelId="{4466D1F6-044A-4B3B-A144-C9E1DC6C7DF3}" srcId="{6F41D3E2-B0E3-4472-98BA-8BAEBF9780F4}" destId="{0149AC20-A949-469C-AEC3-C96F98725EE8}" srcOrd="5" destOrd="0" parTransId="{08C8F997-69D6-4896-B7CD-A827AEA6BA1D}" sibTransId="{259AD132-2689-4D12-ABAB-B7D8571F1A0F}"/>
    <dgm:cxn modelId="{7A880BFD-E1F8-4467-991E-CB2F044931C2}" type="presOf" srcId="{7A083B74-D6E6-42F0-BFD7-5B951CCB7C35}" destId="{51951604-68CF-4AEB-8572-5C246E7E8634}" srcOrd="1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B9D0BB53-30E7-44FF-AFD7-429E032C4BD0}" type="presParOf" srcId="{9173C1DB-111E-4DA2-B021-95E5A84D399F}" destId="{10CA48B0-6E5A-4D13-8BFA-5CD14A7A40E7}" srcOrd="3" destOrd="0" presId="urn:microsoft.com/office/officeart/2005/8/layout/list1"/>
    <dgm:cxn modelId="{8B1F8719-6DD0-42A7-AEB2-307DA9BDBE81}" type="presParOf" srcId="{9173C1DB-111E-4DA2-B021-95E5A84D399F}" destId="{A2416A50-17CC-4552-B225-683537D65B88}" srcOrd="4" destOrd="0" presId="urn:microsoft.com/office/officeart/2005/8/layout/list1"/>
    <dgm:cxn modelId="{E7F11FD6-3A68-4C72-9471-9359D078EDE5}" type="presParOf" srcId="{A2416A50-17CC-4552-B225-683537D65B88}" destId="{0B11788D-271A-4A68-9BCF-7C816CEF7CFA}" srcOrd="0" destOrd="0" presId="urn:microsoft.com/office/officeart/2005/8/layout/list1"/>
    <dgm:cxn modelId="{B81B9EBA-A725-4673-963E-6280045522F0}" type="presParOf" srcId="{A2416A50-17CC-4552-B225-683537D65B88}" destId="{1424FAAE-873B-4F20-838B-794439757222}" srcOrd="1" destOrd="0" presId="urn:microsoft.com/office/officeart/2005/8/layout/list1"/>
    <dgm:cxn modelId="{B53A4001-59AA-4096-B38F-5BE1A8921272}" type="presParOf" srcId="{9173C1DB-111E-4DA2-B021-95E5A84D399F}" destId="{10B895A3-7A3A-46AC-99BC-ABFF2390EEC5}" srcOrd="5" destOrd="0" presId="urn:microsoft.com/office/officeart/2005/8/layout/list1"/>
    <dgm:cxn modelId="{3A65C24C-7A9E-4FC1-8549-D86CC5709975}" type="presParOf" srcId="{9173C1DB-111E-4DA2-B021-95E5A84D399F}" destId="{14822DEB-5A21-496F-90CB-885F6CA61FE2}" srcOrd="6" destOrd="0" presId="urn:microsoft.com/office/officeart/2005/8/layout/list1"/>
    <dgm:cxn modelId="{033A746F-4349-4328-9CE8-DA49FDFEB356}" type="presParOf" srcId="{9173C1DB-111E-4DA2-B021-95E5A84D399F}" destId="{7AB85005-AA42-46A1-8563-5388291665AF}" srcOrd="7" destOrd="0" presId="urn:microsoft.com/office/officeart/2005/8/layout/list1"/>
    <dgm:cxn modelId="{60178983-715D-4B88-BBC7-56631E27FF33}" type="presParOf" srcId="{9173C1DB-111E-4DA2-B021-95E5A84D399F}" destId="{4A798515-674C-4486-8841-79D759BBE9B8}" srcOrd="8" destOrd="0" presId="urn:microsoft.com/office/officeart/2005/8/layout/list1"/>
    <dgm:cxn modelId="{FC786FE7-A284-4A93-82C1-A0B3EC9C42BD}" type="presParOf" srcId="{4A798515-674C-4486-8841-79D759BBE9B8}" destId="{B06633F0-47DE-4736-B225-5124B5027EA6}" srcOrd="0" destOrd="0" presId="urn:microsoft.com/office/officeart/2005/8/layout/list1"/>
    <dgm:cxn modelId="{C0588DD7-F0BE-4412-A887-91A1ACCD48C9}" type="presParOf" srcId="{4A798515-674C-4486-8841-79D759BBE9B8}" destId="{3A60A4D7-2301-4328-910A-C71BC5CDD7F9}" srcOrd="1" destOrd="0" presId="urn:microsoft.com/office/officeart/2005/8/layout/list1"/>
    <dgm:cxn modelId="{AFBE523D-2581-4311-B1E3-06B777E1A0A1}" type="presParOf" srcId="{9173C1DB-111E-4DA2-B021-95E5A84D399F}" destId="{74F63AF6-13DD-43C6-90AE-06C2FDBEF768}" srcOrd="9" destOrd="0" presId="urn:microsoft.com/office/officeart/2005/8/layout/list1"/>
    <dgm:cxn modelId="{5C8557F1-3947-4C59-AD74-590B1A22D259}" type="presParOf" srcId="{9173C1DB-111E-4DA2-B021-95E5A84D399F}" destId="{D0FE764C-2DE9-4506-AFD2-27B0548F1BA8}" srcOrd="10" destOrd="0" presId="urn:microsoft.com/office/officeart/2005/8/layout/list1"/>
    <dgm:cxn modelId="{D00ECD04-721D-48BD-86C9-ED094AA4685A}" type="presParOf" srcId="{9173C1DB-111E-4DA2-B021-95E5A84D399F}" destId="{40A0DDFF-5BB4-4498-ABC2-1F2C03740BD7}" srcOrd="11" destOrd="0" presId="urn:microsoft.com/office/officeart/2005/8/layout/list1"/>
    <dgm:cxn modelId="{9BAA83F0-5BA3-4093-B610-6F65A45B3CAB}" type="presParOf" srcId="{9173C1DB-111E-4DA2-B021-95E5A84D399F}" destId="{38FB1224-8080-4D51-8C9F-68212B23170B}" srcOrd="12" destOrd="0" presId="urn:microsoft.com/office/officeart/2005/8/layout/list1"/>
    <dgm:cxn modelId="{5BBD9074-863C-4BAB-9742-F70BD2FAF544}" type="presParOf" srcId="{38FB1224-8080-4D51-8C9F-68212B23170B}" destId="{8D93985D-D690-4308-AD5A-EB7210F8E711}" srcOrd="0" destOrd="0" presId="urn:microsoft.com/office/officeart/2005/8/layout/list1"/>
    <dgm:cxn modelId="{4BC98791-A8C0-4380-B47E-0C44B66BB3B5}" type="presParOf" srcId="{38FB1224-8080-4D51-8C9F-68212B23170B}" destId="{BDEC8741-CBFD-4558-B5CE-13AA51ADAFA3}" srcOrd="1" destOrd="0" presId="urn:microsoft.com/office/officeart/2005/8/layout/list1"/>
    <dgm:cxn modelId="{A18F1A0F-5556-4952-A04F-17C636A2041C}" type="presParOf" srcId="{9173C1DB-111E-4DA2-B021-95E5A84D399F}" destId="{4FF1A37F-3968-43D4-9EBB-EEA84A7BC301}" srcOrd="13" destOrd="0" presId="urn:microsoft.com/office/officeart/2005/8/layout/list1"/>
    <dgm:cxn modelId="{49DE313F-B235-4832-BBD0-0D4102E3CC01}" type="presParOf" srcId="{9173C1DB-111E-4DA2-B021-95E5A84D399F}" destId="{7F964182-F32D-457A-AB9A-F623D2D32CE9}" srcOrd="14" destOrd="0" presId="urn:microsoft.com/office/officeart/2005/8/layout/list1"/>
    <dgm:cxn modelId="{A19D0959-42D6-494A-BFC9-ED269861C4CE}" type="presParOf" srcId="{9173C1DB-111E-4DA2-B021-95E5A84D399F}" destId="{94F33046-EF51-4B90-9D27-508294A8FD9B}" srcOrd="15" destOrd="0" presId="urn:microsoft.com/office/officeart/2005/8/layout/list1"/>
    <dgm:cxn modelId="{C9F5C0D1-2F79-4AA6-A212-E5C2F417F881}" type="presParOf" srcId="{9173C1DB-111E-4DA2-B021-95E5A84D399F}" destId="{DC73E9BD-C3C7-42FF-B1E6-96FEC58C4BB5}" srcOrd="16" destOrd="0" presId="urn:microsoft.com/office/officeart/2005/8/layout/list1"/>
    <dgm:cxn modelId="{131DB821-D167-421E-9A2A-61D12EA689AA}" type="presParOf" srcId="{DC73E9BD-C3C7-42FF-B1E6-96FEC58C4BB5}" destId="{5FC89B7E-69C4-4D4F-874D-30D0FD5F9431}" srcOrd="0" destOrd="0" presId="urn:microsoft.com/office/officeart/2005/8/layout/list1"/>
    <dgm:cxn modelId="{78A464F0-3F05-4225-8D39-D2FB81C99324}" type="presParOf" srcId="{DC73E9BD-C3C7-42FF-B1E6-96FEC58C4BB5}" destId="{51951604-68CF-4AEB-8572-5C246E7E8634}" srcOrd="1" destOrd="0" presId="urn:microsoft.com/office/officeart/2005/8/layout/list1"/>
    <dgm:cxn modelId="{1F3D5FE9-686E-470C-8EA4-89507D07F222}" type="presParOf" srcId="{9173C1DB-111E-4DA2-B021-95E5A84D399F}" destId="{36D261E0-1655-4856-9922-EDC1308F81F8}" srcOrd="17" destOrd="0" presId="urn:microsoft.com/office/officeart/2005/8/layout/list1"/>
    <dgm:cxn modelId="{B9E26D99-26B8-479B-8696-7D63DE7FD70F}" type="presParOf" srcId="{9173C1DB-111E-4DA2-B021-95E5A84D399F}" destId="{A807E0D9-F56D-4C71-93FE-A420510A9BF7}" srcOrd="18" destOrd="0" presId="urn:microsoft.com/office/officeart/2005/8/layout/list1"/>
    <dgm:cxn modelId="{163049A0-99C0-4EB6-A16C-3C046F70DF95}" type="presParOf" srcId="{9173C1DB-111E-4DA2-B021-95E5A84D399F}" destId="{34FB5B9F-EF4D-4E0C-A116-429775BC3BF5}" srcOrd="19" destOrd="0" presId="urn:microsoft.com/office/officeart/2005/8/layout/list1"/>
    <dgm:cxn modelId="{AF522759-386B-457E-A422-39F22ADAF4A1}" type="presParOf" srcId="{9173C1DB-111E-4DA2-B021-95E5A84D399F}" destId="{B9F391BF-45A0-486E-844A-5CB1F8073A5A}" srcOrd="20" destOrd="0" presId="urn:microsoft.com/office/officeart/2005/8/layout/list1"/>
    <dgm:cxn modelId="{3BA19807-3293-4972-AB53-C19F6F83A1DC}" type="presParOf" srcId="{B9F391BF-45A0-486E-844A-5CB1F8073A5A}" destId="{07E5D138-2683-4FBA-BC1C-EF2B416FD1C2}" srcOrd="0" destOrd="0" presId="urn:microsoft.com/office/officeart/2005/8/layout/list1"/>
    <dgm:cxn modelId="{DEED70B4-BD8E-4363-B4D1-B9C6A0EFCF9B}" type="presParOf" srcId="{B9F391BF-45A0-486E-844A-5CB1F8073A5A}" destId="{3F232BA6-1150-42A1-AB06-67EE49D55D8F}" srcOrd="1" destOrd="0" presId="urn:microsoft.com/office/officeart/2005/8/layout/list1"/>
    <dgm:cxn modelId="{A449A3FB-55F4-4CDA-8011-F36EB2E39828}" type="presParOf" srcId="{9173C1DB-111E-4DA2-B021-95E5A84D399F}" destId="{E2E31A62-A0C4-4FAD-810F-250A977AC19F}" srcOrd="21" destOrd="0" presId="urn:microsoft.com/office/officeart/2005/8/layout/list1"/>
    <dgm:cxn modelId="{ED955FA7-1B60-4149-80F1-C391F2DF2B36}" type="presParOf" srcId="{9173C1DB-111E-4DA2-B021-95E5A84D399F}" destId="{35EE56EE-2F7C-4851-8547-82771678685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BA039-AE55-4149-B181-C786C927D05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D3BB81-DCDF-49C6-9816-E4D8FA5BC194}">
      <dgm:prSet/>
      <dgm:spPr/>
      <dgm:t>
        <a:bodyPr/>
        <a:lstStyle/>
        <a:p>
          <a:r>
            <a:rPr lang="en-US"/>
            <a:t>Pack</a:t>
          </a:r>
        </a:p>
      </dgm:t>
    </dgm:pt>
    <dgm:pt modelId="{C7A64403-BE1F-49B2-8D62-CDC390D29B9D}" type="parTrans" cxnId="{7BA382DD-68AC-4EBB-B9D3-6EB3AAF07041}">
      <dgm:prSet/>
      <dgm:spPr/>
      <dgm:t>
        <a:bodyPr/>
        <a:lstStyle/>
        <a:p>
          <a:endParaRPr lang="en-US"/>
        </a:p>
      </dgm:t>
    </dgm:pt>
    <dgm:pt modelId="{D2EA0CDF-4219-4ECF-A480-12B50D97F9AD}" type="sibTrans" cxnId="{7BA382DD-68AC-4EBB-B9D3-6EB3AAF07041}">
      <dgm:prSet/>
      <dgm:spPr/>
      <dgm:t>
        <a:bodyPr/>
        <a:lstStyle/>
        <a:p>
          <a:endParaRPr lang="en-US"/>
        </a:p>
      </dgm:t>
    </dgm:pt>
    <dgm:pt modelId="{3E17ABAC-4305-42EB-BECA-CCB966487136}">
      <dgm:prSet/>
      <dgm:spPr/>
      <dgm:t>
        <a:bodyPr/>
        <a:lstStyle/>
        <a:p>
          <a:r>
            <a:rPr lang="en-US"/>
            <a:t>.pack():</a:t>
          </a:r>
        </a:p>
      </dgm:t>
    </dgm:pt>
    <dgm:pt modelId="{6594CD73-9FF9-4767-9625-99FB40976B15}" type="parTrans" cxnId="{B3FEA507-44D7-4802-9D9B-09EAD7195107}">
      <dgm:prSet/>
      <dgm:spPr/>
      <dgm:t>
        <a:bodyPr/>
        <a:lstStyle/>
        <a:p>
          <a:endParaRPr lang="en-US"/>
        </a:p>
      </dgm:t>
    </dgm:pt>
    <dgm:pt modelId="{5080BDB6-C7F5-4D0F-8AB0-E67D5D438BDA}" type="sibTrans" cxnId="{B3FEA507-44D7-4802-9D9B-09EAD7195107}">
      <dgm:prSet/>
      <dgm:spPr/>
      <dgm:t>
        <a:bodyPr/>
        <a:lstStyle/>
        <a:p>
          <a:endParaRPr lang="en-US"/>
        </a:p>
      </dgm:t>
    </dgm:pt>
    <dgm:pt modelId="{E5134B69-AA87-4DA2-8D10-0CAD269F0804}">
      <dgm:prSet/>
      <dgm:spPr/>
      <dgm:t>
        <a:bodyPr/>
        <a:lstStyle/>
        <a:p>
          <a:r>
            <a:rPr lang="en-US"/>
            <a:t>1 option: size </a:t>
          </a:r>
        </a:p>
      </dgm:t>
    </dgm:pt>
    <dgm:pt modelId="{6A2EADF5-C63B-4093-BF9D-254E5A4A9AB9}" type="parTrans" cxnId="{B4EE1523-6365-4668-866B-134DF724A22A}">
      <dgm:prSet/>
      <dgm:spPr/>
      <dgm:t>
        <a:bodyPr/>
        <a:lstStyle/>
        <a:p>
          <a:endParaRPr lang="en-US"/>
        </a:p>
      </dgm:t>
    </dgm:pt>
    <dgm:pt modelId="{57AAB832-CFA1-4448-8F6F-CF8910F6A28A}" type="sibTrans" cxnId="{B4EE1523-6365-4668-866B-134DF724A22A}">
      <dgm:prSet/>
      <dgm:spPr/>
      <dgm:t>
        <a:bodyPr/>
        <a:lstStyle/>
        <a:p>
          <a:endParaRPr lang="en-US"/>
        </a:p>
      </dgm:t>
    </dgm:pt>
    <dgm:pt modelId="{80948D92-77E0-449F-B45A-F574D9ED25BC}">
      <dgm:prSet/>
      <dgm:spPr/>
      <dgm:t>
        <a:bodyPr/>
        <a:lstStyle/>
        <a:p>
          <a:r>
            <a:rPr lang="en-US"/>
            <a:t>Grid</a:t>
          </a:r>
        </a:p>
      </dgm:t>
    </dgm:pt>
    <dgm:pt modelId="{6F892D6B-AD0A-41D8-8933-DDAECF8A781D}" type="parTrans" cxnId="{54FBCA6A-B758-4948-974B-75D49E6315B1}">
      <dgm:prSet/>
      <dgm:spPr/>
      <dgm:t>
        <a:bodyPr/>
        <a:lstStyle/>
        <a:p>
          <a:endParaRPr lang="en-US"/>
        </a:p>
      </dgm:t>
    </dgm:pt>
    <dgm:pt modelId="{A0287ED5-545C-4905-BE02-4BA12A1D197F}" type="sibTrans" cxnId="{54FBCA6A-B758-4948-974B-75D49E6315B1}">
      <dgm:prSet/>
      <dgm:spPr/>
      <dgm:t>
        <a:bodyPr/>
        <a:lstStyle/>
        <a:p>
          <a:endParaRPr lang="en-US"/>
        </a:p>
      </dgm:t>
    </dgm:pt>
    <dgm:pt modelId="{9AC52E3E-5F14-40A7-84C5-5B5C5A50F12E}">
      <dgm:prSet/>
      <dgm:spPr/>
      <dgm:t>
        <a:bodyPr/>
        <a:lstStyle/>
        <a:p>
          <a:r>
            <a:rPr lang="en-US"/>
            <a:t>.grid()</a:t>
          </a:r>
        </a:p>
      </dgm:t>
    </dgm:pt>
    <dgm:pt modelId="{30EC4DC3-11C7-49AE-8D94-F9099B48BFB9}" type="parTrans" cxnId="{24CE6F38-9842-4BF8-AF37-FBCE2DDEDA1D}">
      <dgm:prSet/>
      <dgm:spPr/>
      <dgm:t>
        <a:bodyPr/>
        <a:lstStyle/>
        <a:p>
          <a:endParaRPr lang="en-US"/>
        </a:p>
      </dgm:t>
    </dgm:pt>
    <dgm:pt modelId="{A1CBEC51-347B-4AB9-8BB3-CCF1A956E6C8}" type="sibTrans" cxnId="{24CE6F38-9842-4BF8-AF37-FBCE2DDEDA1D}">
      <dgm:prSet/>
      <dgm:spPr/>
      <dgm:t>
        <a:bodyPr/>
        <a:lstStyle/>
        <a:p>
          <a:endParaRPr lang="en-US"/>
        </a:p>
      </dgm:t>
    </dgm:pt>
    <dgm:pt modelId="{B82C7035-C5E8-47D0-AD56-76C7793ED09F}">
      <dgm:prSet/>
      <dgm:spPr/>
      <dgm:t>
        <a:bodyPr/>
        <a:lstStyle/>
        <a:p>
          <a:r>
            <a:rPr lang="en-US"/>
            <a:t>4 options: column, row, padx, pady</a:t>
          </a:r>
        </a:p>
      </dgm:t>
    </dgm:pt>
    <dgm:pt modelId="{F9B3369E-230F-47E8-AE51-7F40EF9FF3E8}" type="parTrans" cxnId="{AE47437F-062A-4D1B-A03D-0C4C8AC3F6D1}">
      <dgm:prSet/>
      <dgm:spPr/>
      <dgm:t>
        <a:bodyPr/>
        <a:lstStyle/>
        <a:p>
          <a:endParaRPr lang="en-US"/>
        </a:p>
      </dgm:t>
    </dgm:pt>
    <dgm:pt modelId="{018034AF-C59A-4CFD-B807-BADB5F711AC1}" type="sibTrans" cxnId="{AE47437F-062A-4D1B-A03D-0C4C8AC3F6D1}">
      <dgm:prSet/>
      <dgm:spPr/>
      <dgm:t>
        <a:bodyPr/>
        <a:lstStyle/>
        <a:p>
          <a:endParaRPr lang="en-US"/>
        </a:p>
      </dgm:t>
    </dgm:pt>
    <dgm:pt modelId="{B3E5035A-6101-4AF4-94EA-2AFB89329301}">
      <dgm:prSet/>
      <dgm:spPr/>
      <dgm:t>
        <a:bodyPr/>
        <a:lstStyle/>
        <a:p>
          <a:r>
            <a:rPr lang="en-US"/>
            <a:t>Place</a:t>
          </a:r>
        </a:p>
      </dgm:t>
    </dgm:pt>
    <dgm:pt modelId="{7C878285-A78A-4CE9-A371-DDABDC3EE462}" type="parTrans" cxnId="{E2111090-E670-49DB-ACF2-D04DCB977E60}">
      <dgm:prSet/>
      <dgm:spPr/>
      <dgm:t>
        <a:bodyPr/>
        <a:lstStyle/>
        <a:p>
          <a:endParaRPr lang="en-US"/>
        </a:p>
      </dgm:t>
    </dgm:pt>
    <dgm:pt modelId="{E8E94ED5-87EA-4969-8A3F-668AFDCD1C48}" type="sibTrans" cxnId="{E2111090-E670-49DB-ACF2-D04DCB977E60}">
      <dgm:prSet/>
      <dgm:spPr/>
      <dgm:t>
        <a:bodyPr/>
        <a:lstStyle/>
        <a:p>
          <a:endParaRPr lang="en-US"/>
        </a:p>
      </dgm:t>
    </dgm:pt>
    <dgm:pt modelId="{646D0CAE-9B5C-46FD-A620-2F7351336026}">
      <dgm:prSet/>
      <dgm:spPr/>
      <dgm:t>
        <a:bodyPr/>
        <a:lstStyle/>
        <a:p>
          <a:r>
            <a:rPr lang="en-US"/>
            <a:t>.place()</a:t>
          </a:r>
        </a:p>
      </dgm:t>
    </dgm:pt>
    <dgm:pt modelId="{8232B9C3-0E5C-42A2-94CB-6BFD513E9102}" type="parTrans" cxnId="{6E8953E5-582D-4002-9B6D-BA77335F4FB7}">
      <dgm:prSet/>
      <dgm:spPr/>
      <dgm:t>
        <a:bodyPr/>
        <a:lstStyle/>
        <a:p>
          <a:endParaRPr lang="en-US"/>
        </a:p>
      </dgm:t>
    </dgm:pt>
    <dgm:pt modelId="{B477F50F-E796-43A9-A821-07D9FC019C1C}" type="sibTrans" cxnId="{6E8953E5-582D-4002-9B6D-BA77335F4FB7}">
      <dgm:prSet/>
      <dgm:spPr/>
      <dgm:t>
        <a:bodyPr/>
        <a:lstStyle/>
        <a:p>
          <a:endParaRPr lang="en-US"/>
        </a:p>
      </dgm:t>
    </dgm:pt>
    <dgm:pt modelId="{6834DE23-3129-4B8A-A123-A1D081937E97}">
      <dgm:prSet/>
      <dgm:spPr/>
      <dgm:t>
        <a:bodyPr/>
        <a:lstStyle/>
        <a:p>
          <a:r>
            <a:rPr lang="en-US"/>
            <a:t>3 option: x, y, anchor </a:t>
          </a:r>
        </a:p>
      </dgm:t>
    </dgm:pt>
    <dgm:pt modelId="{0BCF1368-6179-4698-B4AD-CAD3816DE9C5}" type="parTrans" cxnId="{FE6D580B-98F6-431A-B597-C7A3DFD18F12}">
      <dgm:prSet/>
      <dgm:spPr/>
      <dgm:t>
        <a:bodyPr/>
        <a:lstStyle/>
        <a:p>
          <a:endParaRPr lang="en-US"/>
        </a:p>
      </dgm:t>
    </dgm:pt>
    <dgm:pt modelId="{CDCB5639-A869-43F3-98F1-BF8029D77CC3}" type="sibTrans" cxnId="{FE6D580B-98F6-431A-B597-C7A3DFD18F12}">
      <dgm:prSet/>
      <dgm:spPr/>
      <dgm:t>
        <a:bodyPr/>
        <a:lstStyle/>
        <a:p>
          <a:endParaRPr lang="en-US"/>
        </a:p>
      </dgm:t>
    </dgm:pt>
    <dgm:pt modelId="{D69B4F1C-0450-4019-9E92-BF429926BE6F}" type="pres">
      <dgm:prSet presAssocID="{4B6BA039-AE55-4149-B181-C786C927D05B}" presName="Name0" presStyleCnt="0">
        <dgm:presLayoutVars>
          <dgm:dir/>
          <dgm:animLvl val="lvl"/>
          <dgm:resizeHandles val="exact"/>
        </dgm:presLayoutVars>
      </dgm:prSet>
      <dgm:spPr/>
    </dgm:pt>
    <dgm:pt modelId="{6F6C3407-A06A-4186-88D9-7E124801D760}" type="pres">
      <dgm:prSet presAssocID="{94D3BB81-DCDF-49C6-9816-E4D8FA5BC194}" presName="linNode" presStyleCnt="0"/>
      <dgm:spPr/>
    </dgm:pt>
    <dgm:pt modelId="{F53FB9D9-0093-4A3A-8E1F-7D292596CBDF}" type="pres">
      <dgm:prSet presAssocID="{94D3BB81-DCDF-49C6-9816-E4D8FA5BC19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01CF36E-F930-4A1E-9897-DD7AAD9B0CD8}" type="pres">
      <dgm:prSet presAssocID="{94D3BB81-DCDF-49C6-9816-E4D8FA5BC194}" presName="descendantText" presStyleLbl="alignAccFollowNode1" presStyleIdx="0" presStyleCnt="3">
        <dgm:presLayoutVars>
          <dgm:bulletEnabled/>
        </dgm:presLayoutVars>
      </dgm:prSet>
      <dgm:spPr/>
    </dgm:pt>
    <dgm:pt modelId="{1D14DFB6-5CC7-4437-B095-7ABC41E2BDF5}" type="pres">
      <dgm:prSet presAssocID="{D2EA0CDF-4219-4ECF-A480-12B50D97F9AD}" presName="sp" presStyleCnt="0"/>
      <dgm:spPr/>
    </dgm:pt>
    <dgm:pt modelId="{959DB2EC-0F73-4F23-9461-9A0336F0B77C}" type="pres">
      <dgm:prSet presAssocID="{80948D92-77E0-449F-B45A-F574D9ED25BC}" presName="linNode" presStyleCnt="0"/>
      <dgm:spPr/>
    </dgm:pt>
    <dgm:pt modelId="{68C8F30D-D59E-46C9-B578-5CFC05B5221F}" type="pres">
      <dgm:prSet presAssocID="{80948D92-77E0-449F-B45A-F574D9ED25BC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756133D-12CE-45ED-A056-554CC09CFA1F}" type="pres">
      <dgm:prSet presAssocID="{80948D92-77E0-449F-B45A-F574D9ED25BC}" presName="descendantText" presStyleLbl="alignAccFollowNode1" presStyleIdx="1" presStyleCnt="3">
        <dgm:presLayoutVars>
          <dgm:bulletEnabled/>
        </dgm:presLayoutVars>
      </dgm:prSet>
      <dgm:spPr/>
    </dgm:pt>
    <dgm:pt modelId="{AC43548B-4F42-407C-BF2F-3E25613ABB46}" type="pres">
      <dgm:prSet presAssocID="{A0287ED5-545C-4905-BE02-4BA12A1D197F}" presName="sp" presStyleCnt="0"/>
      <dgm:spPr/>
    </dgm:pt>
    <dgm:pt modelId="{42313C7C-C921-476B-BF24-0AFC8BC51379}" type="pres">
      <dgm:prSet presAssocID="{B3E5035A-6101-4AF4-94EA-2AFB89329301}" presName="linNode" presStyleCnt="0"/>
      <dgm:spPr/>
    </dgm:pt>
    <dgm:pt modelId="{C327BE3F-0FD0-4442-862C-4D795EF75860}" type="pres">
      <dgm:prSet presAssocID="{B3E5035A-6101-4AF4-94EA-2AFB8932930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334F72F-74DA-4392-AFA7-4A253E0D28DF}" type="pres">
      <dgm:prSet presAssocID="{B3E5035A-6101-4AF4-94EA-2AFB8932930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3FEA507-44D7-4802-9D9B-09EAD7195107}" srcId="{94D3BB81-DCDF-49C6-9816-E4D8FA5BC194}" destId="{3E17ABAC-4305-42EB-BECA-CCB966487136}" srcOrd="0" destOrd="0" parTransId="{6594CD73-9FF9-4767-9625-99FB40976B15}" sibTransId="{5080BDB6-C7F5-4D0F-8AB0-E67D5D438BDA}"/>
    <dgm:cxn modelId="{FE6D580B-98F6-431A-B597-C7A3DFD18F12}" srcId="{646D0CAE-9B5C-46FD-A620-2F7351336026}" destId="{6834DE23-3129-4B8A-A123-A1D081937E97}" srcOrd="0" destOrd="0" parTransId="{0BCF1368-6179-4698-B4AD-CAD3816DE9C5}" sibTransId="{CDCB5639-A869-43F3-98F1-BF8029D77CC3}"/>
    <dgm:cxn modelId="{B4EE1523-6365-4668-866B-134DF724A22A}" srcId="{3E17ABAC-4305-42EB-BECA-CCB966487136}" destId="{E5134B69-AA87-4DA2-8D10-0CAD269F0804}" srcOrd="0" destOrd="0" parTransId="{6A2EADF5-C63B-4093-BF9D-254E5A4A9AB9}" sibTransId="{57AAB832-CFA1-4448-8F6F-CF8910F6A28A}"/>
    <dgm:cxn modelId="{24CE6F38-9842-4BF8-AF37-FBCE2DDEDA1D}" srcId="{80948D92-77E0-449F-B45A-F574D9ED25BC}" destId="{9AC52E3E-5F14-40A7-84C5-5B5C5A50F12E}" srcOrd="0" destOrd="0" parTransId="{30EC4DC3-11C7-49AE-8D94-F9099B48BFB9}" sibTransId="{A1CBEC51-347B-4AB9-8BB3-CCF1A956E6C8}"/>
    <dgm:cxn modelId="{9D6E636A-63E2-416E-95B2-6476EFDD5388}" type="presOf" srcId="{80948D92-77E0-449F-B45A-F574D9ED25BC}" destId="{68C8F30D-D59E-46C9-B578-5CFC05B5221F}" srcOrd="0" destOrd="0" presId="urn:microsoft.com/office/officeart/2016/7/layout/VerticalSolidActionList"/>
    <dgm:cxn modelId="{54FBCA6A-B758-4948-974B-75D49E6315B1}" srcId="{4B6BA039-AE55-4149-B181-C786C927D05B}" destId="{80948D92-77E0-449F-B45A-F574D9ED25BC}" srcOrd="1" destOrd="0" parTransId="{6F892D6B-AD0A-41D8-8933-DDAECF8A781D}" sibTransId="{A0287ED5-545C-4905-BE02-4BA12A1D197F}"/>
    <dgm:cxn modelId="{7BABFB70-F53C-485D-B319-331F2EFC87AA}" type="presOf" srcId="{9AC52E3E-5F14-40A7-84C5-5B5C5A50F12E}" destId="{8756133D-12CE-45ED-A056-554CC09CFA1F}" srcOrd="0" destOrd="0" presId="urn:microsoft.com/office/officeart/2016/7/layout/VerticalSolidActionList"/>
    <dgm:cxn modelId="{AE47437F-062A-4D1B-A03D-0C4C8AC3F6D1}" srcId="{9AC52E3E-5F14-40A7-84C5-5B5C5A50F12E}" destId="{B82C7035-C5E8-47D0-AD56-76C7793ED09F}" srcOrd="0" destOrd="0" parTransId="{F9B3369E-230F-47E8-AE51-7F40EF9FF3E8}" sibTransId="{018034AF-C59A-4CFD-B807-BADB5F711AC1}"/>
    <dgm:cxn modelId="{8B579E7F-226C-42CC-A4DE-310D65B7163D}" type="presOf" srcId="{4B6BA039-AE55-4149-B181-C786C927D05B}" destId="{D69B4F1C-0450-4019-9E92-BF429926BE6F}" srcOrd="0" destOrd="0" presId="urn:microsoft.com/office/officeart/2016/7/layout/VerticalSolidActionList"/>
    <dgm:cxn modelId="{21390285-439F-4A1F-B71F-CC1F87B066D0}" type="presOf" srcId="{E5134B69-AA87-4DA2-8D10-0CAD269F0804}" destId="{601CF36E-F930-4A1E-9897-DD7AAD9B0CD8}" srcOrd="0" destOrd="1" presId="urn:microsoft.com/office/officeart/2016/7/layout/VerticalSolidActionList"/>
    <dgm:cxn modelId="{59367C89-75DE-433D-BCE9-0C874D97D144}" type="presOf" srcId="{94D3BB81-DCDF-49C6-9816-E4D8FA5BC194}" destId="{F53FB9D9-0093-4A3A-8E1F-7D292596CBDF}" srcOrd="0" destOrd="0" presId="urn:microsoft.com/office/officeart/2016/7/layout/VerticalSolidActionList"/>
    <dgm:cxn modelId="{E2111090-E670-49DB-ACF2-D04DCB977E60}" srcId="{4B6BA039-AE55-4149-B181-C786C927D05B}" destId="{B3E5035A-6101-4AF4-94EA-2AFB89329301}" srcOrd="2" destOrd="0" parTransId="{7C878285-A78A-4CE9-A371-DDABDC3EE462}" sibTransId="{E8E94ED5-87EA-4969-8A3F-668AFDCD1C48}"/>
    <dgm:cxn modelId="{E8BBCA94-83CE-45D7-9156-A7FBD37D00A1}" type="presOf" srcId="{646D0CAE-9B5C-46FD-A620-2F7351336026}" destId="{C334F72F-74DA-4392-AFA7-4A253E0D28DF}" srcOrd="0" destOrd="0" presId="urn:microsoft.com/office/officeart/2016/7/layout/VerticalSolidActionList"/>
    <dgm:cxn modelId="{D00DB19B-0B65-4977-9BE8-05F18535E753}" type="presOf" srcId="{6834DE23-3129-4B8A-A123-A1D081937E97}" destId="{C334F72F-74DA-4392-AFA7-4A253E0D28DF}" srcOrd="0" destOrd="1" presId="urn:microsoft.com/office/officeart/2016/7/layout/VerticalSolidActionList"/>
    <dgm:cxn modelId="{A35261B1-F451-4BC9-824A-91A0F3DD1270}" type="presOf" srcId="{B3E5035A-6101-4AF4-94EA-2AFB89329301}" destId="{C327BE3F-0FD0-4442-862C-4D795EF75860}" srcOrd="0" destOrd="0" presId="urn:microsoft.com/office/officeart/2016/7/layout/VerticalSolidActionList"/>
    <dgm:cxn modelId="{FA9EA5CA-AF25-4946-B070-3E8795F6BCF6}" type="presOf" srcId="{3E17ABAC-4305-42EB-BECA-CCB966487136}" destId="{601CF36E-F930-4A1E-9897-DD7AAD9B0CD8}" srcOrd="0" destOrd="0" presId="urn:microsoft.com/office/officeart/2016/7/layout/VerticalSolidActionList"/>
    <dgm:cxn modelId="{7BA382DD-68AC-4EBB-B9D3-6EB3AAF07041}" srcId="{4B6BA039-AE55-4149-B181-C786C927D05B}" destId="{94D3BB81-DCDF-49C6-9816-E4D8FA5BC194}" srcOrd="0" destOrd="0" parTransId="{C7A64403-BE1F-49B2-8D62-CDC390D29B9D}" sibTransId="{D2EA0CDF-4219-4ECF-A480-12B50D97F9AD}"/>
    <dgm:cxn modelId="{6E8953E5-582D-4002-9B6D-BA77335F4FB7}" srcId="{B3E5035A-6101-4AF4-94EA-2AFB89329301}" destId="{646D0CAE-9B5C-46FD-A620-2F7351336026}" srcOrd="0" destOrd="0" parTransId="{8232B9C3-0E5C-42A2-94CB-6BFD513E9102}" sibTransId="{B477F50F-E796-43A9-A821-07D9FC019C1C}"/>
    <dgm:cxn modelId="{27278EFA-F259-4B46-8A32-73D6D13F0C74}" type="presOf" srcId="{B82C7035-C5E8-47D0-AD56-76C7793ED09F}" destId="{8756133D-12CE-45ED-A056-554CC09CFA1F}" srcOrd="0" destOrd="1" presId="urn:microsoft.com/office/officeart/2016/7/layout/VerticalSolidActionList"/>
    <dgm:cxn modelId="{C06B2FD4-A3CE-437A-8CF0-83CC7579797A}" type="presParOf" srcId="{D69B4F1C-0450-4019-9E92-BF429926BE6F}" destId="{6F6C3407-A06A-4186-88D9-7E124801D760}" srcOrd="0" destOrd="0" presId="urn:microsoft.com/office/officeart/2016/7/layout/VerticalSolidActionList"/>
    <dgm:cxn modelId="{4BBBE058-42B3-4B88-90E3-DF45E5B0D865}" type="presParOf" srcId="{6F6C3407-A06A-4186-88D9-7E124801D760}" destId="{F53FB9D9-0093-4A3A-8E1F-7D292596CBDF}" srcOrd="0" destOrd="0" presId="urn:microsoft.com/office/officeart/2016/7/layout/VerticalSolidActionList"/>
    <dgm:cxn modelId="{C66D50EF-C433-49C5-8E09-9D8C0AA2E11F}" type="presParOf" srcId="{6F6C3407-A06A-4186-88D9-7E124801D760}" destId="{601CF36E-F930-4A1E-9897-DD7AAD9B0CD8}" srcOrd="1" destOrd="0" presId="urn:microsoft.com/office/officeart/2016/7/layout/VerticalSolidActionList"/>
    <dgm:cxn modelId="{DE1611D9-939C-4C87-8080-91F1F7DA3630}" type="presParOf" srcId="{D69B4F1C-0450-4019-9E92-BF429926BE6F}" destId="{1D14DFB6-5CC7-4437-B095-7ABC41E2BDF5}" srcOrd="1" destOrd="0" presId="urn:microsoft.com/office/officeart/2016/7/layout/VerticalSolidActionList"/>
    <dgm:cxn modelId="{1C623547-CAFE-4F64-9B0A-534DFAEA9293}" type="presParOf" srcId="{D69B4F1C-0450-4019-9E92-BF429926BE6F}" destId="{959DB2EC-0F73-4F23-9461-9A0336F0B77C}" srcOrd="2" destOrd="0" presId="urn:microsoft.com/office/officeart/2016/7/layout/VerticalSolidActionList"/>
    <dgm:cxn modelId="{A8F0897C-E8DC-48F0-BC91-70326DB93E56}" type="presParOf" srcId="{959DB2EC-0F73-4F23-9461-9A0336F0B77C}" destId="{68C8F30D-D59E-46C9-B578-5CFC05B5221F}" srcOrd="0" destOrd="0" presId="urn:microsoft.com/office/officeart/2016/7/layout/VerticalSolidActionList"/>
    <dgm:cxn modelId="{D7FE8D32-6B46-4581-9B37-EBF2E4597ACB}" type="presParOf" srcId="{959DB2EC-0F73-4F23-9461-9A0336F0B77C}" destId="{8756133D-12CE-45ED-A056-554CC09CFA1F}" srcOrd="1" destOrd="0" presId="urn:microsoft.com/office/officeart/2016/7/layout/VerticalSolidActionList"/>
    <dgm:cxn modelId="{B0719E90-D49B-45DF-AB54-6EBB7E0E8DFA}" type="presParOf" srcId="{D69B4F1C-0450-4019-9E92-BF429926BE6F}" destId="{AC43548B-4F42-407C-BF2F-3E25613ABB46}" srcOrd="3" destOrd="0" presId="urn:microsoft.com/office/officeart/2016/7/layout/VerticalSolidActionList"/>
    <dgm:cxn modelId="{6F48F198-0DCC-41AA-A0E5-795BEF376C7E}" type="presParOf" srcId="{D69B4F1C-0450-4019-9E92-BF429926BE6F}" destId="{42313C7C-C921-476B-BF24-0AFC8BC51379}" srcOrd="4" destOrd="0" presId="urn:microsoft.com/office/officeart/2016/7/layout/VerticalSolidActionList"/>
    <dgm:cxn modelId="{1458F185-0701-45AB-9F08-F370B3F2BE8D}" type="presParOf" srcId="{42313C7C-C921-476B-BF24-0AFC8BC51379}" destId="{C327BE3F-0FD0-4442-862C-4D795EF75860}" srcOrd="0" destOrd="0" presId="urn:microsoft.com/office/officeart/2016/7/layout/VerticalSolidActionList"/>
    <dgm:cxn modelId="{6A498B3E-406C-4A90-B280-2C4E123EB25D}" type="presParOf" srcId="{42313C7C-C921-476B-BF24-0AFC8BC51379}" destId="{C334F72F-74DA-4392-AFA7-4A253E0D28D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/>
            <a:t>From tkinter import *</a:t>
          </a:r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/>
            <a:t>Import tkinter</a:t>
          </a:r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75699F38-18A0-4E5C-8BFE-57B447F60FA7}">
      <dgm:prSet/>
      <dgm:spPr/>
      <dgm:t>
        <a:bodyPr/>
        <a:lstStyle/>
        <a:p>
          <a:r>
            <a:rPr lang="en-US" dirty="0"/>
            <a:t>Import tkinter as </a:t>
          </a:r>
          <a:r>
            <a:rPr lang="en-US" dirty="0" err="1"/>
            <a:t>tk</a:t>
          </a:r>
          <a:endParaRPr lang="en-US" dirty="0"/>
        </a:p>
      </dgm:t>
    </dgm:pt>
    <dgm:pt modelId="{177095A3-A6F1-49C6-B662-22766EE1D3FA}" type="parTrans" cxnId="{F71E6D72-AAFC-43CF-83D9-479E21ABC623}">
      <dgm:prSet/>
      <dgm:spPr/>
      <dgm:t>
        <a:bodyPr/>
        <a:lstStyle/>
        <a:p>
          <a:endParaRPr lang="fr-FR"/>
        </a:p>
      </dgm:t>
    </dgm:pt>
    <dgm:pt modelId="{8BDC7799-D041-4D66-A3CC-495230A81A6D}" type="sibTrans" cxnId="{F71E6D72-AAFC-43CF-83D9-479E21ABC623}">
      <dgm:prSet/>
      <dgm:spPr/>
    </dgm:pt>
    <dgm:pt modelId="{07F3ECD1-2ECB-43BC-95BB-5C242B9EC77B}">
      <dgm:prSet/>
      <dgm:spPr/>
      <dgm:t>
        <a:bodyPr/>
        <a:lstStyle/>
        <a:p>
          <a:r>
            <a:rPr lang="en-US" dirty="0" err="1"/>
            <a:t>Méthode</a:t>
          </a:r>
          <a:r>
            <a:rPr lang="en-US" dirty="0"/>
            <a:t> </a:t>
          </a:r>
          <a:r>
            <a:rPr lang="en-US" dirty="0" err="1"/>
            <a:t>Scolaire</a:t>
          </a:r>
          <a:endParaRPr lang="en-US" dirty="0"/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AAC10331-1DB4-491B-8BE6-CB465A4B99A7}">
      <dgm:prSet/>
      <dgm:spPr/>
      <dgm:t>
        <a:bodyPr/>
        <a:lstStyle/>
        <a:p>
          <a:r>
            <a:rPr lang="en-US" dirty="0" err="1"/>
            <a:t>Utiliser</a:t>
          </a:r>
          <a:r>
            <a:rPr lang="en-US" dirty="0"/>
            <a:t> </a:t>
          </a:r>
          <a:r>
            <a:rPr lang="en-US" dirty="0" err="1"/>
            <a:t>ici</a:t>
          </a:r>
          <a:endParaRPr lang="en-US" dirty="0"/>
        </a:p>
      </dgm:t>
    </dgm:pt>
    <dgm:pt modelId="{28788B2C-9AA5-49E8-A8FE-AAAC908E65F2}" type="parTrans" cxnId="{790C4EBB-508A-41E8-A346-A614F1B455C2}">
      <dgm:prSet/>
      <dgm:spPr/>
      <dgm:t>
        <a:bodyPr/>
        <a:lstStyle/>
        <a:p>
          <a:endParaRPr lang="fr-FR"/>
        </a:p>
      </dgm:t>
    </dgm:pt>
    <dgm:pt modelId="{2FC028D1-BDB2-4115-8BF0-7903843E523D}" type="sibTrans" cxnId="{790C4EBB-508A-41E8-A346-A614F1B455C2}">
      <dgm:prSet/>
      <dgm:spPr/>
      <dgm:t>
        <a:bodyPr/>
        <a:lstStyle/>
        <a:p>
          <a:endParaRPr lang="fr-FR"/>
        </a:p>
      </dgm:t>
    </dgm:pt>
    <dgm:pt modelId="{D9BE0ECA-36AB-4927-BA51-79420BC0B01D}">
      <dgm:prSet/>
      <dgm:spPr/>
      <dgm:t>
        <a:bodyPr/>
        <a:lstStyle/>
        <a:p>
          <a:r>
            <a:rPr lang="en-US" dirty="0"/>
            <a:t>pas de precision sur les </a:t>
          </a:r>
          <a:r>
            <a:rPr lang="en-US" dirty="0" err="1"/>
            <a:t>fonctions</a:t>
          </a:r>
          <a:r>
            <a:rPr lang="en-US" dirty="0"/>
            <a:t> ( Label(master, option) )</a:t>
          </a:r>
        </a:p>
      </dgm:t>
    </dgm:pt>
    <dgm:pt modelId="{87FD67C2-0243-45F6-8F3B-C36B173B9DD1}" type="parTrans" cxnId="{E3C29F4D-81A5-40C3-862B-91E674FCA94A}">
      <dgm:prSet/>
      <dgm:spPr/>
      <dgm:t>
        <a:bodyPr/>
        <a:lstStyle/>
        <a:p>
          <a:endParaRPr lang="fr-FR"/>
        </a:p>
      </dgm:t>
    </dgm:pt>
    <dgm:pt modelId="{DAA197D9-4496-4DE8-B127-CF883090CC75}" type="sibTrans" cxnId="{E3C29F4D-81A5-40C3-862B-91E674FCA94A}">
      <dgm:prSet/>
      <dgm:spPr/>
      <dgm:t>
        <a:bodyPr/>
        <a:lstStyle/>
        <a:p>
          <a:endParaRPr lang="fr-FR"/>
        </a:p>
      </dgm:t>
    </dgm:pt>
    <dgm:pt modelId="{E65CEAB7-8213-49B0-8679-ABDE664A2F1A}">
      <dgm:prSet/>
      <dgm:spPr/>
      <dgm:t>
        <a:bodyPr/>
        <a:lstStyle/>
        <a:p>
          <a:r>
            <a:rPr lang="en-US" dirty="0"/>
            <a:t>Precision complete ( </a:t>
          </a:r>
          <a:r>
            <a:rPr lang="en-US" dirty="0" err="1"/>
            <a:t>tkinter.Label</a:t>
          </a:r>
          <a:r>
            <a:rPr lang="en-US" dirty="0"/>
            <a:t>(master, option) )</a:t>
          </a:r>
        </a:p>
      </dgm:t>
    </dgm:pt>
    <dgm:pt modelId="{DDF3A70D-B27D-476C-B741-212B33FFFF2E}" type="parTrans" cxnId="{771984F2-7DDB-433C-BA02-319C4211397C}">
      <dgm:prSet/>
      <dgm:spPr/>
      <dgm:t>
        <a:bodyPr/>
        <a:lstStyle/>
        <a:p>
          <a:endParaRPr lang="fr-FR"/>
        </a:p>
      </dgm:t>
    </dgm:pt>
    <dgm:pt modelId="{111DE010-199D-4AA4-BEC0-21E564459D2E}" type="sibTrans" cxnId="{771984F2-7DDB-433C-BA02-319C4211397C}">
      <dgm:prSet/>
      <dgm:spPr/>
      <dgm:t>
        <a:bodyPr/>
        <a:lstStyle/>
        <a:p>
          <a:endParaRPr lang="fr-FR"/>
        </a:p>
      </dgm:t>
    </dgm:pt>
    <dgm:pt modelId="{17D2D5DF-4325-4144-B7FD-58E2BEF81D89}">
      <dgm:prSet/>
      <dgm:spPr/>
      <dgm:t>
        <a:bodyPr/>
        <a:lstStyle/>
        <a:p>
          <a:r>
            <a:rPr lang="en-US" dirty="0" err="1"/>
            <a:t>Conseiller</a:t>
          </a:r>
          <a:endParaRPr lang="en-US" dirty="0"/>
        </a:p>
      </dgm:t>
    </dgm:pt>
    <dgm:pt modelId="{ACA841A8-8CD9-47B5-A642-3F45D0C39D0F}" type="parTrans" cxnId="{5C83C40D-F99C-45FE-A3CF-45D22D26A9A4}">
      <dgm:prSet/>
      <dgm:spPr/>
      <dgm:t>
        <a:bodyPr/>
        <a:lstStyle/>
        <a:p>
          <a:endParaRPr lang="fr-FR"/>
        </a:p>
      </dgm:t>
    </dgm:pt>
    <dgm:pt modelId="{824A4F3C-F10B-46FB-9E3A-D461F56431A2}" type="sibTrans" cxnId="{5C83C40D-F99C-45FE-A3CF-45D22D26A9A4}">
      <dgm:prSet/>
      <dgm:spPr/>
      <dgm:t>
        <a:bodyPr/>
        <a:lstStyle/>
        <a:p>
          <a:endParaRPr lang="fr-FR"/>
        </a:p>
      </dgm:t>
    </dgm:pt>
    <dgm:pt modelId="{4951FAA7-6EEE-42C4-966D-96821CD8B8EC}">
      <dgm:prSet/>
      <dgm:spPr/>
      <dgm:t>
        <a:bodyPr/>
        <a:lstStyle/>
        <a:p>
          <a:r>
            <a:rPr lang="en-US" dirty="0"/>
            <a:t>Precision </a:t>
          </a:r>
          <a:r>
            <a:rPr lang="en-US" dirty="0" err="1"/>
            <a:t>racourcit</a:t>
          </a:r>
          <a:r>
            <a:rPr lang="en-US" dirty="0"/>
            <a:t> ( </a:t>
          </a:r>
          <a:r>
            <a:rPr lang="en-US" dirty="0" err="1"/>
            <a:t>tk.Label</a:t>
          </a:r>
          <a:r>
            <a:rPr lang="en-US" dirty="0"/>
            <a:t>(master, option) )</a:t>
          </a:r>
        </a:p>
      </dgm:t>
    </dgm:pt>
    <dgm:pt modelId="{4BD37FC4-EF80-4467-9D74-F09F761E228C}" type="parTrans" cxnId="{C401363B-4707-4498-BB7E-4AB58A366C2B}">
      <dgm:prSet/>
      <dgm:spPr/>
      <dgm:t>
        <a:bodyPr/>
        <a:lstStyle/>
        <a:p>
          <a:endParaRPr lang="fr-FR"/>
        </a:p>
      </dgm:t>
    </dgm:pt>
    <dgm:pt modelId="{182A9B32-5510-409E-8F38-24A3D6968A5E}" type="sibTrans" cxnId="{C401363B-4707-4498-BB7E-4AB58A366C2B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3"/>
      <dgm:spPr/>
    </dgm:pt>
    <dgm:pt modelId="{73078E65-FBEC-48A5-8D62-8A0346B5AAD5}" type="pres">
      <dgm:prSet presAssocID="{2A3BBDBA-DE68-4AE6-A11B-7D4B343A6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3">
        <dgm:presLayoutVars>
          <dgm:bulletEnabled val="1"/>
        </dgm:presLayoutVars>
      </dgm:prSet>
      <dgm:spPr/>
    </dgm:pt>
    <dgm:pt modelId="{F512AF39-5BC4-4517-8B98-DC9B36975FCA}" type="pres">
      <dgm:prSet presAssocID="{8E3248C0-DB4A-4F12-96B2-ED9370AECFBC}" presName="spaceBetweenRectangles" presStyleCnt="0"/>
      <dgm:spPr/>
    </dgm:pt>
    <dgm:pt modelId="{3FB1AE69-2C50-44BC-8025-3E04AE8B42C8}" type="pres">
      <dgm:prSet presAssocID="{75699F38-18A0-4E5C-8BFE-57B447F60FA7}" presName="parentLin" presStyleCnt="0"/>
      <dgm:spPr/>
    </dgm:pt>
    <dgm:pt modelId="{0C1B2EF6-BD20-4DDB-B3EC-0FC237B4931C}" type="pres">
      <dgm:prSet presAssocID="{75699F38-18A0-4E5C-8BFE-57B447F60FA7}" presName="parentLeftMargin" presStyleLbl="node1" presStyleIdx="1" presStyleCnt="3"/>
      <dgm:spPr/>
    </dgm:pt>
    <dgm:pt modelId="{9C45E7EA-4E54-4D5B-8C10-702849AD34BA}" type="pres">
      <dgm:prSet presAssocID="{75699F38-18A0-4E5C-8BFE-57B447F60F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B6DE17-F698-4BCC-94E4-5D7A731590B0}" type="pres">
      <dgm:prSet presAssocID="{75699F38-18A0-4E5C-8BFE-57B447F60FA7}" presName="negativeSpace" presStyleCnt="0"/>
      <dgm:spPr/>
    </dgm:pt>
    <dgm:pt modelId="{47D79443-3135-462D-A959-23B927AF249E}" type="pres">
      <dgm:prSet presAssocID="{75699F38-18A0-4E5C-8BFE-57B447F60F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B8F805-FA66-4425-BA6E-F675F036B51F}" type="presOf" srcId="{D9BE0ECA-36AB-4927-BA51-79420BC0B01D}" destId="{72DCA986-414A-4B03-AC1B-1C0082DCD882}" srcOrd="0" destOrd="1" presId="urn:microsoft.com/office/officeart/2005/8/layout/list1"/>
    <dgm:cxn modelId="{5C83C40D-F99C-45FE-A3CF-45D22D26A9A4}" srcId="{75699F38-18A0-4E5C-8BFE-57B447F60FA7}" destId="{17D2D5DF-4325-4144-B7FD-58E2BEF81D89}" srcOrd="0" destOrd="0" parTransId="{ACA841A8-8CD9-47B5-A642-3F45D0C39D0F}" sibTransId="{824A4F3C-F10B-46FB-9E3A-D461F56431A2}"/>
    <dgm:cxn modelId="{B1C5EA16-FD1F-4E8C-965B-3EC5C20DF9CB}" type="presOf" srcId="{75699F38-18A0-4E5C-8BFE-57B447F60FA7}" destId="{9C45E7EA-4E54-4D5B-8C10-702849AD34BA}" srcOrd="1" destOrd="0" presId="urn:microsoft.com/office/officeart/2005/8/layout/list1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401363B-4707-4498-BB7E-4AB58A366C2B}" srcId="{75699F38-18A0-4E5C-8BFE-57B447F60FA7}" destId="{4951FAA7-6EEE-42C4-966D-96821CD8B8EC}" srcOrd="1" destOrd="0" parTransId="{4BD37FC4-EF80-4467-9D74-F09F761E228C}" sibTransId="{182A9B32-5510-409E-8F38-24A3D6968A5E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68BCD5E-531E-4D5A-BA73-92BCAA779161}" type="presOf" srcId="{17D2D5DF-4325-4144-B7FD-58E2BEF81D89}" destId="{47D79443-3135-462D-A959-23B927AF249E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DBE60C49-B028-4EB7-AB68-41D7E601386C}" type="presOf" srcId="{AAC10331-1DB4-491B-8BE6-CB465A4B99A7}" destId="{EE873DF7-5921-4B87-93D7-7140259C1DDA}" srcOrd="0" destOrd="0" presId="urn:microsoft.com/office/officeart/2005/8/layout/list1"/>
    <dgm:cxn modelId="{E3C29F4D-81A5-40C3-862B-91E674FCA94A}" srcId="{B10A35F3-979B-410A-9ADD-339DAA90E936}" destId="{D9BE0ECA-36AB-4927-BA51-79420BC0B01D}" srcOrd="1" destOrd="0" parTransId="{87FD67C2-0243-45F6-8F3B-C36B173B9DD1}" sibTransId="{DAA197D9-4496-4DE8-B127-CF883090CC75}"/>
    <dgm:cxn modelId="{F71E6D72-AAFC-43CF-83D9-479E21ABC623}" srcId="{6F41D3E2-B0E3-4472-98BA-8BAEBF9780F4}" destId="{75699F38-18A0-4E5C-8BFE-57B447F60FA7}" srcOrd="2" destOrd="0" parTransId="{177095A3-A6F1-49C6-B662-22766EE1D3FA}" sibTransId="{8BDC7799-D041-4D66-A3CC-495230A81A6D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716258E-8E7F-439F-A2ED-20726B76D2CA}" type="presOf" srcId="{E65CEAB7-8213-49B0-8679-ABDE664A2F1A}" destId="{EE873DF7-5921-4B87-93D7-7140259C1DDA}" srcOrd="0" destOrd="1" presId="urn:microsoft.com/office/officeart/2005/8/layout/list1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790C4EBB-508A-41E8-A346-A614F1B455C2}" srcId="{2A3BBDBA-DE68-4AE6-A11B-7D4B343A6C34}" destId="{AAC10331-1DB4-491B-8BE6-CB465A4B99A7}" srcOrd="0" destOrd="0" parTransId="{28788B2C-9AA5-49E8-A8FE-AAAC908E65F2}" sibTransId="{2FC028D1-BDB2-4115-8BF0-7903843E523D}"/>
    <dgm:cxn modelId="{E79B09BF-DECF-4398-9B60-A3EE6DB87C46}" type="presOf" srcId="{4951FAA7-6EEE-42C4-966D-96821CD8B8EC}" destId="{47D79443-3135-462D-A959-23B927AF249E}" srcOrd="0" destOrd="1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71984F2-7DDB-433C-BA02-319C4211397C}" srcId="{2A3BBDBA-DE68-4AE6-A11B-7D4B343A6C34}" destId="{E65CEAB7-8213-49B0-8679-ABDE664A2F1A}" srcOrd="1" destOrd="0" parTransId="{DDF3A70D-B27D-476C-B741-212B33FFFF2E}" sibTransId="{111DE010-199D-4AA4-BEC0-21E564459D2E}"/>
    <dgm:cxn modelId="{15ED32F9-751C-4EEE-BD3F-53FD85D9E173}" type="presOf" srcId="{75699F38-18A0-4E5C-8BFE-57B447F60FA7}" destId="{0C1B2EF6-BD20-4DDB-B3EC-0FC237B4931C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  <dgm:cxn modelId="{4D508AD6-3257-4A46-A65F-F67B98FBF45F}" type="presParOf" srcId="{9173C1DB-111E-4DA2-B021-95E5A84D399F}" destId="{F512AF39-5BC4-4517-8B98-DC9B36975FCA}" srcOrd="7" destOrd="0" presId="urn:microsoft.com/office/officeart/2005/8/layout/list1"/>
    <dgm:cxn modelId="{C3BFD866-47F4-4CF8-9D1B-2C5D977D7ADC}" type="presParOf" srcId="{9173C1DB-111E-4DA2-B021-95E5A84D399F}" destId="{3FB1AE69-2C50-44BC-8025-3E04AE8B42C8}" srcOrd="8" destOrd="0" presId="urn:microsoft.com/office/officeart/2005/8/layout/list1"/>
    <dgm:cxn modelId="{9F82775C-A3DF-410B-8A6A-AEA7DC974889}" type="presParOf" srcId="{3FB1AE69-2C50-44BC-8025-3E04AE8B42C8}" destId="{0C1B2EF6-BD20-4DDB-B3EC-0FC237B4931C}" srcOrd="0" destOrd="0" presId="urn:microsoft.com/office/officeart/2005/8/layout/list1"/>
    <dgm:cxn modelId="{C9131167-5849-49E8-A248-69F93CED0A13}" type="presParOf" srcId="{3FB1AE69-2C50-44BC-8025-3E04AE8B42C8}" destId="{9C45E7EA-4E54-4D5B-8C10-702849AD34BA}" srcOrd="1" destOrd="0" presId="urn:microsoft.com/office/officeart/2005/8/layout/list1"/>
    <dgm:cxn modelId="{20873AA4-1F3A-42A6-8DA3-B5DDAE4AACA6}" type="presParOf" srcId="{9173C1DB-111E-4DA2-B021-95E5A84D399F}" destId="{17B6DE17-F698-4BCC-94E4-5D7A731590B0}" srcOrd="9" destOrd="0" presId="urn:microsoft.com/office/officeart/2005/8/layout/list1"/>
    <dgm:cxn modelId="{82A1C779-28BA-48AE-8149-587971F019CF}" type="presParOf" srcId="{9173C1DB-111E-4DA2-B021-95E5A84D399F}" destId="{47D79443-3135-462D-A959-23B927AF2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Tk</a:t>
          </a:r>
          <a:r>
            <a:rPr lang="fr-FR" dirty="0"/>
            <a:t>()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TopLevel</a:t>
          </a:r>
          <a:r>
            <a:rPr lang="fr-FR" dirty="0"/>
            <a:t>()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4B81A190-3DC7-43C1-9E99-F80DDE8B8EB1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title</a:t>
          </a:r>
          <a:endParaRPr lang="en-US" dirty="0"/>
        </a:p>
      </dgm:t>
    </dgm:pt>
    <dgm:pt modelId="{57AD0A5E-7C7F-48AE-ABF9-1964D949E2D2}" type="parTrans" cxnId="{B21CCBD2-AD27-42C5-B5A5-31880344EFBD}">
      <dgm:prSet/>
      <dgm:spPr/>
      <dgm:t>
        <a:bodyPr/>
        <a:lstStyle/>
        <a:p>
          <a:endParaRPr lang="en-US"/>
        </a:p>
      </dgm:t>
    </dgm:pt>
    <dgm:pt modelId="{9D6CDC3C-9990-4D03-9DE5-A23F47E03E46}" type="sibTrans" cxnId="{B21CCBD2-AD27-42C5-B5A5-31880344EFBD}">
      <dgm:prSet/>
      <dgm:spPr/>
      <dgm:t>
        <a:bodyPr/>
        <a:lstStyle/>
        <a:p>
          <a:endParaRPr lang="en-US"/>
        </a:p>
      </dgm:t>
    </dgm:pt>
    <dgm:pt modelId="{DAA99505-14FC-492A-8A9D-1C038E952A4A}">
      <dgm:prSet/>
      <dgm:spPr/>
      <dgm:t>
        <a:bodyPr/>
        <a:lstStyle/>
        <a:p>
          <a:r>
            <a:rPr lang="fr-FR"/>
            <a:t>.geometry</a:t>
          </a:r>
          <a:endParaRPr lang="en-US"/>
        </a:p>
      </dgm:t>
    </dgm:pt>
    <dgm:pt modelId="{5DEE5F50-ABB7-4F7D-9F9E-39A9F2B5893A}" type="parTrans" cxnId="{FD8E9362-922E-4202-AE12-7DBD12169687}">
      <dgm:prSet/>
      <dgm:spPr/>
      <dgm:t>
        <a:bodyPr/>
        <a:lstStyle/>
        <a:p>
          <a:endParaRPr lang="en-US"/>
        </a:p>
      </dgm:t>
    </dgm:pt>
    <dgm:pt modelId="{C4D72B0A-88C9-4138-AC59-1740E8F3DF6B}" type="sibTrans" cxnId="{FD8E9362-922E-4202-AE12-7DBD12169687}">
      <dgm:prSet/>
      <dgm:spPr/>
      <dgm:t>
        <a:bodyPr/>
        <a:lstStyle/>
        <a:p>
          <a:endParaRPr lang="en-US"/>
        </a:p>
      </dgm:t>
    </dgm:pt>
    <dgm:pt modelId="{FC958A30-0D7D-4C18-A068-447E7D82229C}">
      <dgm:prSet/>
      <dgm:spPr/>
      <dgm:t>
        <a:bodyPr/>
        <a:lstStyle/>
        <a:p>
          <a:r>
            <a:rPr lang="fr-FR" dirty="0"/>
            <a:t>.config</a:t>
          </a:r>
          <a:endParaRPr lang="en-US" dirty="0"/>
        </a:p>
      </dgm:t>
    </dgm:pt>
    <dgm:pt modelId="{5A74D77F-DB58-4F0D-99FA-172C6800D52B}" type="parTrans" cxnId="{A73B2E21-CEEF-4F76-87B2-265EA762CE68}">
      <dgm:prSet/>
      <dgm:spPr/>
      <dgm:t>
        <a:bodyPr/>
        <a:lstStyle/>
        <a:p>
          <a:endParaRPr lang="en-US"/>
        </a:p>
      </dgm:t>
    </dgm:pt>
    <dgm:pt modelId="{23F8C6C5-B342-4778-B69B-57A752F36DFD}" type="sibTrans" cxnId="{A73B2E21-CEEF-4F76-87B2-265EA762CE68}">
      <dgm:prSet/>
      <dgm:spPr/>
      <dgm:t>
        <a:bodyPr/>
        <a:lstStyle/>
        <a:p>
          <a:endParaRPr lang="en-US"/>
        </a:p>
      </dgm:t>
    </dgm:pt>
    <dgm:pt modelId="{75699F38-18A0-4E5C-8BFE-57B447F60FA7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methode</a:t>
          </a:r>
          <a:r>
            <a:rPr lang="en-US" dirty="0"/>
            <a:t> de </a:t>
          </a:r>
          <a:r>
            <a:rPr lang="en-US" dirty="0" err="1"/>
            <a:t>fenetre</a:t>
          </a:r>
          <a:endParaRPr lang="en-US" dirty="0"/>
        </a:p>
      </dgm:t>
    </dgm:pt>
    <dgm:pt modelId="{177095A3-A6F1-49C6-B662-22766EE1D3FA}" type="parTrans" cxnId="{F71E6D72-AAFC-43CF-83D9-479E21ABC623}">
      <dgm:prSet/>
      <dgm:spPr/>
      <dgm:t>
        <a:bodyPr/>
        <a:lstStyle/>
        <a:p>
          <a:endParaRPr lang="fr-FR"/>
        </a:p>
      </dgm:t>
    </dgm:pt>
    <dgm:pt modelId="{8BDC7799-D041-4D66-A3CC-495230A81A6D}" type="sibTrans" cxnId="{F71E6D72-AAFC-43CF-83D9-479E21ABC623}">
      <dgm:prSet/>
      <dgm:spPr/>
    </dgm:pt>
    <dgm:pt modelId="{E36F2589-6899-444B-8F04-64C55C026980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iconbitmap</a:t>
          </a:r>
          <a:r>
            <a:rPr lang="en-US" dirty="0"/>
            <a:t>/ </a:t>
          </a:r>
          <a:r>
            <a:rPr lang="en-US" dirty="0" err="1"/>
            <a:t>iconphoto</a:t>
          </a:r>
          <a:endParaRPr lang="en-US" dirty="0"/>
        </a:p>
      </dgm:t>
    </dgm:pt>
    <dgm:pt modelId="{83F440E1-D884-45B9-AAAE-DE1DBC02E010}" type="parTrans" cxnId="{CE2C03DF-D8E5-4515-A9A0-CB22466F0F07}">
      <dgm:prSet/>
      <dgm:spPr/>
      <dgm:t>
        <a:bodyPr/>
        <a:lstStyle/>
        <a:p>
          <a:endParaRPr lang="fr-FR"/>
        </a:p>
      </dgm:t>
    </dgm:pt>
    <dgm:pt modelId="{3BD307B5-AE86-4FFD-B88F-51681486C1D9}" type="sibTrans" cxnId="{CE2C03DF-D8E5-4515-A9A0-CB22466F0F07}">
      <dgm:prSet/>
      <dgm:spPr/>
    </dgm:pt>
    <dgm:pt modelId="{E4679F1F-8517-4E76-BB6A-E0691889B4C2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mainloop</a:t>
          </a:r>
          <a:endParaRPr lang="en-US" dirty="0"/>
        </a:p>
      </dgm:t>
    </dgm:pt>
    <dgm:pt modelId="{17BDE9FD-11EC-43A7-B1BA-6698450B54D3}" type="parTrans" cxnId="{D57D1456-A242-4A60-B6B1-D00673235770}">
      <dgm:prSet/>
      <dgm:spPr/>
      <dgm:t>
        <a:bodyPr/>
        <a:lstStyle/>
        <a:p>
          <a:endParaRPr lang="fr-FR"/>
        </a:p>
      </dgm:t>
    </dgm:pt>
    <dgm:pt modelId="{47B89447-057B-4224-BEC0-F6B2002F4CB5}" type="sibTrans" cxnId="{D57D1456-A242-4A60-B6B1-D00673235770}">
      <dgm:prSet/>
      <dgm:spPr/>
    </dgm:pt>
    <dgm:pt modelId="{476A14A3-60B5-46D6-8D75-E8F95E3CFF43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winfo_screenheight</a:t>
          </a:r>
          <a:r>
            <a:rPr lang="en-US" dirty="0"/>
            <a:t> / </a:t>
          </a:r>
          <a:r>
            <a:rPr lang="en-US" dirty="0" err="1"/>
            <a:t>winfo_screenwidth</a:t>
          </a:r>
          <a:endParaRPr lang="en-US" dirty="0"/>
        </a:p>
      </dgm:t>
    </dgm:pt>
    <dgm:pt modelId="{3B37AA1F-2206-41EB-BFEE-E965A6F57A4E}" type="parTrans" cxnId="{84E0CA5D-ECE8-47FB-A6DC-5CD1797654DF}">
      <dgm:prSet/>
      <dgm:spPr/>
      <dgm:t>
        <a:bodyPr/>
        <a:lstStyle/>
        <a:p>
          <a:endParaRPr lang="fr-FR"/>
        </a:p>
      </dgm:t>
    </dgm:pt>
    <dgm:pt modelId="{05FEFDC8-BCEF-4323-B679-A9AE0C5DBA0F}" type="sibTrans" cxnId="{84E0CA5D-ECE8-47FB-A6DC-5CD1797654DF}">
      <dgm:prSet/>
      <dgm:spPr/>
      <dgm:t>
        <a:bodyPr/>
        <a:lstStyle/>
        <a:p>
          <a:endParaRPr lang="fr-FR"/>
        </a:p>
      </dgm:t>
    </dgm:pt>
    <dgm:pt modelId="{4BBCFF6D-EEC7-4BF8-A855-74386FD2BEDE}">
      <dgm:prSet/>
      <dgm:spPr/>
      <dgm:t>
        <a:bodyPr/>
        <a:lstStyle/>
        <a:p>
          <a:r>
            <a:rPr lang="en-US" dirty="0"/>
            <a:t>.destroy</a:t>
          </a:r>
        </a:p>
      </dgm:t>
    </dgm:pt>
    <dgm:pt modelId="{3C6A5827-029F-4869-8AAA-C9B6DD01E656}" type="parTrans" cxnId="{0F48D391-123B-4984-867E-55B9EFF91678}">
      <dgm:prSet/>
      <dgm:spPr/>
      <dgm:t>
        <a:bodyPr/>
        <a:lstStyle/>
        <a:p>
          <a:endParaRPr lang="fr-FR"/>
        </a:p>
      </dgm:t>
    </dgm:pt>
    <dgm:pt modelId="{3C362C08-2D91-49E9-960F-9B81CC89F705}" type="sibTrans" cxnId="{0F48D391-123B-4984-867E-55B9EFF91678}">
      <dgm:prSet/>
      <dgm:spPr/>
      <dgm:t>
        <a:bodyPr/>
        <a:lstStyle/>
        <a:p>
          <a:endParaRPr lang="fr-FR"/>
        </a:p>
      </dgm:t>
    </dgm:pt>
    <dgm:pt modelId="{BA566AB7-5CF2-47F8-984A-190F4A2FC409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minsize</a:t>
          </a:r>
          <a:endParaRPr lang="en-US" dirty="0"/>
        </a:p>
      </dgm:t>
    </dgm:pt>
    <dgm:pt modelId="{4CF59E48-ED45-4D58-BBAC-066694F7F7C7}" type="parTrans" cxnId="{80F7D799-EC76-452B-B568-A769321429C3}">
      <dgm:prSet/>
      <dgm:spPr/>
      <dgm:t>
        <a:bodyPr/>
        <a:lstStyle/>
        <a:p>
          <a:endParaRPr lang="fr-FR"/>
        </a:p>
      </dgm:t>
    </dgm:pt>
    <dgm:pt modelId="{2034339D-A02B-4949-ADA1-5704D0AB6EBE}" type="sibTrans" cxnId="{80F7D799-EC76-452B-B568-A769321429C3}">
      <dgm:prSet/>
      <dgm:spPr/>
      <dgm:t>
        <a:bodyPr/>
        <a:lstStyle/>
        <a:p>
          <a:endParaRPr lang="fr-FR"/>
        </a:p>
      </dgm:t>
    </dgm:pt>
    <dgm:pt modelId="{07F3ECD1-2ECB-43BC-95BB-5C242B9EC77B}">
      <dgm:prSet/>
      <dgm:spPr/>
      <dgm:t>
        <a:bodyPr/>
        <a:lstStyle/>
        <a:p>
          <a:r>
            <a:rPr lang="en-US" dirty="0" err="1"/>
            <a:t>Fenêtre</a:t>
          </a:r>
          <a:r>
            <a:rPr lang="en-US" dirty="0"/>
            <a:t> principal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AAC10331-1DB4-491B-8BE6-CB465A4B99A7}">
      <dgm:prSet/>
      <dgm:spPr/>
      <dgm:t>
        <a:bodyPr/>
        <a:lstStyle/>
        <a:p>
          <a:r>
            <a:rPr lang="en-US" dirty="0" err="1"/>
            <a:t>Fenêtre</a:t>
          </a:r>
          <a:r>
            <a:rPr lang="en-US" dirty="0"/>
            <a:t> secondaries</a:t>
          </a:r>
        </a:p>
      </dgm:t>
    </dgm:pt>
    <dgm:pt modelId="{28788B2C-9AA5-49E8-A8FE-AAAC908E65F2}" type="parTrans" cxnId="{790C4EBB-508A-41E8-A346-A614F1B455C2}">
      <dgm:prSet/>
      <dgm:spPr/>
      <dgm:t>
        <a:bodyPr/>
        <a:lstStyle/>
        <a:p>
          <a:endParaRPr lang="fr-FR"/>
        </a:p>
      </dgm:t>
    </dgm:pt>
    <dgm:pt modelId="{2FC028D1-BDB2-4115-8BF0-7903843E523D}" type="sibTrans" cxnId="{790C4EBB-508A-41E8-A346-A614F1B455C2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3"/>
      <dgm:spPr/>
    </dgm:pt>
    <dgm:pt modelId="{73078E65-FBEC-48A5-8D62-8A0346B5AAD5}" type="pres">
      <dgm:prSet presAssocID="{2A3BBDBA-DE68-4AE6-A11B-7D4B343A6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3">
        <dgm:presLayoutVars>
          <dgm:bulletEnabled val="1"/>
        </dgm:presLayoutVars>
      </dgm:prSet>
      <dgm:spPr/>
    </dgm:pt>
    <dgm:pt modelId="{F512AF39-5BC4-4517-8B98-DC9B36975FCA}" type="pres">
      <dgm:prSet presAssocID="{8E3248C0-DB4A-4F12-96B2-ED9370AECFBC}" presName="spaceBetweenRectangles" presStyleCnt="0"/>
      <dgm:spPr/>
    </dgm:pt>
    <dgm:pt modelId="{3FB1AE69-2C50-44BC-8025-3E04AE8B42C8}" type="pres">
      <dgm:prSet presAssocID="{75699F38-18A0-4E5C-8BFE-57B447F60FA7}" presName="parentLin" presStyleCnt="0"/>
      <dgm:spPr/>
    </dgm:pt>
    <dgm:pt modelId="{0C1B2EF6-BD20-4DDB-B3EC-0FC237B4931C}" type="pres">
      <dgm:prSet presAssocID="{75699F38-18A0-4E5C-8BFE-57B447F60FA7}" presName="parentLeftMargin" presStyleLbl="node1" presStyleIdx="1" presStyleCnt="3"/>
      <dgm:spPr/>
    </dgm:pt>
    <dgm:pt modelId="{9C45E7EA-4E54-4D5B-8C10-702849AD34BA}" type="pres">
      <dgm:prSet presAssocID="{75699F38-18A0-4E5C-8BFE-57B447F60F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B6DE17-F698-4BCC-94E4-5D7A731590B0}" type="pres">
      <dgm:prSet presAssocID="{75699F38-18A0-4E5C-8BFE-57B447F60FA7}" presName="negativeSpace" presStyleCnt="0"/>
      <dgm:spPr/>
    </dgm:pt>
    <dgm:pt modelId="{47D79443-3135-462D-A959-23B927AF249E}" type="pres">
      <dgm:prSet presAssocID="{75699F38-18A0-4E5C-8BFE-57B447F60F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C5EA16-FD1F-4E8C-965B-3EC5C20DF9CB}" type="presOf" srcId="{75699F38-18A0-4E5C-8BFE-57B447F60FA7}" destId="{9C45E7EA-4E54-4D5B-8C10-702849AD34BA}" srcOrd="1" destOrd="0" presId="urn:microsoft.com/office/officeart/2005/8/layout/list1"/>
    <dgm:cxn modelId="{DB10A819-81BB-4B9B-921A-7FAFFADC8E8C}" type="presOf" srcId="{DAA99505-14FC-492A-8A9D-1C038E952A4A}" destId="{47D79443-3135-462D-A959-23B927AF249E}" srcOrd="0" destOrd="1" presId="urn:microsoft.com/office/officeart/2005/8/layout/list1"/>
    <dgm:cxn modelId="{A73B2E21-CEEF-4F76-87B2-265EA762CE68}" srcId="{75699F38-18A0-4E5C-8BFE-57B447F60FA7}" destId="{FC958A30-0D7D-4C18-A068-447E7D82229C}" srcOrd="2" destOrd="0" parTransId="{5A74D77F-DB58-4F0D-99FA-172C6800D52B}" sibTransId="{23F8C6C5-B342-4778-B69B-57A752F36DFD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84E0CA5D-ECE8-47FB-A6DC-5CD1797654DF}" srcId="{75699F38-18A0-4E5C-8BFE-57B447F60FA7}" destId="{476A14A3-60B5-46D6-8D75-E8F95E3CFF43}" srcOrd="5" destOrd="0" parTransId="{3B37AA1F-2206-41EB-BFEE-E965A6F57A4E}" sibTransId="{05FEFDC8-BCEF-4323-B679-A9AE0C5DBA0F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FD8E9362-922E-4202-AE12-7DBD12169687}" srcId="{75699F38-18A0-4E5C-8BFE-57B447F60FA7}" destId="{DAA99505-14FC-492A-8A9D-1C038E952A4A}" srcOrd="1" destOrd="0" parTransId="{5DEE5F50-ABB7-4F7D-9F9E-39A9F2B5893A}" sibTransId="{C4D72B0A-88C9-4138-AC59-1740E8F3DF6B}"/>
    <dgm:cxn modelId="{DBE60C49-B028-4EB7-AB68-41D7E601386C}" type="presOf" srcId="{AAC10331-1DB4-491B-8BE6-CB465A4B99A7}" destId="{EE873DF7-5921-4B87-93D7-7140259C1DDA}" srcOrd="0" destOrd="0" presId="urn:microsoft.com/office/officeart/2005/8/layout/list1"/>
    <dgm:cxn modelId="{D3E0904A-75E5-4D9E-8BE4-07B220285C95}" type="presOf" srcId="{BA566AB7-5CF2-47F8-984A-190F4A2FC409}" destId="{47D79443-3135-462D-A959-23B927AF249E}" srcOrd="0" destOrd="7" presId="urn:microsoft.com/office/officeart/2005/8/layout/list1"/>
    <dgm:cxn modelId="{F71E6D72-AAFC-43CF-83D9-479E21ABC623}" srcId="{6F41D3E2-B0E3-4472-98BA-8BAEBF9780F4}" destId="{75699F38-18A0-4E5C-8BFE-57B447F60FA7}" srcOrd="2" destOrd="0" parTransId="{177095A3-A6F1-49C6-B662-22766EE1D3FA}" sibTransId="{8BDC7799-D041-4D66-A3CC-495230A81A6D}"/>
    <dgm:cxn modelId="{A5140874-633A-4ACB-9FDB-8A58FF9F7309}" type="presOf" srcId="{FC958A30-0D7D-4C18-A068-447E7D82229C}" destId="{47D79443-3135-462D-A959-23B927AF249E}" srcOrd="0" destOrd="2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D57D1456-A242-4A60-B6B1-D00673235770}" srcId="{75699F38-18A0-4E5C-8BFE-57B447F60FA7}" destId="{E4679F1F-8517-4E76-BB6A-E0691889B4C2}" srcOrd="4" destOrd="0" parTransId="{17BDE9FD-11EC-43A7-B1BA-6698450B54D3}" sibTransId="{47B89447-057B-4224-BEC0-F6B2002F4CB5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EDB68B82-AC68-4CBB-8308-7418568BD055}" type="presOf" srcId="{E36F2589-6899-444B-8F04-64C55C026980}" destId="{47D79443-3135-462D-A959-23B927AF249E}" srcOrd="0" destOrd="3" presId="urn:microsoft.com/office/officeart/2005/8/layout/list1"/>
    <dgm:cxn modelId="{80508489-4C5A-445D-8FB6-D9B79F4933F7}" type="presOf" srcId="{4B81A190-3DC7-43C1-9E99-F80DDE8B8EB1}" destId="{47D79443-3135-462D-A959-23B927AF249E}" srcOrd="0" destOrd="0" presId="urn:microsoft.com/office/officeart/2005/8/layout/list1"/>
    <dgm:cxn modelId="{0F48D391-123B-4984-867E-55B9EFF91678}" srcId="{75699F38-18A0-4E5C-8BFE-57B447F60FA7}" destId="{4BBCFF6D-EEC7-4BF8-A855-74386FD2BEDE}" srcOrd="6" destOrd="0" parTransId="{3C6A5827-029F-4869-8AAA-C9B6DD01E656}" sibTransId="{3C362C08-2D91-49E9-960F-9B81CC89F705}"/>
    <dgm:cxn modelId="{80F7D799-EC76-452B-B568-A769321429C3}" srcId="{75699F38-18A0-4E5C-8BFE-57B447F60FA7}" destId="{BA566AB7-5CF2-47F8-984A-190F4A2FC409}" srcOrd="7" destOrd="0" parTransId="{4CF59E48-ED45-4D58-BBAC-066694F7F7C7}" sibTransId="{2034339D-A02B-4949-ADA1-5704D0AB6EBE}"/>
    <dgm:cxn modelId="{C4D0DCA1-14E2-44BA-B569-1F7BCF5A2306}" type="presOf" srcId="{4BBCFF6D-EEC7-4BF8-A855-74386FD2BEDE}" destId="{47D79443-3135-462D-A959-23B927AF249E}" srcOrd="0" destOrd="6" presId="urn:microsoft.com/office/officeart/2005/8/layout/list1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790C4EBB-508A-41E8-A346-A614F1B455C2}" srcId="{2A3BBDBA-DE68-4AE6-A11B-7D4B343A6C34}" destId="{AAC10331-1DB4-491B-8BE6-CB465A4B99A7}" srcOrd="0" destOrd="0" parTransId="{28788B2C-9AA5-49E8-A8FE-AAAC908E65F2}" sibTransId="{2FC028D1-BDB2-4115-8BF0-7903843E523D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EEBDD6D0-EA78-4D08-88D7-C34346DED603}" type="presOf" srcId="{476A14A3-60B5-46D6-8D75-E8F95E3CFF43}" destId="{47D79443-3135-462D-A959-23B927AF249E}" srcOrd="0" destOrd="5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B21CCBD2-AD27-42C5-B5A5-31880344EFBD}" srcId="{75699F38-18A0-4E5C-8BFE-57B447F60FA7}" destId="{4B81A190-3DC7-43C1-9E99-F80DDE8B8EB1}" srcOrd="0" destOrd="0" parTransId="{57AD0A5E-7C7F-48AE-ABF9-1964D949E2D2}" sibTransId="{9D6CDC3C-9990-4D03-9DE5-A23F47E03E46}"/>
    <dgm:cxn modelId="{CE2C03DF-D8E5-4515-A9A0-CB22466F0F07}" srcId="{75699F38-18A0-4E5C-8BFE-57B447F60FA7}" destId="{E36F2589-6899-444B-8F04-64C55C026980}" srcOrd="3" destOrd="0" parTransId="{83F440E1-D884-45B9-AAAE-DE1DBC02E010}" sibTransId="{3BD307B5-AE86-4FFD-B88F-51681486C1D9}"/>
    <dgm:cxn modelId="{5E917FF6-2ED8-4B32-98E9-8127DDBF9930}" type="presOf" srcId="{E4679F1F-8517-4E76-BB6A-E0691889B4C2}" destId="{47D79443-3135-462D-A959-23B927AF249E}" srcOrd="0" destOrd="4" presId="urn:microsoft.com/office/officeart/2005/8/layout/list1"/>
    <dgm:cxn modelId="{15ED32F9-751C-4EEE-BD3F-53FD85D9E173}" type="presOf" srcId="{75699F38-18A0-4E5C-8BFE-57B447F60FA7}" destId="{0C1B2EF6-BD20-4DDB-B3EC-0FC237B4931C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  <dgm:cxn modelId="{4D508AD6-3257-4A46-A65F-F67B98FBF45F}" type="presParOf" srcId="{9173C1DB-111E-4DA2-B021-95E5A84D399F}" destId="{F512AF39-5BC4-4517-8B98-DC9B36975FCA}" srcOrd="7" destOrd="0" presId="urn:microsoft.com/office/officeart/2005/8/layout/list1"/>
    <dgm:cxn modelId="{C3BFD866-47F4-4CF8-9D1B-2C5D977D7ADC}" type="presParOf" srcId="{9173C1DB-111E-4DA2-B021-95E5A84D399F}" destId="{3FB1AE69-2C50-44BC-8025-3E04AE8B42C8}" srcOrd="8" destOrd="0" presId="urn:microsoft.com/office/officeart/2005/8/layout/list1"/>
    <dgm:cxn modelId="{9F82775C-A3DF-410B-8A6A-AEA7DC974889}" type="presParOf" srcId="{3FB1AE69-2C50-44BC-8025-3E04AE8B42C8}" destId="{0C1B2EF6-BD20-4DDB-B3EC-0FC237B4931C}" srcOrd="0" destOrd="0" presId="urn:microsoft.com/office/officeart/2005/8/layout/list1"/>
    <dgm:cxn modelId="{C9131167-5849-49E8-A248-69F93CED0A13}" type="presParOf" srcId="{3FB1AE69-2C50-44BC-8025-3E04AE8B42C8}" destId="{9C45E7EA-4E54-4D5B-8C10-702849AD34BA}" srcOrd="1" destOrd="0" presId="urn:microsoft.com/office/officeart/2005/8/layout/list1"/>
    <dgm:cxn modelId="{20873AA4-1F3A-42A6-8DA3-B5DDAE4AACA6}" type="presParOf" srcId="{9173C1DB-111E-4DA2-B021-95E5A84D399F}" destId="{17B6DE17-F698-4BCC-94E4-5D7A731590B0}" srcOrd="9" destOrd="0" presId="urn:microsoft.com/office/officeart/2005/8/layout/list1"/>
    <dgm:cxn modelId="{82A1C779-28BA-48AE-8149-587971F019CF}" type="presParOf" srcId="{9173C1DB-111E-4DA2-B021-95E5A84D399F}" destId="{47D79443-3135-462D-A959-23B927AF2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8891F80-55A8-4AA1-AB97-460EFE3FD8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Text</a:t>
          </a:r>
          <a:endParaRPr lang="en-US" dirty="0"/>
        </a:p>
      </dgm:t>
    </dgm:pt>
    <dgm:pt modelId="{7FB4C465-F673-4289-A3D1-11D6A4D2BE66}" type="parTrans" cxnId="{076162A6-53A9-419B-BC81-2BAB6F21EA21}">
      <dgm:prSet/>
      <dgm:spPr/>
      <dgm:t>
        <a:bodyPr/>
        <a:lstStyle/>
        <a:p>
          <a:endParaRPr lang="fr-FR"/>
        </a:p>
      </dgm:t>
    </dgm:pt>
    <dgm:pt modelId="{C75241D9-7E44-4B02-9B11-591D9B847E8C}" type="sibTrans" cxnId="{076162A6-53A9-419B-BC81-2BAB6F21EA21}">
      <dgm:prSet/>
      <dgm:spPr/>
      <dgm:t>
        <a:bodyPr/>
        <a:lstStyle/>
        <a:p>
          <a:endParaRPr lang="fr-FR"/>
        </a:p>
      </dgm:t>
    </dgm:pt>
    <dgm:pt modelId="{751AF408-8024-4B70-96F4-1C781F8975EB}">
      <dgm:prSet/>
      <dgm:spPr/>
      <dgm:t>
        <a:bodyPr/>
        <a:lstStyle/>
        <a:p>
          <a:r>
            <a:rPr lang="fr-FR"/>
            <a:t>TextVariable</a:t>
          </a:r>
          <a:endParaRPr lang="fr-FR" dirty="0"/>
        </a:p>
      </dgm:t>
    </dgm:pt>
    <dgm:pt modelId="{84D85DEB-35CB-4AC6-A7E5-AF68C74B973F}" type="parTrans" cxnId="{8C35F531-49B4-4708-B857-106A23088626}">
      <dgm:prSet/>
      <dgm:spPr/>
      <dgm:t>
        <a:bodyPr/>
        <a:lstStyle/>
        <a:p>
          <a:endParaRPr lang="fr-FR"/>
        </a:p>
      </dgm:t>
    </dgm:pt>
    <dgm:pt modelId="{A8B52D1E-2E16-4A5F-8EE6-1698D5515687}" type="sibTrans" cxnId="{8C35F531-49B4-4708-B857-106A23088626}">
      <dgm:prSet/>
      <dgm:spPr/>
      <dgm:t>
        <a:bodyPr/>
        <a:lstStyle/>
        <a:p>
          <a:endParaRPr lang="fr-FR"/>
        </a:p>
      </dgm:t>
    </dgm:pt>
    <dgm:pt modelId="{3080F7CC-32A8-48B5-A770-ACBF2DAA7352}">
      <dgm:prSet/>
      <dgm:spPr/>
      <dgm:t>
        <a:bodyPr/>
        <a:lstStyle/>
        <a:p>
          <a:r>
            <a:rPr lang="fr-FR"/>
            <a:t>Image</a:t>
          </a:r>
          <a:endParaRPr lang="fr-FR" dirty="0"/>
        </a:p>
      </dgm:t>
    </dgm:pt>
    <dgm:pt modelId="{CCC61E77-21C6-434F-8E9F-E4E3F562A0B2}" type="parTrans" cxnId="{E4A6354C-924B-4FC4-990D-02DCAE0EFEE2}">
      <dgm:prSet/>
      <dgm:spPr/>
      <dgm:t>
        <a:bodyPr/>
        <a:lstStyle/>
        <a:p>
          <a:endParaRPr lang="fr-FR"/>
        </a:p>
      </dgm:t>
    </dgm:pt>
    <dgm:pt modelId="{07566036-5D71-4E5E-93DE-2305569A8E2F}" type="sibTrans" cxnId="{E4A6354C-924B-4FC4-990D-02DCAE0EFEE2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C33DCA34-E476-4C8A-B1E6-70574A1D2E59}">
      <dgm:prSet/>
      <dgm:spPr/>
      <dgm:t>
        <a:bodyPr/>
        <a:lstStyle/>
        <a:p>
          <a:r>
            <a:rPr lang="fr-FR"/>
            <a:t>Font</a:t>
          </a:r>
          <a:endParaRPr lang="fr-FR" dirty="0"/>
        </a:p>
      </dgm:t>
    </dgm:pt>
    <dgm:pt modelId="{672E9919-59C1-4CE6-8E1C-7C540578D22E}" type="parTrans" cxnId="{23C03FE7-A7A7-4489-83CE-C4376F81B455}">
      <dgm:prSet/>
      <dgm:spPr/>
      <dgm:t>
        <a:bodyPr/>
        <a:lstStyle/>
        <a:p>
          <a:endParaRPr lang="fr-FR"/>
        </a:p>
      </dgm:t>
    </dgm:pt>
    <dgm:pt modelId="{BFF32A94-7712-4D2A-B9CE-67F9A12B167B}" type="sibTrans" cxnId="{23C03FE7-A7A7-4489-83CE-C4376F81B455}">
      <dgm:prSet/>
      <dgm:spPr/>
      <dgm:t>
        <a:bodyPr/>
        <a:lstStyle/>
        <a:p>
          <a:endParaRPr lang="fr-FR"/>
        </a:p>
      </dgm:t>
    </dgm:pt>
    <dgm:pt modelId="{0F061A38-0B2D-43B1-8D7C-5A2403290174}">
      <dgm:prSet/>
      <dgm:spPr/>
      <dgm:t>
        <a:bodyPr/>
        <a:lstStyle/>
        <a:p>
          <a:r>
            <a:rPr lang="fr-FR"/>
            <a:t>Justify</a:t>
          </a:r>
          <a:endParaRPr lang="fr-FR" dirty="0"/>
        </a:p>
      </dgm:t>
    </dgm:pt>
    <dgm:pt modelId="{6CC055F2-1C91-4A81-BA41-F817251A4C74}" type="parTrans" cxnId="{5145146E-9B87-469E-AC7E-B72C8A0474BC}">
      <dgm:prSet/>
      <dgm:spPr/>
      <dgm:t>
        <a:bodyPr/>
        <a:lstStyle/>
        <a:p>
          <a:endParaRPr lang="fr-FR"/>
        </a:p>
      </dgm:t>
    </dgm:pt>
    <dgm:pt modelId="{9D5A26CB-A133-4B39-88C2-135EA135C89A}" type="sibTrans" cxnId="{5145146E-9B87-469E-AC7E-B72C8A0474BC}">
      <dgm:prSet/>
      <dgm:spPr/>
      <dgm:t>
        <a:bodyPr/>
        <a:lstStyle/>
        <a:p>
          <a:endParaRPr lang="fr-FR"/>
        </a:p>
      </dgm:t>
    </dgm:pt>
    <dgm:pt modelId="{CEA033EB-B73B-46EE-8940-EE8921F39B01}">
      <dgm:prSet/>
      <dgm:spPr/>
      <dgm:t>
        <a:bodyPr/>
        <a:lstStyle/>
        <a:p>
          <a:r>
            <a:rPr lang="fr-FR"/>
            <a:t>Underline</a:t>
          </a:r>
          <a:endParaRPr lang="fr-FR" dirty="0"/>
        </a:p>
      </dgm:t>
    </dgm:pt>
    <dgm:pt modelId="{18973927-E5F7-4EF1-B62E-C803740CC42F}" type="parTrans" cxnId="{379CF24D-5BF0-4BFC-91DA-60CEAF2C4030}">
      <dgm:prSet/>
      <dgm:spPr/>
      <dgm:t>
        <a:bodyPr/>
        <a:lstStyle/>
        <a:p>
          <a:endParaRPr lang="fr-FR"/>
        </a:p>
      </dgm:t>
    </dgm:pt>
    <dgm:pt modelId="{7F7F8AA5-F01D-485C-9912-616DBD4FBFC1}" type="sibTrans" cxnId="{379CF24D-5BF0-4BFC-91DA-60CEAF2C4030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A04503-C34C-4133-810A-BF1EB794D967}" type="presOf" srcId="{CEA033EB-B73B-46EE-8940-EE8921F39B01}" destId="{EE873DF7-5921-4B87-93D7-7140259C1DDA}" srcOrd="0" destOrd="6" presId="urn:microsoft.com/office/officeart/2005/8/layout/list1"/>
    <dgm:cxn modelId="{6BA4F72B-4B6E-4E57-9B29-369E970BE2D5}" srcId="{2A3BBDBA-DE68-4AE6-A11B-7D4B343A6C34}" destId="{D4D346C8-2A10-485F-93BA-EBAF905C48A9}" srcOrd="3" destOrd="0" parTransId="{71E90359-D50E-49CB-9035-7B3EB32F19BF}" sibTransId="{A385361C-5DC4-46CB-936D-3D66E75804D6}"/>
    <dgm:cxn modelId="{8C35F531-49B4-4708-B857-106A23088626}" srcId="{2A3BBDBA-DE68-4AE6-A11B-7D4B343A6C34}" destId="{751AF408-8024-4B70-96F4-1C781F8975EB}" srcOrd="1" destOrd="0" parTransId="{84D85DEB-35CB-4AC6-A7E5-AF68C74B973F}" sibTransId="{A8B52D1E-2E16-4A5F-8EE6-1698D5515687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21ABC5C-4AC1-464D-9C2B-BCE8453099B2}" type="presOf" srcId="{751AF408-8024-4B70-96F4-1C781F8975EB}" destId="{EE873DF7-5921-4B87-93D7-7140259C1DDA}" srcOrd="0" destOrd="1" presId="urn:microsoft.com/office/officeart/2005/8/layout/list1"/>
    <dgm:cxn modelId="{34F2A660-5E95-4617-A461-41067F1E7F2B}" type="presOf" srcId="{3080F7CC-32A8-48B5-A770-ACBF2DAA7352}" destId="{EE873DF7-5921-4B87-93D7-7140259C1DDA}" srcOrd="0" destOrd="2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A7C49764-CAE6-4245-B63F-C1B2E22796A3}" type="presOf" srcId="{D4D346C8-2A10-485F-93BA-EBAF905C48A9}" destId="{EE873DF7-5921-4B87-93D7-7140259C1DDA}" srcOrd="0" destOrd="3" presId="urn:microsoft.com/office/officeart/2005/8/layout/list1"/>
    <dgm:cxn modelId="{8C798F49-0C49-4A77-BA61-73016EE688E0}" type="presOf" srcId="{0F061A38-0B2D-43B1-8D7C-5A2403290174}" destId="{EE873DF7-5921-4B87-93D7-7140259C1DDA}" srcOrd="0" destOrd="5" presId="urn:microsoft.com/office/officeart/2005/8/layout/list1"/>
    <dgm:cxn modelId="{E4A6354C-924B-4FC4-990D-02DCAE0EFEE2}" srcId="{2A3BBDBA-DE68-4AE6-A11B-7D4B343A6C34}" destId="{3080F7CC-32A8-48B5-A770-ACBF2DAA7352}" srcOrd="2" destOrd="0" parTransId="{CCC61E77-21C6-434F-8E9F-E4E3F562A0B2}" sibTransId="{07566036-5D71-4E5E-93DE-2305569A8E2F}"/>
    <dgm:cxn modelId="{379CF24D-5BF0-4BFC-91DA-60CEAF2C4030}" srcId="{2A3BBDBA-DE68-4AE6-A11B-7D4B343A6C34}" destId="{CEA033EB-B73B-46EE-8940-EE8921F39B01}" srcOrd="6" destOrd="0" parTransId="{18973927-E5F7-4EF1-B62E-C803740CC42F}" sibTransId="{7F7F8AA5-F01D-485C-9912-616DBD4FBFC1}"/>
    <dgm:cxn modelId="{5145146E-9B87-469E-AC7E-B72C8A0474BC}" srcId="{2A3BBDBA-DE68-4AE6-A11B-7D4B343A6C34}" destId="{0F061A38-0B2D-43B1-8D7C-5A2403290174}" srcOrd="5" destOrd="0" parTransId="{6CC055F2-1C91-4A81-BA41-F817251A4C74}" sibTransId="{9D5A26CB-A133-4B39-88C2-135EA135C89A}"/>
    <dgm:cxn modelId="{3F837F52-7F71-4371-BB69-B9E74972A380}" type="presOf" srcId="{C33DCA34-E476-4C8A-B1E6-70574A1D2E59}" destId="{EE873DF7-5921-4B87-93D7-7140259C1DDA}" srcOrd="0" destOrd="4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F84E4759-4216-4A0D-858A-460D3AA6F0DA}" type="presOf" srcId="{9D767853-C1F6-4838-A0B8-B53C3E3AAC32}" destId="{EE873DF7-5921-4B87-93D7-7140259C1DDA}" srcOrd="0" destOrd="7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076162A6-53A9-419B-BC81-2BAB6F21EA21}" srcId="{2A3BBDBA-DE68-4AE6-A11B-7D4B343A6C34}" destId="{D8891F80-55A8-4AA1-AB97-460EFE3FD870}" srcOrd="0" destOrd="0" parTransId="{7FB4C465-F673-4289-A3D1-11D6A4D2BE66}" sibTransId="{C75241D9-7E44-4B02-9B11-591D9B847E8C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79984D7-3006-4631-B78B-7D29B54009B7}" type="presOf" srcId="{D8891F80-55A8-4AA1-AB97-460EFE3FD870}" destId="{EE873DF7-5921-4B87-93D7-7140259C1DDA}" srcOrd="0" destOrd="0" presId="urn:microsoft.com/office/officeart/2005/8/layout/list1"/>
    <dgm:cxn modelId="{6F399DE6-DF5E-40A6-88BB-21998D6985A0}" srcId="{2A3BBDBA-DE68-4AE6-A11B-7D4B343A6C34}" destId="{9D767853-C1F6-4838-A0B8-B53C3E3AAC32}" srcOrd="7" destOrd="0" parTransId="{E0C5CA61-8CA7-4424-9657-70D07A75D990}" sibTransId="{1FC63AAD-A6B3-4681-8BB5-18E71895DA3F}"/>
    <dgm:cxn modelId="{23C03FE7-A7A7-4489-83CE-C4376F81B455}" srcId="{2A3BBDBA-DE68-4AE6-A11B-7D4B343A6C34}" destId="{C33DCA34-E476-4C8A-B1E6-70574A1D2E59}" srcOrd="4" destOrd="0" parTransId="{672E9919-59C1-4CE6-8E1C-7C540578D22E}" sibTransId="{BFF32A94-7712-4D2A-B9CE-67F9A12B167B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8891F80-55A8-4AA1-AB97-460EFE3FD8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Text</a:t>
          </a:r>
          <a:endParaRPr lang="en-US" dirty="0"/>
        </a:p>
      </dgm:t>
    </dgm:pt>
    <dgm:pt modelId="{7FB4C465-F673-4289-A3D1-11D6A4D2BE66}" type="parTrans" cxnId="{076162A6-53A9-419B-BC81-2BAB6F21EA21}">
      <dgm:prSet/>
      <dgm:spPr/>
      <dgm:t>
        <a:bodyPr/>
        <a:lstStyle/>
        <a:p>
          <a:endParaRPr lang="fr-FR"/>
        </a:p>
      </dgm:t>
    </dgm:pt>
    <dgm:pt modelId="{C75241D9-7E44-4B02-9B11-591D9B847E8C}" type="sibTrans" cxnId="{076162A6-53A9-419B-BC81-2BAB6F21EA21}">
      <dgm:prSet/>
      <dgm:spPr/>
      <dgm:t>
        <a:bodyPr/>
        <a:lstStyle/>
        <a:p>
          <a:endParaRPr lang="fr-FR"/>
        </a:p>
      </dgm:t>
    </dgm:pt>
    <dgm:pt modelId="{751AF408-8024-4B70-96F4-1C781F8975EB}">
      <dgm:prSet/>
      <dgm:spPr/>
      <dgm:t>
        <a:bodyPr/>
        <a:lstStyle/>
        <a:p>
          <a:r>
            <a:rPr lang="fr-FR" dirty="0" err="1"/>
            <a:t>TextVariable</a:t>
          </a:r>
          <a:endParaRPr lang="fr-FR" dirty="0"/>
        </a:p>
      </dgm:t>
    </dgm:pt>
    <dgm:pt modelId="{84D85DEB-35CB-4AC6-A7E5-AF68C74B973F}" type="parTrans" cxnId="{8C35F531-49B4-4708-B857-106A23088626}">
      <dgm:prSet/>
      <dgm:spPr/>
      <dgm:t>
        <a:bodyPr/>
        <a:lstStyle/>
        <a:p>
          <a:endParaRPr lang="fr-FR"/>
        </a:p>
      </dgm:t>
    </dgm:pt>
    <dgm:pt modelId="{A8B52D1E-2E16-4A5F-8EE6-1698D5515687}" type="sibTrans" cxnId="{8C35F531-49B4-4708-B857-106A23088626}">
      <dgm:prSet/>
      <dgm:spPr/>
      <dgm:t>
        <a:bodyPr/>
        <a:lstStyle/>
        <a:p>
          <a:endParaRPr lang="fr-FR"/>
        </a:p>
      </dgm:t>
    </dgm:pt>
    <dgm:pt modelId="{3080F7CC-32A8-48B5-A770-ACBF2DAA7352}">
      <dgm:prSet/>
      <dgm:spPr/>
      <dgm:t>
        <a:bodyPr/>
        <a:lstStyle/>
        <a:p>
          <a:r>
            <a:rPr lang="fr-FR" dirty="0"/>
            <a:t>Image</a:t>
          </a:r>
        </a:p>
      </dgm:t>
    </dgm:pt>
    <dgm:pt modelId="{CCC61E77-21C6-434F-8E9F-E4E3F562A0B2}" type="parTrans" cxnId="{E4A6354C-924B-4FC4-990D-02DCAE0EFEE2}">
      <dgm:prSet/>
      <dgm:spPr/>
      <dgm:t>
        <a:bodyPr/>
        <a:lstStyle/>
        <a:p>
          <a:endParaRPr lang="fr-FR"/>
        </a:p>
      </dgm:t>
    </dgm:pt>
    <dgm:pt modelId="{07566036-5D71-4E5E-93DE-2305569A8E2F}" type="sibTrans" cxnId="{E4A6354C-924B-4FC4-990D-02DCAE0EFEE2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 dirty="0" err="1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C33DCA34-E476-4C8A-B1E6-70574A1D2E59}">
      <dgm:prSet/>
      <dgm:spPr/>
      <dgm:t>
        <a:bodyPr/>
        <a:lstStyle/>
        <a:p>
          <a:r>
            <a:rPr lang="fr-FR" dirty="0"/>
            <a:t>Font</a:t>
          </a:r>
        </a:p>
      </dgm:t>
    </dgm:pt>
    <dgm:pt modelId="{672E9919-59C1-4CE6-8E1C-7C540578D22E}" type="parTrans" cxnId="{23C03FE7-A7A7-4489-83CE-C4376F81B455}">
      <dgm:prSet/>
      <dgm:spPr/>
      <dgm:t>
        <a:bodyPr/>
        <a:lstStyle/>
        <a:p>
          <a:endParaRPr lang="fr-FR"/>
        </a:p>
      </dgm:t>
    </dgm:pt>
    <dgm:pt modelId="{BFF32A94-7712-4D2A-B9CE-67F9A12B167B}" type="sibTrans" cxnId="{23C03FE7-A7A7-4489-83CE-C4376F81B455}">
      <dgm:prSet/>
      <dgm:spPr/>
      <dgm:t>
        <a:bodyPr/>
        <a:lstStyle/>
        <a:p>
          <a:endParaRPr lang="fr-FR"/>
        </a:p>
      </dgm:t>
    </dgm:pt>
    <dgm:pt modelId="{0F061A38-0B2D-43B1-8D7C-5A2403290174}">
      <dgm:prSet/>
      <dgm:spPr/>
      <dgm:t>
        <a:bodyPr/>
        <a:lstStyle/>
        <a:p>
          <a:r>
            <a:rPr lang="fr-FR" dirty="0" err="1"/>
            <a:t>Justify</a:t>
          </a:r>
          <a:endParaRPr lang="fr-FR" dirty="0"/>
        </a:p>
      </dgm:t>
    </dgm:pt>
    <dgm:pt modelId="{6CC055F2-1C91-4A81-BA41-F817251A4C74}" type="parTrans" cxnId="{5145146E-9B87-469E-AC7E-B72C8A0474BC}">
      <dgm:prSet/>
      <dgm:spPr/>
      <dgm:t>
        <a:bodyPr/>
        <a:lstStyle/>
        <a:p>
          <a:endParaRPr lang="fr-FR"/>
        </a:p>
      </dgm:t>
    </dgm:pt>
    <dgm:pt modelId="{9D5A26CB-A133-4B39-88C2-135EA135C89A}" type="sibTrans" cxnId="{5145146E-9B87-469E-AC7E-B72C8A0474BC}">
      <dgm:prSet/>
      <dgm:spPr/>
      <dgm:t>
        <a:bodyPr/>
        <a:lstStyle/>
        <a:p>
          <a:endParaRPr lang="fr-FR"/>
        </a:p>
      </dgm:t>
    </dgm:pt>
    <dgm:pt modelId="{CEA033EB-B73B-46EE-8940-EE8921F39B01}">
      <dgm:prSet/>
      <dgm:spPr/>
      <dgm:t>
        <a:bodyPr/>
        <a:lstStyle/>
        <a:p>
          <a:r>
            <a:rPr lang="fr-FR" dirty="0" err="1"/>
            <a:t>Underline</a:t>
          </a:r>
          <a:endParaRPr lang="fr-FR" dirty="0"/>
        </a:p>
      </dgm:t>
    </dgm:pt>
    <dgm:pt modelId="{18973927-E5F7-4EF1-B62E-C803740CC42F}" type="parTrans" cxnId="{379CF24D-5BF0-4BFC-91DA-60CEAF2C4030}">
      <dgm:prSet/>
      <dgm:spPr/>
      <dgm:t>
        <a:bodyPr/>
        <a:lstStyle/>
        <a:p>
          <a:endParaRPr lang="fr-FR"/>
        </a:p>
      </dgm:t>
    </dgm:pt>
    <dgm:pt modelId="{7F7F8AA5-F01D-485C-9912-616DBD4FBFC1}" type="sibTrans" cxnId="{379CF24D-5BF0-4BFC-91DA-60CEAF2C4030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3992363E-0ACA-462E-8255-32AFE0247AF9}">
      <dgm:prSet/>
      <dgm:spPr/>
      <dgm:t>
        <a:bodyPr/>
        <a:lstStyle/>
        <a:p>
          <a:r>
            <a:rPr lang="fr-FR" dirty="0" err="1"/>
            <a:t>Activebackground</a:t>
          </a:r>
          <a:endParaRPr lang="fr-FR" dirty="0"/>
        </a:p>
      </dgm:t>
    </dgm:pt>
    <dgm:pt modelId="{EFE0A823-62EC-4631-B9D6-FE9ABE67EBEF}" type="parTrans" cxnId="{EF50F0BA-33C6-476B-89FF-B1B2A213A280}">
      <dgm:prSet/>
      <dgm:spPr/>
      <dgm:t>
        <a:bodyPr/>
        <a:lstStyle/>
        <a:p>
          <a:endParaRPr lang="fr-FR"/>
        </a:p>
      </dgm:t>
    </dgm:pt>
    <dgm:pt modelId="{3E3414B5-60C3-43FF-A5E2-5872A56C57D0}" type="sibTrans" cxnId="{EF50F0BA-33C6-476B-89FF-B1B2A213A280}">
      <dgm:prSet/>
      <dgm:spPr/>
      <dgm:t>
        <a:bodyPr/>
        <a:lstStyle/>
        <a:p>
          <a:endParaRPr lang="fr-FR"/>
        </a:p>
      </dgm:t>
    </dgm:pt>
    <dgm:pt modelId="{BE598B48-2FE6-4433-93E8-FA26A4F1BF91}">
      <dgm:prSet/>
      <dgm:spPr/>
      <dgm:t>
        <a:bodyPr/>
        <a:lstStyle/>
        <a:p>
          <a:r>
            <a:rPr lang="fr-FR" dirty="0"/>
            <a:t>Command</a:t>
          </a:r>
        </a:p>
      </dgm:t>
    </dgm:pt>
    <dgm:pt modelId="{AED8AD09-3A1F-4DD9-87EC-500E7269158D}" type="parTrans" cxnId="{47631D8A-124F-437C-9572-F7A3C653752E}">
      <dgm:prSet/>
      <dgm:spPr/>
      <dgm:t>
        <a:bodyPr/>
        <a:lstStyle/>
        <a:p>
          <a:endParaRPr lang="fr-FR"/>
        </a:p>
      </dgm:t>
    </dgm:pt>
    <dgm:pt modelId="{DEC2E7AE-0709-4335-8E63-B197605BE330}" type="sibTrans" cxnId="{47631D8A-124F-437C-9572-F7A3C653752E}">
      <dgm:prSet/>
      <dgm:spPr/>
      <dgm:t>
        <a:bodyPr/>
        <a:lstStyle/>
        <a:p>
          <a:endParaRPr lang="fr-FR"/>
        </a:p>
      </dgm:t>
    </dgm:pt>
    <dgm:pt modelId="{940E2808-0E1A-48AA-8861-741030F2B9C6}">
      <dgm:prSet/>
      <dgm:spPr/>
      <dgm:t>
        <a:bodyPr/>
        <a:lstStyle/>
        <a:p>
          <a:r>
            <a:rPr lang="fr-FR" dirty="0"/>
            <a:t>state</a:t>
          </a:r>
        </a:p>
      </dgm:t>
    </dgm:pt>
    <dgm:pt modelId="{9404CD98-0B14-48B4-AB79-1B725739C703}" type="parTrans" cxnId="{99A69D39-A1C5-41C4-947E-5B233F68A880}">
      <dgm:prSet/>
      <dgm:spPr/>
      <dgm:t>
        <a:bodyPr/>
        <a:lstStyle/>
        <a:p>
          <a:endParaRPr lang="fr-FR"/>
        </a:p>
      </dgm:t>
    </dgm:pt>
    <dgm:pt modelId="{1A8657E6-A44C-4AA8-8BA4-E3C9A9585111}" type="sibTrans" cxnId="{99A69D39-A1C5-41C4-947E-5B233F68A88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A04503-C34C-4133-810A-BF1EB794D967}" type="presOf" srcId="{CEA033EB-B73B-46EE-8940-EE8921F39B01}" destId="{EE873DF7-5921-4B87-93D7-7140259C1DDA}" srcOrd="0" destOrd="6" presId="urn:microsoft.com/office/officeart/2005/8/layout/list1"/>
    <dgm:cxn modelId="{6BA4F72B-4B6E-4E57-9B29-369E970BE2D5}" srcId="{2A3BBDBA-DE68-4AE6-A11B-7D4B343A6C34}" destId="{D4D346C8-2A10-485F-93BA-EBAF905C48A9}" srcOrd="3" destOrd="0" parTransId="{71E90359-D50E-49CB-9035-7B3EB32F19BF}" sibTransId="{A385361C-5DC4-46CB-936D-3D66E75804D6}"/>
    <dgm:cxn modelId="{8C35F531-49B4-4708-B857-106A23088626}" srcId="{2A3BBDBA-DE68-4AE6-A11B-7D4B343A6C34}" destId="{751AF408-8024-4B70-96F4-1C781F8975EB}" srcOrd="1" destOrd="0" parTransId="{84D85DEB-35CB-4AC6-A7E5-AF68C74B973F}" sibTransId="{A8B52D1E-2E16-4A5F-8EE6-1698D5515687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99A69D39-A1C5-41C4-947E-5B233F68A880}" srcId="{2A3BBDBA-DE68-4AE6-A11B-7D4B343A6C34}" destId="{940E2808-0E1A-48AA-8861-741030F2B9C6}" srcOrd="10" destOrd="0" parTransId="{9404CD98-0B14-48B4-AB79-1B725739C703}" sibTransId="{1A8657E6-A44C-4AA8-8BA4-E3C9A9585111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21ABC5C-4AC1-464D-9C2B-BCE8453099B2}" type="presOf" srcId="{751AF408-8024-4B70-96F4-1C781F8975EB}" destId="{EE873DF7-5921-4B87-93D7-7140259C1DDA}" srcOrd="0" destOrd="1" presId="urn:microsoft.com/office/officeart/2005/8/layout/list1"/>
    <dgm:cxn modelId="{34F2A660-5E95-4617-A461-41067F1E7F2B}" type="presOf" srcId="{3080F7CC-32A8-48B5-A770-ACBF2DAA7352}" destId="{EE873DF7-5921-4B87-93D7-7140259C1DDA}" srcOrd="0" destOrd="2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A7C49764-CAE6-4245-B63F-C1B2E22796A3}" type="presOf" srcId="{D4D346C8-2A10-485F-93BA-EBAF905C48A9}" destId="{EE873DF7-5921-4B87-93D7-7140259C1DDA}" srcOrd="0" destOrd="3" presId="urn:microsoft.com/office/officeart/2005/8/layout/list1"/>
    <dgm:cxn modelId="{8C798F49-0C49-4A77-BA61-73016EE688E0}" type="presOf" srcId="{0F061A38-0B2D-43B1-8D7C-5A2403290174}" destId="{EE873DF7-5921-4B87-93D7-7140259C1DDA}" srcOrd="0" destOrd="5" presId="urn:microsoft.com/office/officeart/2005/8/layout/list1"/>
    <dgm:cxn modelId="{E4A6354C-924B-4FC4-990D-02DCAE0EFEE2}" srcId="{2A3BBDBA-DE68-4AE6-A11B-7D4B343A6C34}" destId="{3080F7CC-32A8-48B5-A770-ACBF2DAA7352}" srcOrd="2" destOrd="0" parTransId="{CCC61E77-21C6-434F-8E9F-E4E3F562A0B2}" sibTransId="{07566036-5D71-4E5E-93DE-2305569A8E2F}"/>
    <dgm:cxn modelId="{379CF24D-5BF0-4BFC-91DA-60CEAF2C4030}" srcId="{2A3BBDBA-DE68-4AE6-A11B-7D4B343A6C34}" destId="{CEA033EB-B73B-46EE-8940-EE8921F39B01}" srcOrd="6" destOrd="0" parTransId="{18973927-E5F7-4EF1-B62E-C803740CC42F}" sibTransId="{7F7F8AA5-F01D-485C-9912-616DBD4FBFC1}"/>
    <dgm:cxn modelId="{5145146E-9B87-469E-AC7E-B72C8A0474BC}" srcId="{2A3BBDBA-DE68-4AE6-A11B-7D4B343A6C34}" destId="{0F061A38-0B2D-43B1-8D7C-5A2403290174}" srcOrd="5" destOrd="0" parTransId="{6CC055F2-1C91-4A81-BA41-F817251A4C74}" sibTransId="{9D5A26CB-A133-4B39-88C2-135EA135C89A}"/>
    <dgm:cxn modelId="{3F837F52-7F71-4371-BB69-B9E74972A380}" type="presOf" srcId="{C33DCA34-E476-4C8A-B1E6-70574A1D2E59}" destId="{EE873DF7-5921-4B87-93D7-7140259C1DDA}" srcOrd="0" destOrd="4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F84E4759-4216-4A0D-858A-460D3AA6F0DA}" type="presOf" srcId="{9D767853-C1F6-4838-A0B8-B53C3E3AAC32}" destId="{EE873DF7-5921-4B87-93D7-7140259C1DDA}" srcOrd="0" destOrd="7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D9E9977E-ABD6-42BF-9E3A-74F3E8D15B9D}" type="presOf" srcId="{BE598B48-2FE6-4433-93E8-FA26A4F1BF91}" destId="{EE873DF7-5921-4B87-93D7-7140259C1DDA}" srcOrd="0" destOrd="9" presId="urn:microsoft.com/office/officeart/2005/8/layout/list1"/>
    <dgm:cxn modelId="{623E4483-E1D4-4FCB-B8AA-A12B9687FC68}" type="presOf" srcId="{3992363E-0ACA-462E-8255-32AFE0247AF9}" destId="{EE873DF7-5921-4B87-93D7-7140259C1DDA}" srcOrd="0" destOrd="8" presId="urn:microsoft.com/office/officeart/2005/8/layout/list1"/>
    <dgm:cxn modelId="{47631D8A-124F-437C-9572-F7A3C653752E}" srcId="{2A3BBDBA-DE68-4AE6-A11B-7D4B343A6C34}" destId="{BE598B48-2FE6-4433-93E8-FA26A4F1BF91}" srcOrd="9" destOrd="0" parTransId="{AED8AD09-3A1F-4DD9-87EC-500E7269158D}" sibTransId="{DEC2E7AE-0709-4335-8E63-B197605BE330}"/>
    <dgm:cxn modelId="{076162A6-53A9-419B-BC81-2BAB6F21EA21}" srcId="{2A3BBDBA-DE68-4AE6-A11B-7D4B343A6C34}" destId="{D8891F80-55A8-4AA1-AB97-460EFE3FD870}" srcOrd="0" destOrd="0" parTransId="{7FB4C465-F673-4289-A3D1-11D6A4D2BE66}" sibTransId="{C75241D9-7E44-4B02-9B11-591D9B847E8C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EF50F0BA-33C6-476B-89FF-B1B2A213A280}" srcId="{2A3BBDBA-DE68-4AE6-A11B-7D4B343A6C34}" destId="{3992363E-0ACA-462E-8255-32AFE0247AF9}" srcOrd="8" destOrd="0" parTransId="{EFE0A823-62EC-4631-B9D6-FE9ABE67EBEF}" sibTransId="{3E3414B5-60C3-43FF-A5E2-5872A56C57D0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FF96C2CC-DA0B-4B72-942F-CEA666210B6E}" type="presOf" srcId="{940E2808-0E1A-48AA-8861-741030F2B9C6}" destId="{EE873DF7-5921-4B87-93D7-7140259C1DDA}" srcOrd="0" destOrd="1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79984D7-3006-4631-B78B-7D29B54009B7}" type="presOf" srcId="{D8891F80-55A8-4AA1-AB97-460EFE3FD870}" destId="{EE873DF7-5921-4B87-93D7-7140259C1DDA}" srcOrd="0" destOrd="0" presId="urn:microsoft.com/office/officeart/2005/8/layout/list1"/>
    <dgm:cxn modelId="{6F399DE6-DF5E-40A6-88BB-21998D6985A0}" srcId="{2A3BBDBA-DE68-4AE6-A11B-7D4B343A6C34}" destId="{9D767853-C1F6-4838-A0B8-B53C3E3AAC32}" srcOrd="7" destOrd="0" parTransId="{E0C5CA61-8CA7-4424-9657-70D07A75D990}" sibTransId="{1FC63AAD-A6B3-4681-8BB5-18E71895DA3F}"/>
    <dgm:cxn modelId="{23C03FE7-A7A7-4489-83CE-C4376F81B455}" srcId="{2A3BBDBA-DE68-4AE6-A11B-7D4B343A6C34}" destId="{C33DCA34-E476-4C8A-B1E6-70574A1D2E59}" srcOrd="4" destOrd="0" parTransId="{672E9919-59C1-4CE6-8E1C-7C540578D22E}" sibTransId="{BFF32A94-7712-4D2A-B9CE-67F9A12B167B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 dirty="0" err="1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3992363E-0ACA-462E-8255-32AFE0247AF9}">
      <dgm:prSet/>
      <dgm:spPr/>
      <dgm:t>
        <a:bodyPr/>
        <a:lstStyle/>
        <a:p>
          <a:r>
            <a:rPr lang="fr-FR" dirty="0" err="1"/>
            <a:t>Activebackground</a:t>
          </a:r>
          <a:endParaRPr lang="fr-FR" dirty="0"/>
        </a:p>
      </dgm:t>
    </dgm:pt>
    <dgm:pt modelId="{EFE0A823-62EC-4631-B9D6-FE9ABE67EBEF}" type="parTrans" cxnId="{EF50F0BA-33C6-476B-89FF-B1B2A213A280}">
      <dgm:prSet/>
      <dgm:spPr/>
      <dgm:t>
        <a:bodyPr/>
        <a:lstStyle/>
        <a:p>
          <a:endParaRPr lang="fr-FR"/>
        </a:p>
      </dgm:t>
    </dgm:pt>
    <dgm:pt modelId="{3E3414B5-60C3-43FF-A5E2-5872A56C57D0}" type="sibTrans" cxnId="{EF50F0BA-33C6-476B-89FF-B1B2A213A280}">
      <dgm:prSet/>
      <dgm:spPr/>
      <dgm:t>
        <a:bodyPr/>
        <a:lstStyle/>
        <a:p>
          <a:endParaRPr lang="fr-FR"/>
        </a:p>
      </dgm:t>
    </dgm:pt>
    <dgm:pt modelId="{BE598B48-2FE6-4433-93E8-FA26A4F1BF91}">
      <dgm:prSet/>
      <dgm:spPr/>
      <dgm:t>
        <a:bodyPr/>
        <a:lstStyle/>
        <a:p>
          <a:r>
            <a:rPr lang="fr-FR" dirty="0"/>
            <a:t>Command</a:t>
          </a:r>
        </a:p>
      </dgm:t>
    </dgm:pt>
    <dgm:pt modelId="{AED8AD09-3A1F-4DD9-87EC-500E7269158D}" type="parTrans" cxnId="{47631D8A-124F-437C-9572-F7A3C653752E}">
      <dgm:prSet/>
      <dgm:spPr/>
      <dgm:t>
        <a:bodyPr/>
        <a:lstStyle/>
        <a:p>
          <a:endParaRPr lang="fr-FR"/>
        </a:p>
      </dgm:t>
    </dgm:pt>
    <dgm:pt modelId="{DEC2E7AE-0709-4335-8E63-B197605BE330}" type="sibTrans" cxnId="{47631D8A-124F-437C-9572-F7A3C653752E}">
      <dgm:prSet/>
      <dgm:spPr/>
      <dgm:t>
        <a:bodyPr/>
        <a:lstStyle/>
        <a:p>
          <a:endParaRPr lang="fr-FR"/>
        </a:p>
      </dgm:t>
    </dgm:pt>
    <dgm:pt modelId="{940E2808-0E1A-48AA-8861-741030F2B9C6}">
      <dgm:prSet/>
      <dgm:spPr/>
      <dgm:t>
        <a:bodyPr/>
        <a:lstStyle/>
        <a:p>
          <a:r>
            <a:rPr lang="fr-FR" dirty="0"/>
            <a:t>State</a:t>
          </a:r>
        </a:p>
      </dgm:t>
    </dgm:pt>
    <dgm:pt modelId="{9404CD98-0B14-48B4-AB79-1B725739C703}" type="parTrans" cxnId="{99A69D39-A1C5-41C4-947E-5B233F68A880}">
      <dgm:prSet/>
      <dgm:spPr/>
      <dgm:t>
        <a:bodyPr/>
        <a:lstStyle/>
        <a:p>
          <a:endParaRPr lang="fr-FR"/>
        </a:p>
      </dgm:t>
    </dgm:pt>
    <dgm:pt modelId="{1A8657E6-A44C-4AA8-8BA4-E3C9A9585111}" type="sibTrans" cxnId="{99A69D39-A1C5-41C4-947E-5B233F68A880}">
      <dgm:prSet/>
      <dgm:spPr/>
      <dgm:t>
        <a:bodyPr/>
        <a:lstStyle/>
        <a:p>
          <a:endParaRPr lang="fr-FR"/>
        </a:p>
      </dgm:t>
    </dgm:pt>
    <dgm:pt modelId="{C325E157-91F6-4C4C-A8DF-BB777DD41CAC}">
      <dgm:prSet/>
      <dgm:spPr/>
      <dgm:t>
        <a:bodyPr/>
        <a:lstStyle/>
        <a:p>
          <a:r>
            <a:rPr lang="fr-FR" dirty="0" err="1"/>
            <a:t>Highlightthickness</a:t>
          </a:r>
          <a:endParaRPr lang="fr-FR" dirty="0"/>
        </a:p>
      </dgm:t>
    </dgm:pt>
    <dgm:pt modelId="{95A069B8-6559-4A6C-B23F-55CAEF188134}" type="parTrans" cxnId="{4A43033F-D037-46C4-9FA1-A0D2A3CFA146}">
      <dgm:prSet/>
      <dgm:spPr/>
    </dgm:pt>
    <dgm:pt modelId="{DACA3F20-56B1-4FBF-BB4D-CE5C58BA7FCE}" type="sibTrans" cxnId="{4A43033F-D037-46C4-9FA1-A0D2A3CFA146}">
      <dgm:prSet/>
      <dgm:spPr/>
    </dgm:pt>
    <dgm:pt modelId="{FEDA6E52-92AD-4EC7-B0DB-F54AA12B6097}">
      <dgm:prSet/>
      <dgm:spPr/>
      <dgm:t>
        <a:bodyPr/>
        <a:lstStyle/>
        <a:p>
          <a:r>
            <a:rPr lang="fr-FR" dirty="0" err="1"/>
            <a:t>Width</a:t>
          </a:r>
          <a:endParaRPr lang="fr-FR" dirty="0"/>
        </a:p>
      </dgm:t>
    </dgm:pt>
    <dgm:pt modelId="{DFBBBD9D-2031-420B-8058-BEEDAEDC5B7A}" type="parTrans" cxnId="{74523683-5BFB-44AC-9A19-128B3546F0C1}">
      <dgm:prSet/>
      <dgm:spPr/>
    </dgm:pt>
    <dgm:pt modelId="{35A893B5-8F22-4EC1-9FC1-12886C842D01}" type="sibTrans" cxnId="{74523683-5BFB-44AC-9A19-128B3546F0C1}">
      <dgm:prSet/>
      <dgm:spPr/>
    </dgm:pt>
    <dgm:pt modelId="{7805C440-5CAC-4A50-9853-962618437C11}">
      <dgm:prSet/>
      <dgm:spPr/>
      <dgm:t>
        <a:bodyPr/>
        <a:lstStyle/>
        <a:p>
          <a:r>
            <a:rPr lang="fr-FR" dirty="0" err="1"/>
            <a:t>height</a:t>
          </a:r>
          <a:endParaRPr lang="fr-FR" dirty="0"/>
        </a:p>
      </dgm:t>
    </dgm:pt>
    <dgm:pt modelId="{BF568447-6BA4-42D0-9771-AAA191F142E7}" type="parTrans" cxnId="{EACCFF40-4FDA-4910-88C7-32C8CBE08A30}">
      <dgm:prSet/>
      <dgm:spPr/>
    </dgm:pt>
    <dgm:pt modelId="{F94047B3-E8CE-40C3-A0AE-FE236C06B70C}" type="sibTrans" cxnId="{EACCFF40-4FDA-4910-88C7-32C8CBE08A30}">
      <dgm:prSet/>
      <dgm:spPr/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6075B1B-AADF-4A34-997A-316A2D32C91B}" type="presOf" srcId="{940E2808-0E1A-48AA-8861-741030F2B9C6}" destId="{EE873DF7-5921-4B87-93D7-7140259C1DDA}" srcOrd="0" destOrd="4" presId="urn:microsoft.com/office/officeart/2005/8/layout/list1"/>
    <dgm:cxn modelId="{6BA4F72B-4B6E-4E57-9B29-369E970BE2D5}" srcId="{2A3BBDBA-DE68-4AE6-A11B-7D4B343A6C34}" destId="{D4D346C8-2A10-485F-93BA-EBAF905C48A9}" srcOrd="0" destOrd="0" parTransId="{71E90359-D50E-49CB-9035-7B3EB32F19BF}" sibTransId="{A385361C-5DC4-46CB-936D-3D66E75804D6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99A69D39-A1C5-41C4-947E-5B233F68A880}" srcId="{2A3BBDBA-DE68-4AE6-A11B-7D4B343A6C34}" destId="{940E2808-0E1A-48AA-8861-741030F2B9C6}" srcOrd="4" destOrd="0" parTransId="{9404CD98-0B14-48B4-AB79-1B725739C703}" sibTransId="{1A8657E6-A44C-4AA8-8BA4-E3C9A9585111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4A43033F-D037-46C4-9FA1-A0D2A3CFA146}" srcId="{2A3BBDBA-DE68-4AE6-A11B-7D4B343A6C34}" destId="{C325E157-91F6-4C4C-A8DF-BB777DD41CAC}" srcOrd="5" destOrd="0" parTransId="{95A069B8-6559-4A6C-B23F-55CAEF188134}" sibTransId="{DACA3F20-56B1-4FBF-BB4D-CE5C58BA7FCE}"/>
    <dgm:cxn modelId="{EACCFF40-4FDA-4910-88C7-32C8CBE08A30}" srcId="{2A3BBDBA-DE68-4AE6-A11B-7D4B343A6C34}" destId="{7805C440-5CAC-4A50-9853-962618437C11}" srcOrd="7" destOrd="0" parTransId="{BF568447-6BA4-42D0-9771-AAA191F142E7}" sibTransId="{F94047B3-E8CE-40C3-A0AE-FE236C06B70C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CE425047-ACBB-410B-AC30-B16733F3E7D7}" type="presOf" srcId="{FEDA6E52-92AD-4EC7-B0DB-F54AA12B6097}" destId="{EE873DF7-5921-4B87-93D7-7140259C1DDA}" srcOrd="0" destOrd="6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C2F90383-2C6E-46CF-B145-C78C168C84B9}" type="presOf" srcId="{7805C440-5CAC-4A50-9853-962618437C11}" destId="{EE873DF7-5921-4B87-93D7-7140259C1DDA}" srcOrd="0" destOrd="7" presId="urn:microsoft.com/office/officeart/2005/8/layout/list1"/>
    <dgm:cxn modelId="{74523683-5BFB-44AC-9A19-128B3546F0C1}" srcId="{2A3BBDBA-DE68-4AE6-A11B-7D4B343A6C34}" destId="{FEDA6E52-92AD-4EC7-B0DB-F54AA12B6097}" srcOrd="6" destOrd="0" parTransId="{DFBBBD9D-2031-420B-8058-BEEDAEDC5B7A}" sibTransId="{35A893B5-8F22-4EC1-9FC1-12886C842D01}"/>
    <dgm:cxn modelId="{47631D8A-124F-437C-9572-F7A3C653752E}" srcId="{2A3BBDBA-DE68-4AE6-A11B-7D4B343A6C34}" destId="{BE598B48-2FE6-4433-93E8-FA26A4F1BF91}" srcOrd="3" destOrd="0" parTransId="{AED8AD09-3A1F-4DD9-87EC-500E7269158D}" sibTransId="{DEC2E7AE-0709-4335-8E63-B197605BE330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EF50F0BA-33C6-476B-89FF-B1B2A213A280}" srcId="{2A3BBDBA-DE68-4AE6-A11B-7D4B343A6C34}" destId="{3992363E-0ACA-462E-8255-32AFE0247AF9}" srcOrd="2" destOrd="0" parTransId="{EFE0A823-62EC-4631-B9D6-FE9ABE67EBEF}" sibTransId="{3E3414B5-60C3-43FF-A5E2-5872A56C57D0}"/>
    <dgm:cxn modelId="{8BE72EBD-99A9-4690-B725-9530DBC012C1}" type="presOf" srcId="{C325E157-91F6-4C4C-A8DF-BB777DD41CAC}" destId="{EE873DF7-5921-4B87-93D7-7140259C1DDA}" srcOrd="0" destOrd="5" presId="urn:microsoft.com/office/officeart/2005/8/layout/list1"/>
    <dgm:cxn modelId="{0430B8C8-5BA7-4F02-B183-5764914BAE19}" type="presOf" srcId="{3992363E-0ACA-462E-8255-32AFE0247AF9}" destId="{EE873DF7-5921-4B87-93D7-7140259C1DDA}" srcOrd="0" destOrd="2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848979CE-E2EF-4CC1-9A1F-ED4B1EDD0438}" type="presOf" srcId="{D4D346C8-2A10-485F-93BA-EBAF905C48A9}" destId="{EE873DF7-5921-4B87-93D7-7140259C1DDA}" srcOrd="0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D2071DD-5007-4B3C-BBCA-BA73666943BF}" type="presOf" srcId="{9D767853-C1F6-4838-A0B8-B53C3E3AAC32}" destId="{EE873DF7-5921-4B87-93D7-7140259C1DDA}" srcOrd="0" destOrd="1" presId="urn:microsoft.com/office/officeart/2005/8/layout/list1"/>
    <dgm:cxn modelId="{B02F05DE-0000-43BD-8B57-4DA5C5EA3150}" type="presOf" srcId="{BE598B48-2FE6-4433-93E8-FA26A4F1BF91}" destId="{EE873DF7-5921-4B87-93D7-7140259C1DDA}" srcOrd="0" destOrd="3" presId="urn:microsoft.com/office/officeart/2005/8/layout/list1"/>
    <dgm:cxn modelId="{6F399DE6-DF5E-40A6-88BB-21998D6985A0}" srcId="{2A3BBDBA-DE68-4AE6-A11B-7D4B343A6C34}" destId="{9D767853-C1F6-4838-A0B8-B53C3E3AAC32}" srcOrd="1" destOrd="0" parTransId="{E0C5CA61-8CA7-4424-9657-70D07A75D990}" sibTransId="{1FC63AAD-A6B3-4681-8BB5-18E71895DA3F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/>
            <a:t>De stockage</a:t>
          </a:r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/>
            <a:t>De dessin</a:t>
          </a:r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Pour </a:t>
          </a:r>
          <a:r>
            <a:rPr lang="en-US" dirty="0" err="1"/>
            <a:t>mettre</a:t>
          </a:r>
          <a:r>
            <a:rPr lang="en-US" dirty="0"/>
            <a:t> des widget il faut </a:t>
          </a:r>
          <a:r>
            <a:rPr lang="en-US" dirty="0" err="1"/>
            <a:t>juste</a:t>
          </a:r>
          <a:r>
            <a:rPr lang="en-US" dirty="0"/>
            <a:t> </a:t>
          </a:r>
          <a:r>
            <a:rPr lang="en-US" dirty="0" err="1"/>
            <a:t>remplacer</a:t>
          </a:r>
          <a:r>
            <a:rPr lang="en-US" dirty="0"/>
            <a:t> </a:t>
          </a:r>
          <a:r>
            <a:rPr lang="en-US" dirty="0" err="1"/>
            <a:t>l’option</a:t>
          </a:r>
          <a:r>
            <a:rPr lang="en-US" dirty="0"/>
            <a:t> master par le nom du canvas (</a:t>
          </a:r>
          <a:r>
            <a:rPr lang="en-US" dirty="0" err="1"/>
            <a:t>fenetre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 err="1">
              <a:sym typeface="Wingdings" panose="05000000000000000000" pitchFamily="2" charset="2"/>
            </a:rPr>
            <a:t>MonCanvas</a:t>
          </a:r>
          <a:r>
            <a:rPr lang="en-US" dirty="0">
              <a:sym typeface="Wingdings" panose="05000000000000000000" pitchFamily="2" charset="2"/>
            </a:rPr>
            <a:t>)</a:t>
          </a:r>
          <a:endParaRPr lang="en-US" dirty="0"/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create_line</a:t>
          </a:r>
          <a:endParaRPr lang="en-US" dirty="0"/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2E6035AF-79C0-4E0E-A3D1-70780F1D4FD1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create_rectangle</a:t>
          </a:r>
          <a:endParaRPr lang="en-US" dirty="0"/>
        </a:p>
      </dgm:t>
    </dgm:pt>
    <dgm:pt modelId="{859D70EC-63C8-45A1-BF5B-D9AE4D76BF76}" type="parTrans" cxnId="{35A11B52-3265-4D2A-8883-CA415D52B92D}">
      <dgm:prSet/>
      <dgm:spPr/>
      <dgm:t>
        <a:bodyPr/>
        <a:lstStyle/>
        <a:p>
          <a:endParaRPr lang="fr-FR"/>
        </a:p>
      </dgm:t>
    </dgm:pt>
    <dgm:pt modelId="{4A39363D-E139-4A7B-8B0A-D090A0277695}" type="sibTrans" cxnId="{35A11B52-3265-4D2A-8883-CA415D52B92D}">
      <dgm:prSet/>
      <dgm:spPr/>
      <dgm:t>
        <a:bodyPr/>
        <a:lstStyle/>
        <a:p>
          <a:endParaRPr lang="fr-FR"/>
        </a:p>
      </dgm:t>
    </dgm:pt>
    <dgm:pt modelId="{D23BA888-C195-4655-9936-11BDAB73230D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create_oval</a:t>
          </a:r>
          <a:endParaRPr lang="en-US" dirty="0"/>
        </a:p>
      </dgm:t>
    </dgm:pt>
    <dgm:pt modelId="{CB485ED9-0A64-4470-BC68-99B3CFD90578}" type="parTrans" cxnId="{516CED12-9776-4D14-9589-9D031252864D}">
      <dgm:prSet/>
      <dgm:spPr/>
      <dgm:t>
        <a:bodyPr/>
        <a:lstStyle/>
        <a:p>
          <a:endParaRPr lang="fr-FR"/>
        </a:p>
      </dgm:t>
    </dgm:pt>
    <dgm:pt modelId="{A8542533-C9C3-4F0A-822F-F3053A3C94A9}" type="sibTrans" cxnId="{516CED12-9776-4D14-9589-9D031252864D}">
      <dgm:prSet/>
      <dgm:spPr/>
      <dgm:t>
        <a:bodyPr/>
        <a:lstStyle/>
        <a:p>
          <a:endParaRPr lang="fr-FR"/>
        </a:p>
      </dgm:t>
    </dgm:pt>
    <dgm:pt modelId="{487C5A03-F24E-43E9-8B37-6123A2D11300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create_text</a:t>
          </a:r>
          <a:endParaRPr lang="en-US" dirty="0"/>
        </a:p>
      </dgm:t>
    </dgm:pt>
    <dgm:pt modelId="{DDBA6BE3-194B-4BEB-B429-A861A8D4EA4C}" type="parTrans" cxnId="{342D31B9-5E8D-48C4-94C4-613BC13C3C8B}">
      <dgm:prSet/>
      <dgm:spPr/>
      <dgm:t>
        <a:bodyPr/>
        <a:lstStyle/>
        <a:p>
          <a:endParaRPr lang="fr-FR"/>
        </a:p>
      </dgm:t>
    </dgm:pt>
    <dgm:pt modelId="{71644BEA-B62F-43DD-A1E2-503B1EC2D84B}" type="sibTrans" cxnId="{342D31B9-5E8D-48C4-94C4-613BC13C3C8B}">
      <dgm:prSet/>
      <dgm:spPr/>
      <dgm:t>
        <a:bodyPr/>
        <a:lstStyle/>
        <a:p>
          <a:endParaRPr lang="fr-FR"/>
        </a:p>
      </dgm:t>
    </dgm:pt>
    <dgm:pt modelId="{A90CFEC0-6F28-4AC7-A5E5-270A300648C5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create_polygon</a:t>
          </a:r>
          <a:endParaRPr lang="en-US" dirty="0"/>
        </a:p>
      </dgm:t>
    </dgm:pt>
    <dgm:pt modelId="{D87AB45F-C22B-4F11-8199-B2296A6293E2}" type="parTrans" cxnId="{6F96EAA2-F198-4742-8DF3-7DBB5B938185}">
      <dgm:prSet/>
      <dgm:spPr/>
      <dgm:t>
        <a:bodyPr/>
        <a:lstStyle/>
        <a:p>
          <a:endParaRPr lang="fr-FR"/>
        </a:p>
      </dgm:t>
    </dgm:pt>
    <dgm:pt modelId="{9E9DC846-47CE-4E65-8204-F61CCA7805E8}" type="sibTrans" cxnId="{6F96EAA2-F198-4742-8DF3-7DBB5B938185}">
      <dgm:prSet/>
      <dgm:spPr/>
      <dgm:t>
        <a:bodyPr/>
        <a:lstStyle/>
        <a:p>
          <a:endParaRPr lang="fr-FR"/>
        </a:p>
      </dgm:t>
    </dgm:pt>
    <dgm:pt modelId="{49E08AE7-36A7-416C-AB13-155BA73C7D5E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create_arc</a:t>
          </a:r>
          <a:endParaRPr lang="en-US" dirty="0"/>
        </a:p>
      </dgm:t>
    </dgm:pt>
    <dgm:pt modelId="{0E17E488-4E00-4022-B03C-B2F696BACDE5}" type="parTrans" cxnId="{4ACA982B-8E3D-434E-B812-465A092B0637}">
      <dgm:prSet/>
      <dgm:spPr/>
      <dgm:t>
        <a:bodyPr/>
        <a:lstStyle/>
        <a:p>
          <a:endParaRPr lang="fr-FR"/>
        </a:p>
      </dgm:t>
    </dgm:pt>
    <dgm:pt modelId="{FA3F2364-BA0E-41A8-9625-C08B3FB20466}" type="sibTrans" cxnId="{4ACA982B-8E3D-434E-B812-465A092B0637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563700A-2B31-48EF-AA4E-AFAE58501427}" type="presOf" srcId="{2E6035AF-79C0-4E0E-A3D1-70780F1D4FD1}" destId="{EE873DF7-5921-4B87-93D7-7140259C1DDA}" srcOrd="0" destOrd="1" presId="urn:microsoft.com/office/officeart/2005/8/layout/list1"/>
    <dgm:cxn modelId="{516CED12-9776-4D14-9589-9D031252864D}" srcId="{2A3BBDBA-DE68-4AE6-A11B-7D4B343A6C34}" destId="{D23BA888-C195-4655-9936-11BDAB73230D}" srcOrd="2" destOrd="0" parTransId="{CB485ED9-0A64-4470-BC68-99B3CFD90578}" sibTransId="{A8542533-C9C3-4F0A-822F-F3053A3C94A9}"/>
    <dgm:cxn modelId="{B5508316-5055-4C33-92C1-3E448D8B6060}" type="presOf" srcId="{D23BA888-C195-4655-9936-11BDAB73230D}" destId="{EE873DF7-5921-4B87-93D7-7140259C1DDA}" srcOrd="0" destOrd="2" presId="urn:microsoft.com/office/officeart/2005/8/layout/list1"/>
    <dgm:cxn modelId="{4ACA982B-8E3D-434E-B812-465A092B0637}" srcId="{2A3BBDBA-DE68-4AE6-A11B-7D4B343A6C34}" destId="{49E08AE7-36A7-416C-AB13-155BA73C7D5E}" srcOrd="5" destOrd="0" parTransId="{0E17E488-4E00-4022-B03C-B2F696BACDE5}" sibTransId="{FA3F2364-BA0E-41A8-9625-C08B3FB20466}"/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35A11B52-3265-4D2A-8883-CA415D52B92D}" srcId="{2A3BBDBA-DE68-4AE6-A11B-7D4B343A6C34}" destId="{2E6035AF-79C0-4E0E-A3D1-70780F1D4FD1}" srcOrd="1" destOrd="0" parTransId="{859D70EC-63C8-45A1-BF5B-D9AE4D76BF76}" sibTransId="{4A39363D-E139-4A7B-8B0A-D090A0277695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83C01D97-BB39-4D53-B255-EA1A396AD61C}" type="presOf" srcId="{49E08AE7-36A7-416C-AB13-155BA73C7D5E}" destId="{EE873DF7-5921-4B87-93D7-7140259C1DDA}" srcOrd="0" destOrd="5" presId="urn:microsoft.com/office/officeart/2005/8/layout/list1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6F96EAA2-F198-4742-8DF3-7DBB5B938185}" srcId="{2A3BBDBA-DE68-4AE6-A11B-7D4B343A6C34}" destId="{A90CFEC0-6F28-4AC7-A5E5-270A300648C5}" srcOrd="4" destOrd="0" parTransId="{D87AB45F-C22B-4F11-8199-B2296A6293E2}" sibTransId="{9E9DC846-47CE-4E65-8204-F61CCA7805E8}"/>
    <dgm:cxn modelId="{9B26BCA4-FD95-48BF-AB62-4BBD51CD6856}" type="presOf" srcId="{A90CFEC0-6F28-4AC7-A5E5-270A300648C5}" destId="{EE873DF7-5921-4B87-93D7-7140259C1DDA}" srcOrd="0" destOrd="4" presId="urn:microsoft.com/office/officeart/2005/8/layout/list1"/>
    <dgm:cxn modelId="{BC8E42AE-FDB4-4F56-B17A-C4C5FB3D1418}" type="presOf" srcId="{487C5A03-F24E-43E9-8B37-6123A2D11300}" destId="{EE873DF7-5921-4B87-93D7-7140259C1DDA}" srcOrd="0" destOrd="3" presId="urn:microsoft.com/office/officeart/2005/8/layout/list1"/>
    <dgm:cxn modelId="{342D31B9-5E8D-48C4-94C4-613BC13C3C8B}" srcId="{2A3BBDBA-DE68-4AE6-A11B-7D4B343A6C34}" destId="{487C5A03-F24E-43E9-8B37-6123A2D11300}" srcOrd="3" destOrd="0" parTransId="{DDBA6BE3-194B-4BEB-B429-A861A8D4EA4C}" sibTransId="{71644BEA-B62F-43DD-A1E2-503B1EC2D84B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91485FA0-E823-4657-96A9-9DB2B259F6D4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95C47110-353A-468E-BD01-40909A5BAAAE}" type="parTrans" cxnId="{CB9827DF-58BF-4EED-9858-9301657920F7}">
      <dgm:prSet/>
      <dgm:spPr/>
    </dgm:pt>
    <dgm:pt modelId="{65972D93-3B18-44A8-88A8-587D4E2F957F}" type="sibTrans" cxnId="{CB9827DF-58BF-4EED-9858-9301657920F7}">
      <dgm:prSet/>
      <dgm:spPr/>
    </dgm:pt>
    <dgm:pt modelId="{A05DBE18-877E-48E6-9CA4-BE05BFE0D81C}">
      <dgm:prSet/>
      <dgm:spPr/>
      <dgm:t>
        <a:bodyPr/>
        <a:lstStyle/>
        <a:p>
          <a:r>
            <a:rPr lang="en-US" dirty="0"/>
            <a:t>Relief</a:t>
          </a:r>
        </a:p>
      </dgm:t>
    </dgm:pt>
    <dgm:pt modelId="{83306E68-5742-412D-A4FC-BE8D32DBDEA4}" type="parTrans" cxnId="{1F14CA8C-E820-4586-A2CE-62281C9C56D4}">
      <dgm:prSet/>
      <dgm:spPr/>
    </dgm:pt>
    <dgm:pt modelId="{ACB50203-C8B5-454C-BD8E-60E2BB033B10}" type="sibTrans" cxnId="{1F14CA8C-E820-4586-A2CE-62281C9C56D4}">
      <dgm:prSet/>
      <dgm:spPr/>
    </dgm:pt>
    <dgm:pt modelId="{6330A504-F19C-4BF4-8A50-69D0B22581FF}">
      <dgm:prSet/>
      <dgm:spPr/>
      <dgm:t>
        <a:bodyPr/>
        <a:lstStyle/>
        <a:p>
          <a:r>
            <a:rPr lang="en-US" dirty="0" err="1"/>
            <a:t>Bg</a:t>
          </a:r>
          <a:endParaRPr lang="en-US" dirty="0"/>
        </a:p>
      </dgm:t>
    </dgm:pt>
    <dgm:pt modelId="{BFC9312A-E220-4F04-B55C-ACD10C002A94}" type="parTrans" cxnId="{76C27AE0-0C4D-4B00-87EA-0DCE6AF34182}">
      <dgm:prSet/>
      <dgm:spPr/>
    </dgm:pt>
    <dgm:pt modelId="{DC008279-4CED-4689-B6CE-7D662102FD0A}" type="sibTrans" cxnId="{76C27AE0-0C4D-4B00-87EA-0DCE6AF34182}">
      <dgm:prSet/>
      <dgm:spPr/>
    </dgm:pt>
    <dgm:pt modelId="{862C6EF9-C9F1-4CB5-A652-2F89FB4C8645}">
      <dgm:prSet/>
      <dgm:spPr/>
      <dgm:t>
        <a:bodyPr/>
        <a:lstStyle/>
        <a:p>
          <a:r>
            <a:rPr lang="en-US" dirty="0"/>
            <a:t>Command</a:t>
          </a:r>
        </a:p>
      </dgm:t>
    </dgm:pt>
    <dgm:pt modelId="{00016066-8DEA-481E-81EA-3A64289D4833}" type="parTrans" cxnId="{A4726C69-34C3-4853-972B-DC04C05EB0AB}">
      <dgm:prSet/>
      <dgm:spPr/>
    </dgm:pt>
    <dgm:pt modelId="{BC939275-2C38-4567-BDA3-2336AE507EEE}" type="sibTrans" cxnId="{A4726C69-34C3-4853-972B-DC04C05EB0AB}">
      <dgm:prSet/>
      <dgm:spPr/>
    </dgm:pt>
    <dgm:pt modelId="{847FB2F2-2CB2-40B5-BCC0-6BB4FFC1995F}">
      <dgm:prSet/>
      <dgm:spPr/>
      <dgm:t>
        <a:bodyPr/>
        <a:lstStyle/>
        <a:p>
          <a:r>
            <a:rPr lang="en-US" dirty="0" err="1"/>
            <a:t>Indicaron</a:t>
          </a:r>
          <a:endParaRPr lang="en-US" dirty="0"/>
        </a:p>
      </dgm:t>
    </dgm:pt>
    <dgm:pt modelId="{EA372981-72E7-4D65-BBF7-B2B34CDDD9CA}" type="parTrans" cxnId="{A52D69F4-2099-4179-ACD1-220223593DA6}">
      <dgm:prSet/>
      <dgm:spPr/>
    </dgm:pt>
    <dgm:pt modelId="{AC9A29A6-5077-4DA3-B493-72DF61B1B51E}" type="sibTrans" cxnId="{A52D69F4-2099-4179-ACD1-220223593DA6}">
      <dgm:prSet/>
      <dgm:spPr/>
    </dgm:pt>
    <dgm:pt modelId="{9DBDB086-7AB1-44AE-BA10-E6F13E592A3E}">
      <dgm:prSet/>
      <dgm:spPr/>
      <dgm:t>
        <a:bodyPr/>
        <a:lstStyle/>
        <a:p>
          <a:r>
            <a:rPr lang="en-US" dirty="0" err="1"/>
            <a:t>Textvariable</a:t>
          </a:r>
          <a:endParaRPr lang="en-US" dirty="0"/>
        </a:p>
      </dgm:t>
    </dgm:pt>
    <dgm:pt modelId="{CE349E6B-FB99-4347-87A1-5FEE85F94494}" type="parTrans" cxnId="{7D6D66F0-5898-4856-AB33-BF38F7F3075C}">
      <dgm:prSet/>
      <dgm:spPr/>
    </dgm:pt>
    <dgm:pt modelId="{518D234E-1579-4CEE-95F6-926D89428F65}" type="sibTrans" cxnId="{7D6D66F0-5898-4856-AB33-BF38F7F3075C}">
      <dgm:prSet/>
      <dgm:spPr/>
    </dgm:pt>
    <dgm:pt modelId="{FDD508A3-F5B5-4975-8669-32D76F75E160}">
      <dgm:prSet/>
      <dgm:spPr/>
      <dgm:t>
        <a:bodyPr/>
        <a:lstStyle/>
        <a:p>
          <a:r>
            <a:rPr lang="en-US" dirty="0"/>
            <a:t>image</a:t>
          </a:r>
        </a:p>
      </dgm:t>
    </dgm:pt>
    <dgm:pt modelId="{C0F9A45D-B46C-4776-B012-51D55923E21F}" type="parTrans" cxnId="{9F015A68-FAEA-41AF-8B66-D6486EF4F187}">
      <dgm:prSet/>
      <dgm:spPr/>
    </dgm:pt>
    <dgm:pt modelId="{D07A42A1-77EF-4EBB-A3EB-2A9C26361A79}" type="sibTrans" cxnId="{9F015A68-FAEA-41AF-8B66-D6486EF4F187}">
      <dgm:prSet/>
      <dgm:spPr/>
    </dgm:pt>
    <dgm:pt modelId="{7B2822A5-E5E6-43AA-BF9B-5CAEBE3C17FE}">
      <dgm:prSet/>
      <dgm:spPr/>
      <dgm:t>
        <a:bodyPr/>
        <a:lstStyle/>
        <a:p>
          <a:endParaRPr lang="en-US" dirty="0"/>
        </a:p>
      </dgm:t>
    </dgm:pt>
    <dgm:pt modelId="{F2B9A227-1A92-4AFE-8E2F-A176522226B3}" type="parTrans" cxnId="{AC54FB76-5039-4F53-BE2B-4793DBF5BF90}">
      <dgm:prSet/>
      <dgm:spPr/>
    </dgm:pt>
    <dgm:pt modelId="{8171FAB3-7A5A-4EF9-9D9C-47484A1A8548}" type="sibTrans" cxnId="{AC54FB76-5039-4F53-BE2B-4793DBF5BF90}">
      <dgm:prSet/>
      <dgm:spPr/>
    </dgm:pt>
    <dgm:pt modelId="{C12D1B1D-BFCF-4255-90B9-7506F3DDF80B}">
      <dgm:prSet/>
      <dgm:spPr/>
      <dgm:t>
        <a:bodyPr/>
        <a:lstStyle/>
        <a:p>
          <a:r>
            <a:rPr lang="fr-FR" dirty="0" err="1"/>
            <a:t>Activebackground</a:t>
          </a:r>
          <a:endParaRPr lang="en-US" dirty="0"/>
        </a:p>
      </dgm:t>
    </dgm:pt>
    <dgm:pt modelId="{8A93A0D8-DFA9-46C7-B28E-B77D3672A60C}" type="parTrans" cxnId="{CE0660D2-8AE6-40C1-B02C-DFD6BBB5855D}">
      <dgm:prSet/>
      <dgm:spPr/>
    </dgm:pt>
    <dgm:pt modelId="{05D55C73-CC10-4164-B667-431C731FCABF}" type="sibTrans" cxnId="{CE0660D2-8AE6-40C1-B02C-DFD6BBB5855D}">
      <dgm:prSet/>
      <dgm:spPr/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CE241D-3CB0-4F81-A809-153825DD476C}" type="presOf" srcId="{FDD508A3-F5B5-4975-8669-32D76F75E160}" destId="{EE873DF7-5921-4B87-93D7-7140259C1DDA}" srcOrd="0" destOrd="3" presId="urn:microsoft.com/office/officeart/2005/8/layout/list1"/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1F8DAB36-6977-41CD-8FC7-9905CA16A326}" type="presOf" srcId="{A05DBE18-877E-48E6-9CA4-BE05BFE0D81C}" destId="{EE873DF7-5921-4B87-93D7-7140259C1DDA}" srcOrd="0" destOrd="7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C9BA745E-A3EF-4271-9A28-4A4CA1AF6250}" type="presOf" srcId="{847FB2F2-2CB2-40B5-BCC0-6BB4FFC1995F}" destId="{EE873DF7-5921-4B87-93D7-7140259C1DDA}" srcOrd="0" destOrd="6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7F0D2445-A4F9-4F1E-8597-CD044DE53E51}" type="presOf" srcId="{6330A504-F19C-4BF4-8A50-69D0B22581FF}" destId="{EE873DF7-5921-4B87-93D7-7140259C1DDA}" srcOrd="0" destOrd="4" presId="urn:microsoft.com/office/officeart/2005/8/layout/list1"/>
    <dgm:cxn modelId="{9F015A68-FAEA-41AF-8B66-D6486EF4F187}" srcId="{2A3BBDBA-DE68-4AE6-A11B-7D4B343A6C34}" destId="{FDD508A3-F5B5-4975-8669-32D76F75E160}" srcOrd="3" destOrd="0" parTransId="{C0F9A45D-B46C-4776-B012-51D55923E21F}" sibTransId="{D07A42A1-77EF-4EBB-A3EB-2A9C26361A79}"/>
    <dgm:cxn modelId="{A4726C69-34C3-4853-972B-DC04C05EB0AB}" srcId="{2A3BBDBA-DE68-4AE6-A11B-7D4B343A6C34}" destId="{862C6EF9-C9F1-4CB5-A652-2F89FB4C8645}" srcOrd="5" destOrd="0" parTransId="{00016066-8DEA-481E-81EA-3A64289D4833}" sibTransId="{BC939275-2C38-4567-BDA3-2336AE507EEE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AC54FB76-5039-4F53-BE2B-4793DBF5BF90}" srcId="{2A3BBDBA-DE68-4AE6-A11B-7D4B343A6C34}" destId="{7B2822A5-E5E6-43AA-BF9B-5CAEBE3C17FE}" srcOrd="9" destOrd="0" parTransId="{F2B9A227-1A92-4AFE-8E2F-A176522226B3}" sibTransId="{8171FAB3-7A5A-4EF9-9D9C-47484A1A8548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1F14CA8C-E820-4586-A2CE-62281C9C56D4}" srcId="{2A3BBDBA-DE68-4AE6-A11B-7D4B343A6C34}" destId="{A05DBE18-877E-48E6-9CA4-BE05BFE0D81C}" srcOrd="7" destOrd="0" parTransId="{83306E68-5742-412D-A4FC-BE8D32DBDEA4}" sibTransId="{ACB50203-C8B5-454C-BD8E-60E2BB033B10}"/>
    <dgm:cxn modelId="{88C63694-2F3A-479E-B577-A1AC906071A8}" type="presOf" srcId="{91485FA0-E823-4657-96A9-9DB2B259F6D4}" destId="{EE873DF7-5921-4B87-93D7-7140259C1DDA}" srcOrd="0" destOrd="1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102C4DC2-536F-4C26-B4E4-8ABFAC8CC6A3}" type="presOf" srcId="{7B2822A5-E5E6-43AA-BF9B-5CAEBE3C17FE}" destId="{EE873DF7-5921-4B87-93D7-7140259C1DDA}" srcOrd="0" destOrd="9" presId="urn:microsoft.com/office/officeart/2005/8/layout/list1"/>
    <dgm:cxn modelId="{6DD693C3-8426-4FE1-B750-B33295319A14}" type="presOf" srcId="{862C6EF9-C9F1-4CB5-A652-2F89FB4C8645}" destId="{EE873DF7-5921-4B87-93D7-7140259C1DDA}" srcOrd="0" destOrd="5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CE0660D2-8AE6-40C1-B02C-DFD6BBB5855D}" srcId="{2A3BBDBA-DE68-4AE6-A11B-7D4B343A6C34}" destId="{C12D1B1D-BFCF-4255-90B9-7506F3DDF80B}" srcOrd="8" destOrd="0" parTransId="{8A93A0D8-DFA9-46C7-B28E-B77D3672A60C}" sibTransId="{05D55C73-CC10-4164-B667-431C731FCABF}"/>
    <dgm:cxn modelId="{E99E08D8-EA58-4919-8849-4860011754D6}" type="presOf" srcId="{C12D1B1D-BFCF-4255-90B9-7506F3DDF80B}" destId="{EE873DF7-5921-4B87-93D7-7140259C1DDA}" srcOrd="0" destOrd="8" presId="urn:microsoft.com/office/officeart/2005/8/layout/list1"/>
    <dgm:cxn modelId="{CB9827DF-58BF-4EED-9858-9301657920F7}" srcId="{2A3BBDBA-DE68-4AE6-A11B-7D4B343A6C34}" destId="{91485FA0-E823-4657-96A9-9DB2B259F6D4}" srcOrd="1" destOrd="0" parTransId="{95C47110-353A-468E-BD01-40909A5BAAAE}" sibTransId="{65972D93-3B18-44A8-88A8-587D4E2F957F}"/>
    <dgm:cxn modelId="{76C27AE0-0C4D-4B00-87EA-0DCE6AF34182}" srcId="{2A3BBDBA-DE68-4AE6-A11B-7D4B343A6C34}" destId="{6330A504-F19C-4BF4-8A50-69D0B22581FF}" srcOrd="4" destOrd="0" parTransId="{BFC9312A-E220-4F04-B55C-ACD10C002A94}" sibTransId="{DC008279-4CED-4689-B6CE-7D662102FD0A}"/>
    <dgm:cxn modelId="{91B522EC-B391-46E8-88C6-21719F884EF4}" type="presOf" srcId="{9DBDB086-7AB1-44AE-BA10-E6F13E592A3E}" destId="{EE873DF7-5921-4B87-93D7-7140259C1DDA}" srcOrd="0" destOrd="2" presId="urn:microsoft.com/office/officeart/2005/8/layout/list1"/>
    <dgm:cxn modelId="{7D6D66F0-5898-4856-AB33-BF38F7F3075C}" srcId="{2A3BBDBA-DE68-4AE6-A11B-7D4B343A6C34}" destId="{9DBDB086-7AB1-44AE-BA10-E6F13E592A3E}" srcOrd="2" destOrd="0" parTransId="{CE349E6B-FB99-4347-87A1-5FEE85F94494}" sibTransId="{518D234E-1579-4CEE-95F6-926D89428F65}"/>
    <dgm:cxn modelId="{A52D69F4-2099-4179-ACD1-220223593DA6}" srcId="{2A3BBDBA-DE68-4AE6-A11B-7D4B343A6C34}" destId="{847FB2F2-2CB2-40B5-BCC0-6BB4FFC1995F}" srcOrd="6" destOrd="0" parTransId="{EA372981-72E7-4D65-BBF7-B2B34CDDD9CA}" sibTransId="{AC9A29A6-5077-4DA3-B493-72DF61B1B51E}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290C1-51BE-44BC-AC55-5A0254AA7E66}">
      <dsp:nvSpPr>
        <dsp:cNvPr id="0" name=""/>
        <dsp:cNvSpPr/>
      </dsp:nvSpPr>
      <dsp:spPr>
        <a:xfrm>
          <a:off x="2589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8CC98-9D60-4471-A4B6-3DBD8D66C94C}">
      <dsp:nvSpPr>
        <dsp:cNvPr id="0" name=""/>
        <dsp:cNvSpPr/>
      </dsp:nvSpPr>
      <dsp:spPr>
        <a:xfrm>
          <a:off x="167723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FA0F-F4F5-42AA-BAF4-799295B510BB}">
      <dsp:nvSpPr>
        <dsp:cNvPr id="0" name=""/>
        <dsp:cNvSpPr/>
      </dsp:nvSpPr>
      <dsp:spPr>
        <a:xfrm>
          <a:off x="957447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Une interface graphique dite de bureau</a:t>
          </a:r>
          <a:endParaRPr lang="en-US" sz="1200" kern="1200"/>
        </a:p>
      </dsp:txBody>
      <dsp:txXfrm>
        <a:off x="957447" y="1431900"/>
        <a:ext cx="1853547" cy="786353"/>
      </dsp:txXfrm>
    </dsp:sp>
    <dsp:sp modelId="{1C8ACA89-F672-47B8-9ED7-61D74CDCA639}">
      <dsp:nvSpPr>
        <dsp:cNvPr id="0" name=""/>
        <dsp:cNvSpPr/>
      </dsp:nvSpPr>
      <dsp:spPr>
        <a:xfrm>
          <a:off x="3133961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6E09-B07C-48C9-AF08-8115AC0CC4A0}">
      <dsp:nvSpPr>
        <dsp:cNvPr id="0" name=""/>
        <dsp:cNvSpPr/>
      </dsp:nvSpPr>
      <dsp:spPr>
        <a:xfrm>
          <a:off x="3299095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E1200-DD8E-46D1-B9AA-E57774811048}">
      <dsp:nvSpPr>
        <dsp:cNvPr id="0" name=""/>
        <dsp:cNvSpPr/>
      </dsp:nvSpPr>
      <dsp:spPr>
        <a:xfrm>
          <a:off x="4088819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Possède des objets (Bouton, </a:t>
          </a:r>
          <a:r>
            <a:rPr lang="fr-FR" sz="1200" kern="1200" dirty="0" err="1"/>
            <a:t>Text</a:t>
          </a:r>
          <a:r>
            <a:rPr lang="fr-FR" sz="1200" kern="1200" dirty="0"/>
            <a:t>, Menu, </a:t>
          </a:r>
          <a:r>
            <a:rPr lang="fr-FR" sz="1200" kern="1200" dirty="0" err="1"/>
            <a:t>etc</a:t>
          </a:r>
          <a:r>
            <a:rPr lang="fr-FR" sz="1200" kern="1200" dirty="0"/>
            <a:t>) nommer widget</a:t>
          </a:r>
          <a:endParaRPr lang="en-US" sz="1200" kern="1200" dirty="0"/>
        </a:p>
      </dsp:txBody>
      <dsp:txXfrm>
        <a:off x="4088819" y="1431900"/>
        <a:ext cx="1853547" cy="786353"/>
      </dsp:txXfrm>
    </dsp:sp>
    <dsp:sp modelId="{D4AEAF81-3213-4E4E-9834-374908E3BB90}">
      <dsp:nvSpPr>
        <dsp:cNvPr id="0" name=""/>
        <dsp:cNvSpPr/>
      </dsp:nvSpPr>
      <dsp:spPr>
        <a:xfrm>
          <a:off x="6265334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DA6B9-6CAE-44F6-BF56-8734806DEB04}">
      <dsp:nvSpPr>
        <dsp:cNvPr id="0" name=""/>
        <dsp:cNvSpPr/>
      </dsp:nvSpPr>
      <dsp:spPr>
        <a:xfrm>
          <a:off x="6430468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4BA80-8DD2-4290-80FF-AF5C5D29BD70}">
      <dsp:nvSpPr>
        <dsp:cNvPr id="0" name=""/>
        <dsp:cNvSpPr/>
      </dsp:nvSpPr>
      <dsp:spPr>
        <a:xfrm>
          <a:off x="7220192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Attention les widget ne sont pas afficher a leur création vous devrais le faire vous-même</a:t>
          </a:r>
          <a:endParaRPr lang="en-US" sz="1200" kern="1200" dirty="0"/>
        </a:p>
      </dsp:txBody>
      <dsp:txXfrm>
        <a:off x="7220192" y="1431900"/>
        <a:ext cx="1853547" cy="7863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54518"/>
          <a:ext cx="5157788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79044" rIns="40030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master</a:t>
          </a:r>
        </a:p>
      </dsp:txBody>
      <dsp:txXfrm>
        <a:off x="0" y="454518"/>
        <a:ext cx="5157788" cy="959962"/>
      </dsp:txXfrm>
    </dsp:sp>
    <dsp:sp modelId="{1EB6A04D-07BC-47D6-B3BA-4B36E59F8DA8}">
      <dsp:nvSpPr>
        <dsp:cNvPr id="0" name=""/>
        <dsp:cNvSpPr/>
      </dsp:nvSpPr>
      <dsp:spPr>
        <a:xfrm>
          <a:off x="257889" y="115038"/>
          <a:ext cx="361045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Obligatoire</a:t>
          </a:r>
          <a:endParaRPr lang="en-US" sz="2300" kern="1200" dirty="0"/>
        </a:p>
      </dsp:txBody>
      <dsp:txXfrm>
        <a:off x="291033" y="148182"/>
        <a:ext cx="3544163" cy="612672"/>
      </dsp:txXfrm>
    </dsp:sp>
    <dsp:sp modelId="{EE873DF7-5921-4B87-93D7-7140259C1DDA}">
      <dsp:nvSpPr>
        <dsp:cNvPr id="0" name=""/>
        <dsp:cNvSpPr/>
      </dsp:nvSpPr>
      <dsp:spPr>
        <a:xfrm>
          <a:off x="0" y="1878160"/>
          <a:ext cx="5157788" cy="391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79044" rIns="40030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Variable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Bg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Show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Relief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Exportselection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0" y="1878160"/>
        <a:ext cx="5157788" cy="3912300"/>
      </dsp:txXfrm>
    </dsp:sp>
    <dsp:sp modelId="{73078E65-FBEC-48A5-8D62-8A0346B5AAD5}">
      <dsp:nvSpPr>
        <dsp:cNvPr id="0" name=""/>
        <dsp:cNvSpPr/>
      </dsp:nvSpPr>
      <dsp:spPr>
        <a:xfrm>
          <a:off x="257889" y="1538680"/>
          <a:ext cx="361045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Optionnel</a:t>
          </a:r>
          <a:endParaRPr lang="en-US" sz="2300" kern="1200" dirty="0"/>
        </a:p>
      </dsp:txBody>
      <dsp:txXfrm>
        <a:off x="291033" y="1571824"/>
        <a:ext cx="3544163" cy="6126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78195"/>
          <a:ext cx="5157788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24840" rIns="40030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master</a:t>
          </a:r>
        </a:p>
      </dsp:txBody>
      <dsp:txXfrm>
        <a:off x="0" y="478195"/>
        <a:ext cx="5157788" cy="1252125"/>
      </dsp:txXfrm>
    </dsp:sp>
    <dsp:sp modelId="{1EB6A04D-07BC-47D6-B3BA-4B36E59F8DA8}">
      <dsp:nvSpPr>
        <dsp:cNvPr id="0" name=""/>
        <dsp:cNvSpPr/>
      </dsp:nvSpPr>
      <dsp:spPr>
        <a:xfrm>
          <a:off x="257889" y="35395"/>
          <a:ext cx="3610451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Obligatoire</a:t>
          </a:r>
          <a:endParaRPr lang="en-US" sz="3000" kern="1200" dirty="0"/>
        </a:p>
      </dsp:txBody>
      <dsp:txXfrm>
        <a:off x="301120" y="78626"/>
        <a:ext cx="3523989" cy="799138"/>
      </dsp:txXfrm>
    </dsp:sp>
    <dsp:sp modelId="{EE873DF7-5921-4B87-93D7-7140259C1DDA}">
      <dsp:nvSpPr>
        <dsp:cNvPr id="0" name=""/>
        <dsp:cNvSpPr/>
      </dsp:nvSpPr>
      <dsp:spPr>
        <a:xfrm>
          <a:off x="0" y="2335121"/>
          <a:ext cx="5157788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24840" rIns="40030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tearoff</a:t>
          </a:r>
          <a:endParaRPr lang="en-US" sz="3000" kern="1200" dirty="0"/>
        </a:p>
      </dsp:txBody>
      <dsp:txXfrm>
        <a:off x="0" y="2335121"/>
        <a:ext cx="5157788" cy="1252125"/>
      </dsp:txXfrm>
    </dsp:sp>
    <dsp:sp modelId="{73078E65-FBEC-48A5-8D62-8A0346B5AAD5}">
      <dsp:nvSpPr>
        <dsp:cNvPr id="0" name=""/>
        <dsp:cNvSpPr/>
      </dsp:nvSpPr>
      <dsp:spPr>
        <a:xfrm>
          <a:off x="257889" y="1892321"/>
          <a:ext cx="3610451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Optionnel</a:t>
          </a:r>
          <a:endParaRPr lang="en-US" sz="3000" kern="1200" dirty="0"/>
        </a:p>
      </dsp:txBody>
      <dsp:txXfrm>
        <a:off x="301120" y="1935552"/>
        <a:ext cx="3523989" cy="7991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356035"/>
          <a:ext cx="515778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Label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Command</a:t>
          </a:r>
        </a:p>
      </dsp:txBody>
      <dsp:txXfrm>
        <a:off x="0" y="356035"/>
        <a:ext cx="5157788" cy="1282049"/>
      </dsp:txXfrm>
    </dsp:sp>
    <dsp:sp modelId="{1EB6A04D-07BC-47D6-B3BA-4B36E59F8DA8}">
      <dsp:nvSpPr>
        <dsp:cNvPr id="0" name=""/>
        <dsp:cNvSpPr/>
      </dsp:nvSpPr>
      <dsp:spPr>
        <a:xfrm>
          <a:off x="257889" y="31315"/>
          <a:ext cx="361045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Add_command</a:t>
          </a:r>
          <a:endParaRPr lang="en-US" sz="2200" kern="1200" dirty="0"/>
        </a:p>
      </dsp:txBody>
      <dsp:txXfrm>
        <a:off x="289592" y="63018"/>
        <a:ext cx="3547045" cy="586034"/>
      </dsp:txXfrm>
    </dsp:sp>
    <dsp:sp modelId="{14822DEB-5A21-496F-90CB-885F6CA61FE2}">
      <dsp:nvSpPr>
        <dsp:cNvPr id="0" name=""/>
        <dsp:cNvSpPr/>
      </dsp:nvSpPr>
      <dsp:spPr>
        <a:xfrm>
          <a:off x="0" y="2081605"/>
          <a:ext cx="515778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Label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Menu</a:t>
          </a:r>
        </a:p>
      </dsp:txBody>
      <dsp:txXfrm>
        <a:off x="0" y="2081605"/>
        <a:ext cx="5157788" cy="1282049"/>
      </dsp:txXfrm>
    </dsp:sp>
    <dsp:sp modelId="{1424FAAE-873B-4F20-838B-794439757222}">
      <dsp:nvSpPr>
        <dsp:cNvPr id="0" name=""/>
        <dsp:cNvSpPr/>
      </dsp:nvSpPr>
      <dsp:spPr>
        <a:xfrm>
          <a:off x="257889" y="1756885"/>
          <a:ext cx="361045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 err="1"/>
            <a:t>Add_cascade</a:t>
          </a:r>
          <a:endParaRPr lang="en-US" sz="2200" kern="1200" dirty="0"/>
        </a:p>
      </dsp:txBody>
      <dsp:txXfrm>
        <a:off x="289592" y="1788588"/>
        <a:ext cx="3547045" cy="586034"/>
      </dsp:txXfrm>
    </dsp:sp>
    <dsp:sp modelId="{D0FE764C-2DE9-4506-AFD2-27B0548F1BA8}">
      <dsp:nvSpPr>
        <dsp:cNvPr id="0" name=""/>
        <dsp:cNvSpPr/>
      </dsp:nvSpPr>
      <dsp:spPr>
        <a:xfrm>
          <a:off x="0" y="3807175"/>
          <a:ext cx="515778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0A4D7-2301-4328-910A-C71BC5CDD7F9}">
      <dsp:nvSpPr>
        <dsp:cNvPr id="0" name=""/>
        <dsp:cNvSpPr/>
      </dsp:nvSpPr>
      <dsp:spPr>
        <a:xfrm>
          <a:off x="257889" y="3482455"/>
          <a:ext cx="3610451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 err="1"/>
            <a:t>Add_separator</a:t>
          </a:r>
          <a:endParaRPr lang="en-US" sz="2200" kern="1200" dirty="0"/>
        </a:p>
      </dsp:txBody>
      <dsp:txXfrm>
        <a:off x="289592" y="3514158"/>
        <a:ext cx="3547045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29852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6A04D-07BC-47D6-B3BA-4B36E59F8DA8}">
      <dsp:nvSpPr>
        <dsp:cNvPr id="0" name=""/>
        <dsp:cNvSpPr/>
      </dsp:nvSpPr>
      <dsp:spPr>
        <a:xfrm>
          <a:off x="257889" y="62365"/>
          <a:ext cx="361045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showinfo</a:t>
          </a:r>
          <a:endParaRPr lang="en-US" sz="1600" kern="1200" dirty="0"/>
        </a:p>
      </dsp:txBody>
      <dsp:txXfrm>
        <a:off x="280946" y="85422"/>
        <a:ext cx="3564337" cy="426206"/>
      </dsp:txXfrm>
    </dsp:sp>
    <dsp:sp modelId="{14822DEB-5A21-496F-90CB-885F6CA61FE2}">
      <dsp:nvSpPr>
        <dsp:cNvPr id="0" name=""/>
        <dsp:cNvSpPr/>
      </dsp:nvSpPr>
      <dsp:spPr>
        <a:xfrm>
          <a:off x="0" y="102428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4FAAE-873B-4F20-838B-794439757222}">
      <dsp:nvSpPr>
        <dsp:cNvPr id="0" name=""/>
        <dsp:cNvSpPr/>
      </dsp:nvSpPr>
      <dsp:spPr>
        <a:xfrm>
          <a:off x="257889" y="788125"/>
          <a:ext cx="3610451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showwarning</a:t>
          </a:r>
          <a:endParaRPr lang="en-US" sz="1600" kern="1200" dirty="0"/>
        </a:p>
      </dsp:txBody>
      <dsp:txXfrm>
        <a:off x="280946" y="811182"/>
        <a:ext cx="3564337" cy="426206"/>
      </dsp:txXfrm>
    </dsp:sp>
    <dsp:sp modelId="{D0FE764C-2DE9-4506-AFD2-27B0548F1BA8}">
      <dsp:nvSpPr>
        <dsp:cNvPr id="0" name=""/>
        <dsp:cNvSpPr/>
      </dsp:nvSpPr>
      <dsp:spPr>
        <a:xfrm>
          <a:off x="0" y="175004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0A4D7-2301-4328-910A-C71BC5CDD7F9}">
      <dsp:nvSpPr>
        <dsp:cNvPr id="0" name=""/>
        <dsp:cNvSpPr/>
      </dsp:nvSpPr>
      <dsp:spPr>
        <a:xfrm>
          <a:off x="257889" y="1513885"/>
          <a:ext cx="3610451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Showerror</a:t>
          </a:r>
          <a:endParaRPr lang="en-US" sz="1600" kern="1200" dirty="0"/>
        </a:p>
      </dsp:txBody>
      <dsp:txXfrm>
        <a:off x="280946" y="1536942"/>
        <a:ext cx="3564337" cy="426206"/>
      </dsp:txXfrm>
    </dsp:sp>
    <dsp:sp modelId="{7F964182-F32D-457A-AB9A-F623D2D32CE9}">
      <dsp:nvSpPr>
        <dsp:cNvPr id="0" name=""/>
        <dsp:cNvSpPr/>
      </dsp:nvSpPr>
      <dsp:spPr>
        <a:xfrm>
          <a:off x="0" y="247580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C8741-CBFD-4558-B5CE-13AA51ADAFA3}">
      <dsp:nvSpPr>
        <dsp:cNvPr id="0" name=""/>
        <dsp:cNvSpPr/>
      </dsp:nvSpPr>
      <dsp:spPr>
        <a:xfrm>
          <a:off x="257889" y="2239645"/>
          <a:ext cx="361045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Askquestion</a:t>
          </a:r>
          <a:endParaRPr lang="en-US" sz="1600" kern="1200" dirty="0"/>
        </a:p>
      </dsp:txBody>
      <dsp:txXfrm>
        <a:off x="280946" y="2262702"/>
        <a:ext cx="3564337" cy="426206"/>
      </dsp:txXfrm>
    </dsp:sp>
    <dsp:sp modelId="{A807E0D9-F56D-4C71-93FE-A420510A9BF7}">
      <dsp:nvSpPr>
        <dsp:cNvPr id="0" name=""/>
        <dsp:cNvSpPr/>
      </dsp:nvSpPr>
      <dsp:spPr>
        <a:xfrm>
          <a:off x="0" y="320156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51604-68CF-4AEB-8572-5C246E7E8634}">
      <dsp:nvSpPr>
        <dsp:cNvPr id="0" name=""/>
        <dsp:cNvSpPr/>
      </dsp:nvSpPr>
      <dsp:spPr>
        <a:xfrm>
          <a:off x="257889" y="2965405"/>
          <a:ext cx="3610451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Askokcancel</a:t>
          </a:r>
          <a:endParaRPr lang="en-US" sz="1600" kern="1200" dirty="0"/>
        </a:p>
      </dsp:txBody>
      <dsp:txXfrm>
        <a:off x="280946" y="2988462"/>
        <a:ext cx="3564337" cy="426206"/>
      </dsp:txXfrm>
    </dsp:sp>
    <dsp:sp modelId="{35EE56EE-2F7C-4851-8547-82771678685F}">
      <dsp:nvSpPr>
        <dsp:cNvPr id="0" name=""/>
        <dsp:cNvSpPr/>
      </dsp:nvSpPr>
      <dsp:spPr>
        <a:xfrm>
          <a:off x="0" y="392732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32BA6-1150-42A1-AB06-67EE49D55D8F}">
      <dsp:nvSpPr>
        <dsp:cNvPr id="0" name=""/>
        <dsp:cNvSpPr/>
      </dsp:nvSpPr>
      <dsp:spPr>
        <a:xfrm>
          <a:off x="257889" y="3691165"/>
          <a:ext cx="361045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askyesno</a:t>
          </a:r>
          <a:endParaRPr lang="en-US" sz="1600" kern="1200" dirty="0"/>
        </a:p>
      </dsp:txBody>
      <dsp:txXfrm>
        <a:off x="280946" y="3714222"/>
        <a:ext cx="356433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CF36E-F930-4A1E-9897-DD7AAD9B0CD8}">
      <dsp:nvSpPr>
        <dsp:cNvPr id="0" name=""/>
        <dsp:cNvSpPr/>
      </dsp:nvSpPr>
      <dsp:spPr>
        <a:xfrm>
          <a:off x="1104150" y="1564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.pack():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 option: size </a:t>
          </a:r>
        </a:p>
      </dsp:txBody>
      <dsp:txXfrm>
        <a:off x="1104150" y="1564"/>
        <a:ext cx="4416601" cy="1603512"/>
      </dsp:txXfrm>
    </dsp:sp>
    <dsp:sp modelId="{F53FB9D9-0093-4A3A-8E1F-7D292596CBDF}">
      <dsp:nvSpPr>
        <dsp:cNvPr id="0" name=""/>
        <dsp:cNvSpPr/>
      </dsp:nvSpPr>
      <dsp:spPr>
        <a:xfrm>
          <a:off x="0" y="1564"/>
          <a:ext cx="1104150" cy="1603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Pack</a:t>
          </a:r>
        </a:p>
      </dsp:txBody>
      <dsp:txXfrm>
        <a:off x="0" y="1564"/>
        <a:ext cx="1104150" cy="1603512"/>
      </dsp:txXfrm>
    </dsp:sp>
    <dsp:sp modelId="{8756133D-12CE-45ED-A056-554CC09CFA1F}">
      <dsp:nvSpPr>
        <dsp:cNvPr id="0" name=""/>
        <dsp:cNvSpPr/>
      </dsp:nvSpPr>
      <dsp:spPr>
        <a:xfrm>
          <a:off x="1104150" y="1701288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-1075230"/>
            <a:satOff val="4681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75230"/>
              <a:satOff val="468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.grid()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4 options: column, row, padx, pady</a:t>
          </a:r>
        </a:p>
      </dsp:txBody>
      <dsp:txXfrm>
        <a:off x="1104150" y="1701288"/>
        <a:ext cx="4416601" cy="1603512"/>
      </dsp:txXfrm>
    </dsp:sp>
    <dsp:sp modelId="{68C8F30D-D59E-46C9-B578-5CFC05B5221F}">
      <dsp:nvSpPr>
        <dsp:cNvPr id="0" name=""/>
        <dsp:cNvSpPr/>
      </dsp:nvSpPr>
      <dsp:spPr>
        <a:xfrm>
          <a:off x="0" y="1701288"/>
          <a:ext cx="1104150" cy="1603512"/>
        </a:xfrm>
        <a:prstGeom prst="rect">
          <a:avLst/>
        </a:prstGeom>
        <a:solidFill>
          <a:schemeClr val="accent2">
            <a:hueOff val="-747686"/>
            <a:satOff val="-231"/>
            <a:lumOff val="3530"/>
            <a:alphaOff val="0"/>
          </a:schemeClr>
        </a:solidFill>
        <a:ln w="12700" cap="flat" cmpd="sng" algn="ctr">
          <a:solidFill>
            <a:schemeClr val="accent2">
              <a:hueOff val="-747686"/>
              <a:satOff val="-231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Grid</a:t>
          </a:r>
        </a:p>
      </dsp:txBody>
      <dsp:txXfrm>
        <a:off x="0" y="1701288"/>
        <a:ext cx="1104150" cy="1603512"/>
      </dsp:txXfrm>
    </dsp:sp>
    <dsp:sp modelId="{C334F72F-74DA-4392-AFA7-4A253E0D28DF}">
      <dsp:nvSpPr>
        <dsp:cNvPr id="0" name=""/>
        <dsp:cNvSpPr/>
      </dsp:nvSpPr>
      <dsp:spPr>
        <a:xfrm>
          <a:off x="1104150" y="3401011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-2150460"/>
            <a:satOff val="9363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50460"/>
              <a:satOff val="9363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.place()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3 option: x, y, anchor </a:t>
          </a:r>
        </a:p>
      </dsp:txBody>
      <dsp:txXfrm>
        <a:off x="1104150" y="3401011"/>
        <a:ext cx="4416601" cy="1603512"/>
      </dsp:txXfrm>
    </dsp:sp>
    <dsp:sp modelId="{C327BE3F-0FD0-4442-862C-4D795EF75860}">
      <dsp:nvSpPr>
        <dsp:cNvPr id="0" name=""/>
        <dsp:cNvSpPr/>
      </dsp:nvSpPr>
      <dsp:spPr>
        <a:xfrm>
          <a:off x="0" y="3401011"/>
          <a:ext cx="1104150" cy="1603512"/>
        </a:xfrm>
        <a:prstGeom prst="rect">
          <a:avLst/>
        </a:prstGeom>
        <a:solidFill>
          <a:schemeClr val="accent2">
            <a:hueOff val="-1495373"/>
            <a:satOff val="-463"/>
            <a:lumOff val="7059"/>
            <a:alphaOff val="0"/>
          </a:schemeClr>
        </a:solidFill>
        <a:ln w="12700" cap="flat" cmpd="sng" algn="ctr">
          <a:solidFill>
            <a:schemeClr val="accent2">
              <a:hueOff val="-1495373"/>
              <a:satOff val="-463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Place</a:t>
          </a:r>
        </a:p>
      </dsp:txBody>
      <dsp:txXfrm>
        <a:off x="0" y="3401011"/>
        <a:ext cx="1104150" cy="160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0219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Méthode</a:t>
          </a:r>
          <a:r>
            <a:rPr lang="en-US" sz="2100" kern="1200" dirty="0"/>
            <a:t> </a:t>
          </a:r>
          <a:r>
            <a:rPr lang="en-US" sz="2100" kern="1200" dirty="0" err="1"/>
            <a:t>Scolaire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pas de precision sur les </a:t>
          </a:r>
          <a:r>
            <a:rPr lang="en-US" sz="2100" kern="1200" dirty="0" err="1"/>
            <a:t>fonctions</a:t>
          </a:r>
          <a:r>
            <a:rPr lang="en-US" sz="2100" kern="1200" dirty="0"/>
            <a:t> ( Label(master, option) )</a:t>
          </a:r>
        </a:p>
      </dsp:txBody>
      <dsp:txXfrm>
        <a:off x="0" y="402194"/>
        <a:ext cx="5157788" cy="1521449"/>
      </dsp:txXfrm>
    </dsp:sp>
    <dsp:sp modelId="{1EB6A04D-07BC-47D6-B3BA-4B36E59F8DA8}">
      <dsp:nvSpPr>
        <dsp:cNvPr id="0" name=""/>
        <dsp:cNvSpPr/>
      </dsp:nvSpPr>
      <dsp:spPr>
        <a:xfrm>
          <a:off x="257889" y="92234"/>
          <a:ext cx="361045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From tkinter import *</a:t>
          </a:r>
        </a:p>
      </dsp:txBody>
      <dsp:txXfrm>
        <a:off x="288151" y="122496"/>
        <a:ext cx="3549927" cy="559396"/>
      </dsp:txXfrm>
    </dsp:sp>
    <dsp:sp modelId="{EE873DF7-5921-4B87-93D7-7140259C1DDA}">
      <dsp:nvSpPr>
        <dsp:cNvPr id="0" name=""/>
        <dsp:cNvSpPr/>
      </dsp:nvSpPr>
      <dsp:spPr>
        <a:xfrm>
          <a:off x="0" y="234700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Utiliser</a:t>
          </a:r>
          <a:r>
            <a:rPr lang="en-US" sz="2100" kern="1200" dirty="0"/>
            <a:t> </a:t>
          </a:r>
          <a:r>
            <a:rPr lang="en-US" sz="2100" kern="1200" dirty="0" err="1"/>
            <a:t>ici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Precision complete ( </a:t>
          </a:r>
          <a:r>
            <a:rPr lang="en-US" sz="2100" kern="1200" dirty="0" err="1"/>
            <a:t>tkinter.Label</a:t>
          </a:r>
          <a:r>
            <a:rPr lang="en-US" sz="2100" kern="1200" dirty="0"/>
            <a:t>(master, option) )</a:t>
          </a:r>
        </a:p>
      </dsp:txBody>
      <dsp:txXfrm>
        <a:off x="0" y="2347004"/>
        <a:ext cx="5157788" cy="1521449"/>
      </dsp:txXfrm>
    </dsp:sp>
    <dsp:sp modelId="{73078E65-FBEC-48A5-8D62-8A0346B5AAD5}">
      <dsp:nvSpPr>
        <dsp:cNvPr id="0" name=""/>
        <dsp:cNvSpPr/>
      </dsp:nvSpPr>
      <dsp:spPr>
        <a:xfrm>
          <a:off x="257889" y="2037044"/>
          <a:ext cx="361045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tkinter</a:t>
          </a:r>
        </a:p>
      </dsp:txBody>
      <dsp:txXfrm>
        <a:off x="288151" y="2067306"/>
        <a:ext cx="3549927" cy="559396"/>
      </dsp:txXfrm>
    </dsp:sp>
    <dsp:sp modelId="{47D79443-3135-462D-A959-23B927AF249E}">
      <dsp:nvSpPr>
        <dsp:cNvPr id="0" name=""/>
        <dsp:cNvSpPr/>
      </dsp:nvSpPr>
      <dsp:spPr>
        <a:xfrm>
          <a:off x="0" y="429181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Conseiller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Precision </a:t>
          </a:r>
          <a:r>
            <a:rPr lang="en-US" sz="2100" kern="1200" dirty="0" err="1"/>
            <a:t>racourcit</a:t>
          </a:r>
          <a:r>
            <a:rPr lang="en-US" sz="2100" kern="1200" dirty="0"/>
            <a:t> ( </a:t>
          </a:r>
          <a:r>
            <a:rPr lang="en-US" sz="2100" kern="1200" dirty="0" err="1"/>
            <a:t>tk.Label</a:t>
          </a:r>
          <a:r>
            <a:rPr lang="en-US" sz="2100" kern="1200" dirty="0"/>
            <a:t>(master, option) )</a:t>
          </a:r>
        </a:p>
      </dsp:txBody>
      <dsp:txXfrm>
        <a:off x="0" y="4291814"/>
        <a:ext cx="5157788" cy="1521449"/>
      </dsp:txXfrm>
    </dsp:sp>
    <dsp:sp modelId="{9C45E7EA-4E54-4D5B-8C10-702849AD34BA}">
      <dsp:nvSpPr>
        <dsp:cNvPr id="0" name=""/>
        <dsp:cNvSpPr/>
      </dsp:nvSpPr>
      <dsp:spPr>
        <a:xfrm>
          <a:off x="257889" y="3981854"/>
          <a:ext cx="3610451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tkinter as </a:t>
          </a:r>
          <a:r>
            <a:rPr lang="en-US" sz="2100" kern="1200" dirty="0" err="1"/>
            <a:t>tk</a:t>
          </a:r>
          <a:endParaRPr lang="en-US" sz="2100" kern="1200" dirty="0"/>
        </a:p>
      </dsp:txBody>
      <dsp:txXfrm>
        <a:off x="288151" y="4012116"/>
        <a:ext cx="354992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50591"/>
          <a:ext cx="515778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Fenêtre</a:t>
          </a:r>
          <a:r>
            <a:rPr lang="en-US" sz="1900" kern="1200" dirty="0"/>
            <a:t> principal</a:t>
          </a:r>
        </a:p>
      </dsp:txBody>
      <dsp:txXfrm>
        <a:off x="0" y="450591"/>
        <a:ext cx="5157788" cy="793012"/>
      </dsp:txXfrm>
    </dsp:sp>
    <dsp:sp modelId="{1EB6A04D-07BC-47D6-B3BA-4B36E59F8DA8}">
      <dsp:nvSpPr>
        <dsp:cNvPr id="0" name=""/>
        <dsp:cNvSpPr/>
      </dsp:nvSpPr>
      <dsp:spPr>
        <a:xfrm>
          <a:off x="257889" y="170151"/>
          <a:ext cx="3610451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.</a:t>
          </a:r>
          <a:r>
            <a:rPr lang="fr-FR" sz="1900" kern="1200" dirty="0" err="1"/>
            <a:t>Tk</a:t>
          </a:r>
          <a:r>
            <a:rPr lang="fr-FR" sz="1900" kern="1200" dirty="0"/>
            <a:t>()</a:t>
          </a:r>
          <a:endParaRPr lang="en-US" sz="1900" kern="1200" dirty="0"/>
        </a:p>
      </dsp:txBody>
      <dsp:txXfrm>
        <a:off x="285269" y="197531"/>
        <a:ext cx="3555691" cy="506120"/>
      </dsp:txXfrm>
    </dsp:sp>
    <dsp:sp modelId="{EE873DF7-5921-4B87-93D7-7140259C1DDA}">
      <dsp:nvSpPr>
        <dsp:cNvPr id="0" name=""/>
        <dsp:cNvSpPr/>
      </dsp:nvSpPr>
      <dsp:spPr>
        <a:xfrm>
          <a:off x="0" y="1626644"/>
          <a:ext cx="515778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Fenêtre</a:t>
          </a:r>
          <a:r>
            <a:rPr lang="en-US" sz="1900" kern="1200" dirty="0"/>
            <a:t> secondaries</a:t>
          </a:r>
        </a:p>
      </dsp:txBody>
      <dsp:txXfrm>
        <a:off x="0" y="1626644"/>
        <a:ext cx="5157788" cy="793012"/>
      </dsp:txXfrm>
    </dsp:sp>
    <dsp:sp modelId="{73078E65-FBEC-48A5-8D62-8A0346B5AAD5}">
      <dsp:nvSpPr>
        <dsp:cNvPr id="0" name=""/>
        <dsp:cNvSpPr/>
      </dsp:nvSpPr>
      <dsp:spPr>
        <a:xfrm>
          <a:off x="257889" y="1346204"/>
          <a:ext cx="3610451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.</a:t>
          </a:r>
          <a:r>
            <a:rPr lang="fr-FR" sz="1900" kern="1200" dirty="0" err="1"/>
            <a:t>TopLevel</a:t>
          </a:r>
          <a:r>
            <a:rPr lang="fr-FR" sz="1900" kern="1200" dirty="0"/>
            <a:t>()</a:t>
          </a:r>
          <a:endParaRPr lang="en-US" sz="1900" kern="1200" dirty="0"/>
        </a:p>
      </dsp:txBody>
      <dsp:txXfrm>
        <a:off x="285269" y="1373584"/>
        <a:ext cx="3555691" cy="506120"/>
      </dsp:txXfrm>
    </dsp:sp>
    <dsp:sp modelId="{47D79443-3135-462D-A959-23B927AF249E}">
      <dsp:nvSpPr>
        <dsp:cNvPr id="0" name=""/>
        <dsp:cNvSpPr/>
      </dsp:nvSpPr>
      <dsp:spPr>
        <a:xfrm>
          <a:off x="0" y="2802696"/>
          <a:ext cx="5157788" cy="293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.</a:t>
          </a:r>
          <a:r>
            <a:rPr lang="fr-FR" sz="1900" kern="1200" dirty="0" err="1"/>
            <a:t>title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.geometry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.config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iconbitmap</a:t>
          </a:r>
          <a:r>
            <a:rPr lang="en-US" sz="1900" kern="1200" dirty="0"/>
            <a:t>/ </a:t>
          </a:r>
          <a:r>
            <a:rPr lang="en-US" sz="1900" kern="1200" dirty="0" err="1"/>
            <a:t>iconphoto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mainloop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winfo_screenheight</a:t>
          </a:r>
          <a:r>
            <a:rPr lang="en-US" sz="1900" kern="1200" dirty="0"/>
            <a:t> / </a:t>
          </a:r>
          <a:r>
            <a:rPr lang="en-US" sz="1900" kern="1200" dirty="0" err="1"/>
            <a:t>winfo_screenwidth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.destroy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minsize</a:t>
          </a:r>
          <a:endParaRPr lang="en-US" sz="1900" kern="1200" dirty="0"/>
        </a:p>
      </dsp:txBody>
      <dsp:txXfrm>
        <a:off x="0" y="2802696"/>
        <a:ext cx="5157788" cy="2932650"/>
      </dsp:txXfrm>
    </dsp:sp>
    <dsp:sp modelId="{9C45E7EA-4E54-4D5B-8C10-702849AD34BA}">
      <dsp:nvSpPr>
        <dsp:cNvPr id="0" name=""/>
        <dsp:cNvSpPr/>
      </dsp:nvSpPr>
      <dsp:spPr>
        <a:xfrm>
          <a:off x="257889" y="2522257"/>
          <a:ext cx="3610451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Les </a:t>
          </a:r>
          <a:r>
            <a:rPr lang="en-US" sz="1900" kern="1200" dirty="0" err="1"/>
            <a:t>methode</a:t>
          </a:r>
          <a:r>
            <a:rPr lang="en-US" sz="1900" kern="1200" dirty="0"/>
            <a:t> de </a:t>
          </a:r>
          <a:r>
            <a:rPr lang="en-US" sz="1900" kern="1200" dirty="0" err="1"/>
            <a:t>fenetre</a:t>
          </a:r>
          <a:endParaRPr lang="en-US" sz="1900" kern="1200" dirty="0"/>
        </a:p>
      </dsp:txBody>
      <dsp:txXfrm>
        <a:off x="285269" y="2549637"/>
        <a:ext cx="3555691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34155"/>
          <a:ext cx="5157788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Master</a:t>
          </a:r>
        </a:p>
      </dsp:txBody>
      <dsp:txXfrm>
        <a:off x="0" y="434155"/>
        <a:ext cx="5157788" cy="1043437"/>
      </dsp:txXfrm>
    </dsp:sp>
    <dsp:sp modelId="{1EB6A04D-07BC-47D6-B3BA-4B36E59F8DA8}">
      <dsp:nvSpPr>
        <dsp:cNvPr id="0" name=""/>
        <dsp:cNvSpPr/>
      </dsp:nvSpPr>
      <dsp:spPr>
        <a:xfrm>
          <a:off x="257889" y="65155"/>
          <a:ext cx="36104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Obligatoire:</a:t>
          </a:r>
          <a:endParaRPr lang="en-US" sz="2500" kern="1200" dirty="0"/>
        </a:p>
      </dsp:txBody>
      <dsp:txXfrm>
        <a:off x="293915" y="101181"/>
        <a:ext cx="3538399" cy="665948"/>
      </dsp:txXfrm>
    </dsp:sp>
    <dsp:sp modelId="{EE873DF7-5921-4B87-93D7-7140259C1DDA}">
      <dsp:nvSpPr>
        <dsp:cNvPr id="0" name=""/>
        <dsp:cNvSpPr/>
      </dsp:nvSpPr>
      <dsp:spPr>
        <a:xfrm>
          <a:off x="0" y="1981593"/>
          <a:ext cx="5157788" cy="385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500" kern="1200" dirty="0" err="1"/>
            <a:t>Text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TextVariable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Image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Bg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Font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Justify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Underline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relief</a:t>
          </a:r>
        </a:p>
      </dsp:txBody>
      <dsp:txXfrm>
        <a:off x="0" y="1981593"/>
        <a:ext cx="5157788" cy="3858750"/>
      </dsp:txXfrm>
    </dsp:sp>
    <dsp:sp modelId="{73078E65-FBEC-48A5-8D62-8A0346B5AAD5}">
      <dsp:nvSpPr>
        <dsp:cNvPr id="0" name=""/>
        <dsp:cNvSpPr/>
      </dsp:nvSpPr>
      <dsp:spPr>
        <a:xfrm>
          <a:off x="257889" y="1612593"/>
          <a:ext cx="361045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Optionelle</a:t>
          </a:r>
          <a:endParaRPr lang="en-US" sz="2500" kern="1200" dirty="0"/>
        </a:p>
      </dsp:txBody>
      <dsp:txXfrm>
        <a:off x="293915" y="1648619"/>
        <a:ext cx="3538399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02374"/>
          <a:ext cx="5157788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Master</a:t>
          </a:r>
        </a:p>
      </dsp:txBody>
      <dsp:txXfrm>
        <a:off x="0" y="402374"/>
        <a:ext cx="5157788" cy="834750"/>
      </dsp:txXfrm>
    </dsp:sp>
    <dsp:sp modelId="{1EB6A04D-07BC-47D6-B3BA-4B36E59F8DA8}">
      <dsp:nvSpPr>
        <dsp:cNvPr id="0" name=""/>
        <dsp:cNvSpPr/>
      </dsp:nvSpPr>
      <dsp:spPr>
        <a:xfrm>
          <a:off x="257889" y="107174"/>
          <a:ext cx="361045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Obligatoire:</a:t>
          </a:r>
          <a:endParaRPr lang="en-US" sz="2000" kern="1200" dirty="0"/>
        </a:p>
      </dsp:txBody>
      <dsp:txXfrm>
        <a:off x="286710" y="135995"/>
        <a:ext cx="3552809" cy="532758"/>
      </dsp:txXfrm>
    </dsp:sp>
    <dsp:sp modelId="{EE873DF7-5921-4B87-93D7-7140259C1DDA}">
      <dsp:nvSpPr>
        <dsp:cNvPr id="0" name=""/>
        <dsp:cNvSpPr/>
      </dsp:nvSpPr>
      <dsp:spPr>
        <a:xfrm>
          <a:off x="0" y="1640324"/>
          <a:ext cx="5157788" cy="415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 err="1"/>
            <a:t>Text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TextVariable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Bg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Justify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Underline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Relief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Activebackground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Command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state</a:t>
          </a:r>
        </a:p>
      </dsp:txBody>
      <dsp:txXfrm>
        <a:off x="0" y="1640324"/>
        <a:ext cx="5157788" cy="4158000"/>
      </dsp:txXfrm>
    </dsp:sp>
    <dsp:sp modelId="{73078E65-FBEC-48A5-8D62-8A0346B5AAD5}">
      <dsp:nvSpPr>
        <dsp:cNvPr id="0" name=""/>
        <dsp:cNvSpPr/>
      </dsp:nvSpPr>
      <dsp:spPr>
        <a:xfrm>
          <a:off x="257889" y="1345124"/>
          <a:ext cx="3610451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Optionelle</a:t>
          </a:r>
          <a:endParaRPr lang="en-US" sz="2000" kern="1200" dirty="0"/>
        </a:p>
      </dsp:txBody>
      <dsp:txXfrm>
        <a:off x="286710" y="1373945"/>
        <a:ext cx="3552809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34155"/>
          <a:ext cx="5157788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Master</a:t>
          </a:r>
        </a:p>
      </dsp:txBody>
      <dsp:txXfrm>
        <a:off x="0" y="434155"/>
        <a:ext cx="5157788" cy="1043437"/>
      </dsp:txXfrm>
    </dsp:sp>
    <dsp:sp modelId="{1EB6A04D-07BC-47D6-B3BA-4B36E59F8DA8}">
      <dsp:nvSpPr>
        <dsp:cNvPr id="0" name=""/>
        <dsp:cNvSpPr/>
      </dsp:nvSpPr>
      <dsp:spPr>
        <a:xfrm>
          <a:off x="257889" y="65155"/>
          <a:ext cx="36104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Obligatoire:</a:t>
          </a:r>
          <a:endParaRPr lang="en-US" sz="2500" kern="1200" dirty="0"/>
        </a:p>
      </dsp:txBody>
      <dsp:txXfrm>
        <a:off x="293915" y="101181"/>
        <a:ext cx="3538399" cy="665948"/>
      </dsp:txXfrm>
    </dsp:sp>
    <dsp:sp modelId="{EE873DF7-5921-4B87-93D7-7140259C1DDA}">
      <dsp:nvSpPr>
        <dsp:cNvPr id="0" name=""/>
        <dsp:cNvSpPr/>
      </dsp:nvSpPr>
      <dsp:spPr>
        <a:xfrm>
          <a:off x="0" y="1981593"/>
          <a:ext cx="5157788" cy="385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Bg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Relief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Activebackground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Command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State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Highlightthickness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Width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height</a:t>
          </a:r>
          <a:endParaRPr lang="fr-FR" sz="2500" kern="1200" dirty="0"/>
        </a:p>
      </dsp:txBody>
      <dsp:txXfrm>
        <a:off x="0" y="1981593"/>
        <a:ext cx="5157788" cy="3858750"/>
      </dsp:txXfrm>
    </dsp:sp>
    <dsp:sp modelId="{73078E65-FBEC-48A5-8D62-8A0346B5AAD5}">
      <dsp:nvSpPr>
        <dsp:cNvPr id="0" name=""/>
        <dsp:cNvSpPr/>
      </dsp:nvSpPr>
      <dsp:spPr>
        <a:xfrm>
          <a:off x="257889" y="1612593"/>
          <a:ext cx="361045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Optionelle</a:t>
          </a:r>
          <a:endParaRPr lang="en-US" sz="2500" kern="1200" dirty="0"/>
        </a:p>
      </dsp:txBody>
      <dsp:txXfrm>
        <a:off x="293915" y="1648619"/>
        <a:ext cx="3538399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12049"/>
          <a:ext cx="5157788" cy="200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99872" rIns="4003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400" kern="1200" dirty="0"/>
            <a:t>Pour </a:t>
          </a:r>
          <a:r>
            <a:rPr lang="en-US" sz="2400" kern="1200" dirty="0" err="1"/>
            <a:t>mettre</a:t>
          </a:r>
          <a:r>
            <a:rPr lang="en-US" sz="2400" kern="1200" dirty="0"/>
            <a:t> des widget il faut </a:t>
          </a:r>
          <a:r>
            <a:rPr lang="en-US" sz="2400" kern="1200" dirty="0" err="1"/>
            <a:t>juste</a:t>
          </a:r>
          <a:r>
            <a:rPr lang="en-US" sz="2400" kern="1200" dirty="0"/>
            <a:t> </a:t>
          </a:r>
          <a:r>
            <a:rPr lang="en-US" sz="2400" kern="1200" dirty="0" err="1"/>
            <a:t>remplacer</a:t>
          </a:r>
          <a:r>
            <a:rPr lang="en-US" sz="2400" kern="1200" dirty="0"/>
            <a:t> </a:t>
          </a:r>
          <a:r>
            <a:rPr lang="en-US" sz="2400" kern="1200" dirty="0" err="1"/>
            <a:t>l’option</a:t>
          </a:r>
          <a:r>
            <a:rPr lang="en-US" sz="2400" kern="1200" dirty="0"/>
            <a:t> master par le nom du canvas (</a:t>
          </a:r>
          <a:r>
            <a:rPr lang="en-US" sz="2400" kern="1200" dirty="0" err="1"/>
            <a:t>fenetre</a:t>
          </a:r>
          <a:r>
            <a:rPr lang="en-US" sz="2400" kern="1200" dirty="0"/>
            <a:t> </a:t>
          </a:r>
          <a:r>
            <a:rPr lang="en-US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>
              <a:sym typeface="Wingdings" panose="05000000000000000000" pitchFamily="2" charset="2"/>
            </a:rPr>
            <a:t>MonCanvas</a:t>
          </a:r>
          <a:r>
            <a:rPr lang="en-US" sz="2400" kern="1200" dirty="0">
              <a:sym typeface="Wingdings" panose="05000000000000000000" pitchFamily="2" charset="2"/>
            </a:rPr>
            <a:t>)</a:t>
          </a:r>
          <a:endParaRPr lang="en-US" sz="2400" kern="1200" dirty="0"/>
        </a:p>
      </dsp:txBody>
      <dsp:txXfrm>
        <a:off x="0" y="412049"/>
        <a:ext cx="5157788" cy="2003400"/>
      </dsp:txXfrm>
    </dsp:sp>
    <dsp:sp modelId="{1EB6A04D-07BC-47D6-B3BA-4B36E59F8DA8}">
      <dsp:nvSpPr>
        <dsp:cNvPr id="0" name=""/>
        <dsp:cNvSpPr/>
      </dsp:nvSpPr>
      <dsp:spPr>
        <a:xfrm>
          <a:off x="257889" y="57809"/>
          <a:ext cx="361045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 stockage</a:t>
          </a:r>
        </a:p>
      </dsp:txBody>
      <dsp:txXfrm>
        <a:off x="292474" y="92394"/>
        <a:ext cx="3541281" cy="639310"/>
      </dsp:txXfrm>
    </dsp:sp>
    <dsp:sp modelId="{EE873DF7-5921-4B87-93D7-7140259C1DDA}">
      <dsp:nvSpPr>
        <dsp:cNvPr id="0" name=""/>
        <dsp:cNvSpPr/>
      </dsp:nvSpPr>
      <dsp:spPr>
        <a:xfrm>
          <a:off x="0" y="2899289"/>
          <a:ext cx="5157788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99872" rIns="4003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create_line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create_rectangle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create_oval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create_text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create_polygon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create_arc</a:t>
          </a:r>
          <a:endParaRPr lang="en-US" sz="2400" kern="1200" dirty="0"/>
        </a:p>
      </dsp:txBody>
      <dsp:txXfrm>
        <a:off x="0" y="2899289"/>
        <a:ext cx="5157788" cy="2948400"/>
      </dsp:txXfrm>
    </dsp:sp>
    <dsp:sp modelId="{73078E65-FBEC-48A5-8D62-8A0346B5AAD5}">
      <dsp:nvSpPr>
        <dsp:cNvPr id="0" name=""/>
        <dsp:cNvSpPr/>
      </dsp:nvSpPr>
      <dsp:spPr>
        <a:xfrm>
          <a:off x="257889" y="2545049"/>
          <a:ext cx="361045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 dessin</a:t>
          </a:r>
        </a:p>
      </dsp:txBody>
      <dsp:txXfrm>
        <a:off x="292474" y="2579634"/>
        <a:ext cx="3541281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389886"/>
          <a:ext cx="5157788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master</a:t>
          </a:r>
        </a:p>
      </dsp:txBody>
      <dsp:txXfrm>
        <a:off x="0" y="389886"/>
        <a:ext cx="5157788" cy="918225"/>
      </dsp:txXfrm>
    </dsp:sp>
    <dsp:sp modelId="{1EB6A04D-07BC-47D6-B3BA-4B36E59F8DA8}">
      <dsp:nvSpPr>
        <dsp:cNvPr id="0" name=""/>
        <dsp:cNvSpPr/>
      </dsp:nvSpPr>
      <dsp:spPr>
        <a:xfrm>
          <a:off x="257889" y="65166"/>
          <a:ext cx="361045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Obligatoire</a:t>
          </a:r>
          <a:endParaRPr lang="en-US" sz="2200" kern="1200" dirty="0"/>
        </a:p>
      </dsp:txBody>
      <dsp:txXfrm>
        <a:off x="289592" y="96869"/>
        <a:ext cx="3547045" cy="586034"/>
      </dsp:txXfrm>
    </dsp:sp>
    <dsp:sp modelId="{EE873DF7-5921-4B87-93D7-7140259C1DDA}">
      <dsp:nvSpPr>
        <dsp:cNvPr id="0" name=""/>
        <dsp:cNvSpPr/>
      </dsp:nvSpPr>
      <dsp:spPr>
        <a:xfrm>
          <a:off x="0" y="1751631"/>
          <a:ext cx="5157788" cy="4088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Text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Textvariable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Command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Indicaron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Relief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Activebackground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0" y="1751631"/>
        <a:ext cx="5157788" cy="4088700"/>
      </dsp:txXfrm>
    </dsp:sp>
    <dsp:sp modelId="{73078E65-FBEC-48A5-8D62-8A0346B5AAD5}">
      <dsp:nvSpPr>
        <dsp:cNvPr id="0" name=""/>
        <dsp:cNvSpPr/>
      </dsp:nvSpPr>
      <dsp:spPr>
        <a:xfrm>
          <a:off x="257889" y="1426911"/>
          <a:ext cx="361045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Optionnel</a:t>
          </a:r>
          <a:endParaRPr lang="en-US" sz="2200" kern="1200" dirty="0"/>
        </a:p>
      </dsp:txBody>
      <dsp:txXfrm>
        <a:off x="289592" y="1458614"/>
        <a:ext cx="3547045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sBattaglia/Cours_sur_Tkint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DB45A-6330-5E2D-4553-02CB34A60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5E693-7ABC-46DB-A12C-D30E27A1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fr-FR" sz="4000"/>
              <a:t>Cours Sur Tkinter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7B60A8-7D0F-478E-802D-4F08E9D2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700"/>
              <a:t>Les bases pour le projets informatiques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2" y="462678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cases a cocher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33877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577CA-1E4A-469D-A843-CC61A563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36" y="2887809"/>
            <a:ext cx="391472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tkinter.Checkbutton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4EA4E5-162D-425A-9B9B-D68276E0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555" y="3608533"/>
            <a:ext cx="388580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tkinter.Radiobutton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25FC88-2DFA-4564-8EE5-B194F0B297D9}"/>
              </a:ext>
            </a:extLst>
          </p:cNvPr>
          <p:cNvSpPr txBox="1"/>
          <p:nvPr/>
        </p:nvSpPr>
        <p:spPr>
          <a:xfrm>
            <a:off x="2829099" y="32489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96238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20724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zones de 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9186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AE2C26-4C7A-49E1-BE29-0ACC09CB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13906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tkinter.Entry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barre de menu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27607"/>
              </p:ext>
            </p:extLst>
          </p:nvPr>
        </p:nvGraphicFramePr>
        <p:xfrm>
          <a:off x="6194833" y="1532970"/>
          <a:ext cx="5157788" cy="3622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2058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tkinter.Menu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3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barre de menu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13455"/>
              </p:ext>
            </p:extLst>
          </p:nvPr>
        </p:nvGraphicFramePr>
        <p:xfrm>
          <a:off x="6194833" y="1300899"/>
          <a:ext cx="5157788" cy="439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</a:t>
            </a:r>
            <a:r>
              <a:rPr lang="fr-FR" sz="3000" i="1" dirty="0" err="1"/>
              <a:t>methodes</a:t>
            </a:r>
            <a:endParaRPr lang="fr-FR" sz="3000" i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2058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tkinter.Menu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2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fenêtre d’erreur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137009"/>
              </p:ext>
            </p:extLst>
          </p:nvPr>
        </p:nvGraphicFramePr>
        <p:xfrm>
          <a:off x="6194833" y="1300899"/>
          <a:ext cx="5157788" cy="439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types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04" y="3297289"/>
            <a:ext cx="360675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Messagebox.type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fr-FR" altLang="fr-FR" sz="2000" dirty="0" err="1">
                <a:solidFill>
                  <a:srgbClr val="AA4926"/>
                </a:solidFill>
                <a:latin typeface="JetBrains Mono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D020-B9F7-4EB3-8480-1BE428257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C1B292-5211-4869-9CA2-EFEDBAEB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672" y="952499"/>
            <a:ext cx="5143501" cy="150876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fr-FR" sz="3400"/>
              <a:t>Lien GitHub pour récupérer les programmes d’exemple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7935F8-81A6-44FF-B896-2E67958AA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9597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1285E4-C6FA-43AA-968B-F08BB8541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8393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D3C335-07C9-4536-95C3-38B9B9CFC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563455" cy="2294745"/>
          </a:xfrm>
          <a:custGeom>
            <a:avLst/>
            <a:gdLst>
              <a:gd name="connsiteX0" fmla="*/ 0 w 1588440"/>
              <a:gd name="connsiteY0" fmla="*/ 0 h 2310709"/>
              <a:gd name="connsiteX1" fmla="*/ 1532882 w 1588440"/>
              <a:gd name="connsiteY1" fmla="*/ 0 h 2310709"/>
              <a:gd name="connsiteX2" fmla="*/ 1548735 w 1588440"/>
              <a:gd name="connsiteY2" fmla="*/ 39565 h 2310709"/>
              <a:gd name="connsiteX3" fmla="*/ 1588440 w 1588440"/>
              <a:gd name="connsiteY3" fmla="*/ 342897 h 2310709"/>
              <a:gd name="connsiteX4" fmla="*/ 1588440 w 1588440"/>
              <a:gd name="connsiteY4" fmla="*/ 438788 h 2310709"/>
              <a:gd name="connsiteX5" fmla="*/ 1588440 w 1588440"/>
              <a:gd name="connsiteY5" fmla="*/ 712498 h 2310709"/>
              <a:gd name="connsiteX6" fmla="*/ 1588440 w 1588440"/>
              <a:gd name="connsiteY6" fmla="*/ 864790 h 2310709"/>
              <a:gd name="connsiteX7" fmla="*/ 1588440 w 1588440"/>
              <a:gd name="connsiteY7" fmla="*/ 1074495 h 2310709"/>
              <a:gd name="connsiteX8" fmla="*/ 1588440 w 1588440"/>
              <a:gd name="connsiteY8" fmla="*/ 1234390 h 2310709"/>
              <a:gd name="connsiteX9" fmla="*/ 1294612 w 1588440"/>
              <a:gd name="connsiteY9" fmla="*/ 1861277 h 2310709"/>
              <a:gd name="connsiteX10" fmla="*/ 564068 w 1588440"/>
              <a:gd name="connsiteY10" fmla="*/ 2224184 h 2310709"/>
              <a:gd name="connsiteX11" fmla="*/ 465379 w 1588440"/>
              <a:gd name="connsiteY11" fmla="*/ 2310709 h 2310709"/>
              <a:gd name="connsiteX12" fmla="*/ 363004 w 1588440"/>
              <a:gd name="connsiteY12" fmla="*/ 2224184 h 2310709"/>
              <a:gd name="connsiteX13" fmla="*/ 79710 w 1588440"/>
              <a:gd name="connsiteY13" fmla="*/ 2058348 h 2310709"/>
              <a:gd name="connsiteX14" fmla="*/ 0 w 1588440"/>
              <a:gd name="connsiteY14" fmla="*/ 2024026 h 231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440" h="2310709">
                <a:moveTo>
                  <a:pt x="0" y="0"/>
                </a:moveTo>
                <a:lnTo>
                  <a:pt x="1532882" y="0"/>
                </a:lnTo>
                <a:lnTo>
                  <a:pt x="1548735" y="39565"/>
                </a:lnTo>
                <a:cubicBezTo>
                  <a:pt x="1575528" y="122898"/>
                  <a:pt x="1588440" y="221532"/>
                  <a:pt x="1588440" y="342897"/>
                </a:cubicBezTo>
                <a:lnTo>
                  <a:pt x="1588440" y="438788"/>
                </a:lnTo>
                <a:lnTo>
                  <a:pt x="1588440" y="712498"/>
                </a:lnTo>
                <a:lnTo>
                  <a:pt x="1588440" y="864790"/>
                </a:lnTo>
                <a:lnTo>
                  <a:pt x="1588440" y="1074495"/>
                </a:lnTo>
                <a:lnTo>
                  <a:pt x="1588440" y="1234390"/>
                </a:lnTo>
                <a:cubicBezTo>
                  <a:pt x="1588440" y="1558032"/>
                  <a:pt x="1496620" y="1720025"/>
                  <a:pt x="1294612" y="1861277"/>
                </a:cubicBezTo>
                <a:cubicBezTo>
                  <a:pt x="1084530" y="1982990"/>
                  <a:pt x="808776" y="2035079"/>
                  <a:pt x="564068" y="2224184"/>
                </a:cubicBezTo>
                <a:lnTo>
                  <a:pt x="465379" y="2310709"/>
                </a:lnTo>
                <a:lnTo>
                  <a:pt x="363004" y="2224184"/>
                </a:lnTo>
                <a:cubicBezTo>
                  <a:pt x="271238" y="2153269"/>
                  <a:pt x="175107" y="2101623"/>
                  <a:pt x="79710" y="2058348"/>
                </a:cubicBezTo>
                <a:lnTo>
                  <a:pt x="0" y="2024026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97B7E9-D716-42DF-975A-73D89F175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4420" cy="2377558"/>
          </a:xfrm>
          <a:custGeom>
            <a:avLst/>
            <a:gdLst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15" fmla="*/ 91440 w 1624420"/>
              <a:gd name="connsiteY15" fmla="*/ 91440 h 2377558"/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0" fmla="*/ 1586848 w 1624420"/>
              <a:gd name="connsiteY0" fmla="*/ 0 h 2377558"/>
              <a:gd name="connsiteX1" fmla="*/ 1605964 w 1624420"/>
              <a:gd name="connsiteY1" fmla="*/ 76379 h 2377558"/>
              <a:gd name="connsiteX2" fmla="*/ 1624420 w 1624420"/>
              <a:gd name="connsiteY2" fmla="*/ 302680 h 2377558"/>
              <a:gd name="connsiteX3" fmla="*/ 1624420 w 1624420"/>
              <a:gd name="connsiteY3" fmla="*/ 403788 h 2377558"/>
              <a:gd name="connsiteX4" fmla="*/ 1624420 w 1624420"/>
              <a:gd name="connsiteY4" fmla="*/ 692390 h 2377558"/>
              <a:gd name="connsiteX5" fmla="*/ 1624420 w 1624420"/>
              <a:gd name="connsiteY5" fmla="*/ 852968 h 2377558"/>
              <a:gd name="connsiteX6" fmla="*/ 1624420 w 1624420"/>
              <a:gd name="connsiteY6" fmla="*/ 1074083 h 2377558"/>
              <a:gd name="connsiteX7" fmla="*/ 1624420 w 1624420"/>
              <a:gd name="connsiteY7" fmla="*/ 1242678 h 2377558"/>
              <a:gd name="connsiteX8" fmla="*/ 1314605 w 1624420"/>
              <a:gd name="connsiteY8" fmla="*/ 1903673 h 2377558"/>
              <a:gd name="connsiteX9" fmla="*/ 544313 w 1624420"/>
              <a:gd name="connsiteY9" fmla="*/ 2286325 h 2377558"/>
              <a:gd name="connsiteX10" fmla="*/ 440255 w 1624420"/>
              <a:gd name="connsiteY10" fmla="*/ 2377558 h 2377558"/>
              <a:gd name="connsiteX11" fmla="*/ 332309 w 1624420"/>
              <a:gd name="connsiteY11" fmla="*/ 2286325 h 2377558"/>
              <a:gd name="connsiteX12" fmla="*/ 33602 w 1624420"/>
              <a:gd name="connsiteY12" fmla="*/ 2111466 h 2377558"/>
              <a:gd name="connsiteX13" fmla="*/ 0 w 1624420"/>
              <a:gd name="connsiteY13" fmla="*/ 2096998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4420" h="2377558">
                <a:moveTo>
                  <a:pt x="1586848" y="0"/>
                </a:moveTo>
                <a:lnTo>
                  <a:pt x="1605964" y="76379"/>
                </a:lnTo>
                <a:cubicBezTo>
                  <a:pt x="1618369" y="142708"/>
                  <a:pt x="1624420" y="217368"/>
                  <a:pt x="1624420" y="302680"/>
                </a:cubicBezTo>
                <a:lnTo>
                  <a:pt x="1624420" y="403788"/>
                </a:lnTo>
                <a:lnTo>
                  <a:pt x="1624420" y="692390"/>
                </a:lnTo>
                <a:lnTo>
                  <a:pt x="1624420" y="852968"/>
                </a:lnTo>
                <a:lnTo>
                  <a:pt x="1624420" y="1074083"/>
                </a:lnTo>
                <a:lnTo>
                  <a:pt x="1624420" y="1242678"/>
                </a:lnTo>
                <a:cubicBezTo>
                  <a:pt x="1624420" y="1583929"/>
                  <a:pt x="1527604" y="1754736"/>
                  <a:pt x="1314605" y="1903673"/>
                </a:cubicBezTo>
                <a:cubicBezTo>
                  <a:pt x="1093093" y="2032009"/>
                  <a:pt x="802335" y="2086932"/>
                  <a:pt x="544313" y="2286325"/>
                </a:cubicBezTo>
                <a:lnTo>
                  <a:pt x="440255" y="2377558"/>
                </a:lnTo>
                <a:lnTo>
                  <a:pt x="332309" y="2286325"/>
                </a:lnTo>
                <a:cubicBezTo>
                  <a:pt x="235551" y="2211552"/>
                  <a:pt x="134190" y="2157096"/>
                  <a:pt x="33602" y="2111466"/>
                </a:cubicBezTo>
                <a:lnTo>
                  <a:pt x="0" y="2096998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46190F-6157-4EFA-8DE5-18CCA38C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3707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2 w 2249810"/>
              <a:gd name="connsiteY9" fmla="*/ 1845313 h 2294745"/>
              <a:gd name="connsiteX10" fmla="*/ 1225438 w 2249810"/>
              <a:gd name="connsiteY10" fmla="*/ 2208220 h 2294745"/>
              <a:gd name="connsiteX11" fmla="*/ 1126749 w 2249810"/>
              <a:gd name="connsiteY11" fmla="*/ 2294745 h 2294745"/>
              <a:gd name="connsiteX12" fmla="*/ 1024374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5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90" y="1704061"/>
                  <a:pt x="1955982" y="1845313"/>
                </a:cubicBezTo>
                <a:cubicBezTo>
                  <a:pt x="1745900" y="1967026"/>
                  <a:pt x="1470146" y="2019115"/>
                  <a:pt x="1225438" y="2208220"/>
                </a:cubicBezTo>
                <a:lnTo>
                  <a:pt x="1126749" y="2294745"/>
                </a:lnTo>
                <a:lnTo>
                  <a:pt x="1024374" y="2208220"/>
                </a:lnTo>
                <a:cubicBezTo>
                  <a:pt x="779666" y="2019115"/>
                  <a:pt x="503912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2" y="106934"/>
                  <a:pt x="39705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8B97ED-AE6E-427E-BC29-1149E3092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330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4 w 2372219"/>
              <a:gd name="connsiteY9" fmla="*/ 1903673 h 2377558"/>
              <a:gd name="connsiteX10" fmla="*/ 1292112 w 2372219"/>
              <a:gd name="connsiteY10" fmla="*/ 2286325 h 2377558"/>
              <a:gd name="connsiteX11" fmla="*/ 1188054 w 2372219"/>
              <a:gd name="connsiteY11" fmla="*/ 2377558 h 2377558"/>
              <a:gd name="connsiteX12" fmla="*/ 1080109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4 w 2426087"/>
              <a:gd name="connsiteY8" fmla="*/ 1903673 h 2377558"/>
              <a:gd name="connsiteX9" fmla="*/ 1292112 w 2426087"/>
              <a:gd name="connsiteY9" fmla="*/ 2286325 h 2377558"/>
              <a:gd name="connsiteX10" fmla="*/ 1188054 w 2426087"/>
              <a:gd name="connsiteY10" fmla="*/ 2377558 h 2377558"/>
              <a:gd name="connsiteX11" fmla="*/ 1080109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4 w 2372219"/>
              <a:gd name="connsiteY8" fmla="*/ 1903673 h 2377558"/>
              <a:gd name="connsiteX9" fmla="*/ 1292112 w 2372219"/>
              <a:gd name="connsiteY9" fmla="*/ 2286325 h 2377558"/>
              <a:gd name="connsiteX10" fmla="*/ 1188054 w 2372219"/>
              <a:gd name="connsiteY10" fmla="*/ 2377558 h 2377558"/>
              <a:gd name="connsiteX11" fmla="*/ 1080109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692390 h 2377558"/>
              <a:gd name="connsiteX4" fmla="*/ 2372219 w 2372219"/>
              <a:gd name="connsiteY4" fmla="*/ 852968 h 2377558"/>
              <a:gd name="connsiteX5" fmla="*/ 2372219 w 2372219"/>
              <a:gd name="connsiteY5" fmla="*/ 1074083 h 2377558"/>
              <a:gd name="connsiteX6" fmla="*/ 2372219 w 2372219"/>
              <a:gd name="connsiteY6" fmla="*/ 1242678 h 2377558"/>
              <a:gd name="connsiteX7" fmla="*/ 2062404 w 2372219"/>
              <a:gd name="connsiteY7" fmla="*/ 1903673 h 2377558"/>
              <a:gd name="connsiteX8" fmla="*/ 1292112 w 2372219"/>
              <a:gd name="connsiteY8" fmla="*/ 2286325 h 2377558"/>
              <a:gd name="connsiteX9" fmla="*/ 1188054 w 2372219"/>
              <a:gd name="connsiteY9" fmla="*/ 2377558 h 2377558"/>
              <a:gd name="connsiteX10" fmla="*/ 1080109 w 2372219"/>
              <a:gd name="connsiteY10" fmla="*/ 2286325 h 2377558"/>
              <a:gd name="connsiteX11" fmla="*/ 309816 w 2372219"/>
              <a:gd name="connsiteY11" fmla="*/ 1903673 h 2377558"/>
              <a:gd name="connsiteX12" fmla="*/ 0 w 2372219"/>
              <a:gd name="connsiteY12" fmla="*/ 1242678 h 2377558"/>
              <a:gd name="connsiteX13" fmla="*/ 0 w 2372219"/>
              <a:gd name="connsiteY13" fmla="*/ 1074083 h 2377558"/>
              <a:gd name="connsiteX14" fmla="*/ 0 w 2372219"/>
              <a:gd name="connsiteY14" fmla="*/ 852968 h 2377558"/>
              <a:gd name="connsiteX15" fmla="*/ 0 w 2372219"/>
              <a:gd name="connsiteY15" fmla="*/ 692390 h 2377558"/>
              <a:gd name="connsiteX16" fmla="*/ 0 w 2372219"/>
              <a:gd name="connsiteY16" fmla="*/ 403788 h 2377558"/>
              <a:gd name="connsiteX17" fmla="*/ 0 w 2372219"/>
              <a:gd name="connsiteY17" fmla="*/ 302680 h 2377558"/>
              <a:gd name="connsiteX18" fmla="*/ 18456 w 2372219"/>
              <a:gd name="connsiteY18" fmla="*/ 76379 h 2377558"/>
              <a:gd name="connsiteX19" fmla="*/ 37572 w 2372219"/>
              <a:gd name="connsiteY19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852968 h 2377558"/>
              <a:gd name="connsiteX4" fmla="*/ 2372219 w 2372219"/>
              <a:gd name="connsiteY4" fmla="*/ 1074083 h 2377558"/>
              <a:gd name="connsiteX5" fmla="*/ 2372219 w 2372219"/>
              <a:gd name="connsiteY5" fmla="*/ 1242678 h 2377558"/>
              <a:gd name="connsiteX6" fmla="*/ 2062404 w 2372219"/>
              <a:gd name="connsiteY6" fmla="*/ 1903673 h 2377558"/>
              <a:gd name="connsiteX7" fmla="*/ 1292112 w 2372219"/>
              <a:gd name="connsiteY7" fmla="*/ 2286325 h 2377558"/>
              <a:gd name="connsiteX8" fmla="*/ 1188054 w 2372219"/>
              <a:gd name="connsiteY8" fmla="*/ 2377558 h 2377558"/>
              <a:gd name="connsiteX9" fmla="*/ 1080109 w 2372219"/>
              <a:gd name="connsiteY9" fmla="*/ 2286325 h 2377558"/>
              <a:gd name="connsiteX10" fmla="*/ 309816 w 2372219"/>
              <a:gd name="connsiteY10" fmla="*/ 1903673 h 2377558"/>
              <a:gd name="connsiteX11" fmla="*/ 0 w 2372219"/>
              <a:gd name="connsiteY11" fmla="*/ 1242678 h 2377558"/>
              <a:gd name="connsiteX12" fmla="*/ 0 w 2372219"/>
              <a:gd name="connsiteY12" fmla="*/ 1074083 h 2377558"/>
              <a:gd name="connsiteX13" fmla="*/ 0 w 2372219"/>
              <a:gd name="connsiteY13" fmla="*/ 852968 h 2377558"/>
              <a:gd name="connsiteX14" fmla="*/ 0 w 2372219"/>
              <a:gd name="connsiteY14" fmla="*/ 692390 h 2377558"/>
              <a:gd name="connsiteX15" fmla="*/ 0 w 2372219"/>
              <a:gd name="connsiteY15" fmla="*/ 403788 h 2377558"/>
              <a:gd name="connsiteX16" fmla="*/ 0 w 2372219"/>
              <a:gd name="connsiteY16" fmla="*/ 302680 h 2377558"/>
              <a:gd name="connsiteX17" fmla="*/ 18456 w 2372219"/>
              <a:gd name="connsiteY17" fmla="*/ 76379 h 2377558"/>
              <a:gd name="connsiteX18" fmla="*/ 37572 w 2372219"/>
              <a:gd name="connsiteY18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852968 h 2377558"/>
              <a:gd name="connsiteX13" fmla="*/ 0 w 2372219"/>
              <a:gd name="connsiteY13" fmla="*/ 692390 h 2377558"/>
              <a:gd name="connsiteX14" fmla="*/ 0 w 2372219"/>
              <a:gd name="connsiteY14" fmla="*/ 403788 h 2377558"/>
              <a:gd name="connsiteX15" fmla="*/ 0 w 2372219"/>
              <a:gd name="connsiteY15" fmla="*/ 302680 h 2377558"/>
              <a:gd name="connsiteX16" fmla="*/ 18456 w 2372219"/>
              <a:gd name="connsiteY16" fmla="*/ 76379 h 2377558"/>
              <a:gd name="connsiteX17" fmla="*/ 37572 w 2372219"/>
              <a:gd name="connsiteY17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852968 h 2377558"/>
              <a:gd name="connsiteX13" fmla="*/ 0 w 2372219"/>
              <a:gd name="connsiteY13" fmla="*/ 403788 h 2377558"/>
              <a:gd name="connsiteX14" fmla="*/ 0 w 2372219"/>
              <a:gd name="connsiteY14" fmla="*/ 302680 h 2377558"/>
              <a:gd name="connsiteX15" fmla="*/ 18456 w 2372219"/>
              <a:gd name="connsiteY15" fmla="*/ 76379 h 2377558"/>
              <a:gd name="connsiteX16" fmla="*/ 37572 w 2372219"/>
              <a:gd name="connsiteY16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403788 h 2377558"/>
              <a:gd name="connsiteX13" fmla="*/ 0 w 2372219"/>
              <a:gd name="connsiteY13" fmla="*/ 302680 h 2377558"/>
              <a:gd name="connsiteX14" fmla="*/ 18456 w 2372219"/>
              <a:gd name="connsiteY14" fmla="*/ 76379 h 2377558"/>
              <a:gd name="connsiteX15" fmla="*/ 37572 w 2372219"/>
              <a:gd name="connsiteY15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302680 h 2377558"/>
              <a:gd name="connsiteX13" fmla="*/ 18456 w 2372219"/>
              <a:gd name="connsiteY13" fmla="*/ 76379 h 2377558"/>
              <a:gd name="connsiteX14" fmla="*/ 37572 w 2372219"/>
              <a:gd name="connsiteY14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242678 h 2377558"/>
              <a:gd name="connsiteX4" fmla="*/ 2062404 w 2372219"/>
              <a:gd name="connsiteY4" fmla="*/ 1903673 h 2377558"/>
              <a:gd name="connsiteX5" fmla="*/ 1292112 w 2372219"/>
              <a:gd name="connsiteY5" fmla="*/ 2286325 h 2377558"/>
              <a:gd name="connsiteX6" fmla="*/ 1188054 w 2372219"/>
              <a:gd name="connsiteY6" fmla="*/ 2377558 h 2377558"/>
              <a:gd name="connsiteX7" fmla="*/ 1080109 w 2372219"/>
              <a:gd name="connsiteY7" fmla="*/ 2286325 h 2377558"/>
              <a:gd name="connsiteX8" fmla="*/ 309816 w 2372219"/>
              <a:gd name="connsiteY8" fmla="*/ 1903673 h 2377558"/>
              <a:gd name="connsiteX9" fmla="*/ 0 w 2372219"/>
              <a:gd name="connsiteY9" fmla="*/ 1242678 h 2377558"/>
              <a:gd name="connsiteX10" fmla="*/ 0 w 2372219"/>
              <a:gd name="connsiteY10" fmla="*/ 1074083 h 2377558"/>
              <a:gd name="connsiteX11" fmla="*/ 0 w 2372219"/>
              <a:gd name="connsiteY11" fmla="*/ 302680 h 2377558"/>
              <a:gd name="connsiteX12" fmla="*/ 18456 w 2372219"/>
              <a:gd name="connsiteY12" fmla="*/ 76379 h 2377558"/>
              <a:gd name="connsiteX13" fmla="*/ 37572 w 2372219"/>
              <a:gd name="connsiteY13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1242678"/>
                </a:lnTo>
                <a:cubicBezTo>
                  <a:pt x="2372219" y="1583929"/>
                  <a:pt x="2275403" y="1754736"/>
                  <a:pt x="2062404" y="1903673"/>
                </a:cubicBezTo>
                <a:cubicBezTo>
                  <a:pt x="1840892" y="2032009"/>
                  <a:pt x="1550134" y="2086932"/>
                  <a:pt x="1292112" y="2286325"/>
                </a:cubicBezTo>
                <a:lnTo>
                  <a:pt x="1188054" y="2377558"/>
                </a:lnTo>
                <a:lnTo>
                  <a:pt x="1080109" y="2286325"/>
                </a:lnTo>
                <a:cubicBezTo>
                  <a:pt x="822087" y="2086932"/>
                  <a:pt x="531329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C7BDD-6E32-4642-8AE2-07B0E4B8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887" y="2927927"/>
            <a:ext cx="6079000" cy="2977573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https://github.com/LucasBattaglia/Cours_sur_Tkinter.git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1D992-7884-45AD-B225-F062661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Tkinter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F7827A5-7FD2-7385-7517-3B4BAAA0C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655810"/>
              </p:ext>
            </p:extLst>
          </p:nvPr>
        </p:nvGraphicFramePr>
        <p:xfrm>
          <a:off x="966744" y="2248258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7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5DA0F1-07FE-44D5-B951-15E9FF4B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fr-FR"/>
              <a:t>Méthode d’affichage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1992C3-2615-6FDE-A972-0B0D2A156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195835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L‘importation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53355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8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Fenêtres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79262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9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99758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de 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4636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5F7D8-E775-4BC1-B822-B9925B27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99" y="3569482"/>
            <a:ext cx="314175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20724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Bouton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8919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3C99286-60AB-4DCE-84E0-19E6D3C9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45" y="3345910"/>
            <a:ext cx="32991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2" y="635248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Canvas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3634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4A2F05-FA66-4E3B-BF0C-E939F03E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88" y="3379476"/>
            <a:ext cx="331013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6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647700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Canvas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825825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méthodes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1F0EDC-2AB4-42CA-93FF-900F5AD9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30" y="3359386"/>
            <a:ext cx="331013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701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Grand écran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Goudy Old Style</vt:lpstr>
      <vt:lpstr>JetBrains Mono</vt:lpstr>
      <vt:lpstr>Wingdings</vt:lpstr>
      <vt:lpstr>MarrakeshVTI</vt:lpstr>
      <vt:lpstr>Cours Sur Tkinter</vt:lpstr>
      <vt:lpstr>Tkinter</vt:lpstr>
      <vt:lpstr>Méthode d’affichage</vt:lpstr>
      <vt:lpstr>L‘importation</vt:lpstr>
      <vt:lpstr>Les Fenêtres</vt:lpstr>
      <vt:lpstr>Les Widget de Texte</vt:lpstr>
      <vt:lpstr>Les Widget Bouton</vt:lpstr>
      <vt:lpstr>Les Widget Canvas</vt:lpstr>
      <vt:lpstr>Les Widget Canvas</vt:lpstr>
      <vt:lpstr>Les cases a cocher</vt:lpstr>
      <vt:lpstr>Les zones de texte</vt:lpstr>
      <vt:lpstr>Les barre de menu</vt:lpstr>
      <vt:lpstr>Les barre de menu</vt:lpstr>
      <vt:lpstr>Les fenêtre d’erreur</vt:lpstr>
      <vt:lpstr>Lien GitHub pour récupérer les programmes d’exemple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Sur Tkinter</dc:title>
  <dc:creator>Lucas BATTAGLIA</dc:creator>
  <cp:lastModifiedBy>Lucas BATTAGLIA</cp:lastModifiedBy>
  <cp:revision>1</cp:revision>
  <dcterms:created xsi:type="dcterms:W3CDTF">2022-03-12T20:17:13Z</dcterms:created>
  <dcterms:modified xsi:type="dcterms:W3CDTF">2022-03-12T22:20:23Z</dcterms:modified>
</cp:coreProperties>
</file>