
<file path=[Content_Types].xml><?xml version="1.0" encoding="utf-8"?>
<Types xmlns="http://schemas.openxmlformats.org/package/2006/content-types">
  <Default Extension="rels" ContentType="application/vnd.openxmlformats-package.relationships+xml"/>
  <Default Extension="jpeg" ContentType="image/jpeg"/>
  <Default Extension="png" ContentType="image/png"/>
  <Override PartName="/docProps/app.xml" ContentType="application/vnd.openxmlformats-officedocument.extended-properties+xml"/>
  <Override PartName="/docProps/core.xml" ContentType="application/vnd.openxmlformats-package.core-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19.1-->
<p:presentation xmlns:r="http://schemas.openxmlformats.org/officeDocument/2006/relationships" xmlns:a="http://schemas.openxmlformats.org/drawingml/2006/main" xmlns:p="http://schemas.openxmlformats.org/presentationml/2006/main">
  <p:sldMasterIdLst>
    <p:sldMasterId id="2147484689" r:id="rId1"/>
  </p:sldMasterIdLst>
  <p:notesMasterIdLst>
    <p:notesMasterId r:id="rId2"/>
  </p:notesMasterIdLst>
  <p:handoutMasterIdLst>
    <p:handoutMasterId r:id="rId3"/>
  </p:handoutMasterIdLst>
  <p:sldIdLst>
    <p:sldId id="261" r:id="rId4"/>
  </p:sldIdLst>
  <p:sldSz cx="9144000" cy="6858000" type="screen4x3"/>
  <p:notesSz cx="6858000" cy="9144000"/>
  <p:custDataLst>
    <p:tags r:id="rId5"/>
  </p:custDataLst>
  <p:defaultTex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5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86"/>
    <p:restoredTop sz="87370"/>
  </p:normalViewPr>
  <p:slideViewPr>
    <p:cSldViewPr>
      <p:cViewPr varScale="1">
        <p:scale>
          <a:sx n="96" d="100"/>
          <a:sy n="96" d="100"/>
        </p:scale>
        <p:origin x="0" y="0"/>
      </p:cViewPr>
    </p:cSldViewPr>
  </p:slideViewPr>
  <p:notesViewPr>
    <p:cSldViewPr>
      <p:cViewPr varScale="1">
        <p:scale>
          <a:sx n="83" d="100"/>
          <a:sy n="83"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notesMaster" Target="notesMasters/notesMaster1.xml" /><Relationship Id="rId3" Type="http://schemas.openxmlformats.org/officeDocument/2006/relationships/handoutMaster" Target="handoutMasters/handoutMaster1.xml" /><Relationship Id="rId4" Type="http://schemas.openxmlformats.org/officeDocument/2006/relationships/slide" Target="slides/slide1.xml" /><Relationship Id="rId5" Type="http://schemas.openxmlformats.org/officeDocument/2006/relationships/tags" Target="tags/tag1.xml" /><Relationship Id="rId6" Type="http://schemas.openxmlformats.org/officeDocument/2006/relationships/presProps" Target="presProps.xml" /><Relationship Id="rId7" Type="http://schemas.openxmlformats.org/officeDocument/2006/relationships/viewProps" Target="viewProps.xml" /><Relationship Id="rId8" Type="http://schemas.openxmlformats.org/officeDocument/2006/relationships/theme" Target="theme/theme1.xml" /><Relationship Id="rId9" Type="http://schemas.openxmlformats.org/officeDocument/2006/relationships/tableStyles" Target="tableStyles.xml" /></Relationships>
</file>

<file path=ppt/handoutMasters/_rels/handoutMaster1.xml.rels>&#65279;<?xml version="1.0" encoding="utf-8" standalone="yes"?><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bg>
      <p:bgPr>
        <a:solidFill>
          <a:schemeClr val="bg1"/>
        </a:solidFill>
      </p:bgPr>
    </p:bg>
    <p:spTree>
      <p:nvGrpSpPr>
        <p:cNvPr id="1" name=""/>
        <p:cNvGrpSpPr/>
        <p:nvPr/>
      </p:nvGrpSpPr>
      <p:grpSpPr/>
      <p:sp>
        <p:nvSpPr>
          <p:cNvPr id="4098" name="Header Placeholder 1"/>
          <p:cNvSpPr>
            <a:spLocks noGrp="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099" name="Date Placeholder 2"/>
          <p:cNvSpPr>
            <a:spLocks noGrp="1"/>
          </p:cNvSpPr>
          <p:nvPr>
            <p:ph type="dt" sz="quarter" idx="1"/>
          </p:nvPr>
        </p:nvSpPr>
        <p:spPr bwMode="auto">
          <a:xfrm>
            <a:off x="3884613"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ea typeface="ＭＳ Ｐゴシック"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F17B615-C876-4B87-997A-F321F976F354}" type="hfDateTime">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100" name="Footer Placeholder 3"/>
          <p:cNvSpPr>
            <a:spLocks noGrp="1"/>
          </p:cNvSpPr>
          <p:nvPr>
            <p:ph type="ftr" sz="quarter" idx="2"/>
          </p:nvPr>
        </p:nvSpPr>
        <p:spPr bwMode="auto">
          <a:xfrm>
            <a:off x="0" y="8685213"/>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101" name="Slide Number Placeholder 4"/>
          <p:cNvSpPr>
            <a:spLocks noGrp="1"/>
          </p:cNvSpPr>
          <p:nvPr>
            <p:ph type="sldNum" sz="quarter" idx="3"/>
          </p:nvPr>
        </p:nvSpPr>
        <p:spPr bwMode="auto">
          <a:xfrm>
            <a:off x="3884612" y="8685212"/>
            <a:ext cx="2971800" cy="457200"/>
          </a:xfrm>
          <a:prstGeom prst="rect">
            <a:avLst/>
          </a:prstGeom>
          <a:noFill/>
          <a:ln>
            <a:noFill/>
          </a:ln>
        </p:spPr>
        <p:txBody>
          <a:bodyPr numCol="1" anchor="b" anchorCtr="0" compatLnSpc="1">
            <a:prstTxWarp prst="textNoShape">
              <a:avLst/>
            </a:prstTxWarp>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E564DA76-2E9F-4375-AF4C-F6BB765D19A6}" type="slidenum">
              <a:rPr lang="en-US" altLang="en-US" sz="1200">
                <a:latin typeface="Calibri" pitchFamily="34" charset="0"/>
              </a:rPr>
              <a:t>*</a:t>
            </a:fld>
            <a:endParaRPr lang="en-US" altLang="en-US" sz="1200">
              <a:latin typeface="Calibri"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bg>
      <p:bgPr>
        <a:solidFill>
          <a:schemeClr val="bg1"/>
        </a:solidFill>
      </p:bgPr>
    </p:bg>
    <p:spTree>
      <p:nvGrpSpPr>
        <p:cNvPr id="1" name=""/>
        <p:cNvGrpSpPr/>
        <p:nvPr/>
      </p:nvGrpSpPr>
      <p:grpSpPr/>
      <p:sp>
        <p:nvSpPr>
          <p:cNvPr id="3074" name="Header Placeholder 1"/>
          <p:cNvSpPr>
            <a:spLocks noGrp="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endParaRPr>
          </a:p>
        </p:txBody>
      </p:sp>
      <p:sp>
        <p:nvSpPr>
          <p:cNvPr id="3075" name="Date Placeholder 2"/>
          <p:cNvSpPr>
            <a:spLocks noGrp="1"/>
          </p:cNvSpPr>
          <p:nvPr>
            <p:ph type="dt" idx="1"/>
          </p:nvPr>
        </p:nvSpPr>
        <p:spPr bwMode="auto">
          <a:xfrm>
            <a:off x="3884613"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ea typeface="ＭＳ Ｐゴシック"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D5F84B5-E5E8-4C35-824D-0929C2A45FB2}" type="hfDateTime">
              <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endParaRPr>
          </a:p>
        </p:txBody>
      </p:sp>
      <p:sp>
        <p:nvSpPr>
          <p:cNvPr id="3076"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miter lim="800000"/>
          </a:ln>
        </p:spPr>
      </p:sp>
      <p:sp>
        <p:nvSpPr>
          <p:cNvPr id="3077" name="Notes Placeholder 4"/>
          <p:cNvSpPr>
            <a:spLocks noGrp="1"/>
          </p:cNvSpPr>
          <p:nvPr>
            <p:ph type="body" sz="quarter" idx="3"/>
          </p:nvPr>
        </p:nvSpPr>
        <p:spPr bwMode="auto">
          <a:xfrm>
            <a:off x="685800" y="4343400"/>
            <a:ext cx="5486400" cy="4114800"/>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Click to edit Master text styles</a:t>
            </a:r>
          </a:p>
          <a:p>
            <a:pPr marL="457200" marR="0" lvl="1"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Second level</a:t>
            </a:r>
          </a:p>
          <a:p>
            <a:pPr marL="914400" marR="0" lvl="2"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Third level</a:t>
            </a:r>
          </a:p>
          <a:p>
            <a:pPr marL="1371600" marR="0" lvl="3"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Fourth level</a:t>
            </a:r>
          </a:p>
          <a:p>
            <a:pPr marL="1828800" marR="0" lvl="4"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Fifth level</a:t>
            </a:r>
          </a:p>
        </p:txBody>
      </p:sp>
      <p:sp>
        <p:nvSpPr>
          <p:cNvPr id="3078" name="Footer Placeholder 5"/>
          <p:cNvSpPr>
            <a:spLocks noGrp="1"/>
          </p:cNvSpPr>
          <p:nvPr>
            <p:ph type="ftr" sz="quarter" idx="4"/>
          </p:nvPr>
        </p:nvSpPr>
        <p:spPr bwMode="auto">
          <a:xfrm>
            <a:off x="0" y="8685213"/>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endParaRPr>
          </a:p>
        </p:txBody>
      </p:sp>
      <p:sp>
        <p:nvSpPr>
          <p:cNvPr id="3079" name="Slide Number Placeholder 6"/>
          <p:cNvSpPr>
            <a:spLocks noGrp="1"/>
          </p:cNvSpPr>
          <p:nvPr>
            <p:ph type="sldNum" sz="quarter" idx="5"/>
          </p:nvPr>
        </p:nvSpPr>
        <p:spPr bwMode="auto">
          <a:xfrm>
            <a:off x="3884612" y="8685212"/>
            <a:ext cx="2971800" cy="457200"/>
          </a:xfrm>
          <a:prstGeom prst="rect">
            <a:avLst/>
          </a:prstGeom>
          <a:noFill/>
          <a:ln>
            <a:noFill/>
          </a:ln>
        </p:spPr>
        <p:txBody>
          <a:bodyPr numCol="1" anchor="b" anchorCtr="0" compatLnSpc="1">
            <a:prstTxWarp prst="textNoShape">
              <a:avLst/>
            </a:prstTxWarp>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72D4C431-DBED-40EB-812A-747E763134C5}" type="slidenum">
              <a:rPr lang="en-US" altLang="en-US" sz="1200"/>
              <a:t>*</a:t>
            </a:fld>
            <a:endParaRPr lang="en-US" altLang="en-US" sz="1200"/>
          </a:p>
        </p:txBody>
      </p:sp>
    </p:spTree>
  </p:cSld>
  <p:clrMap bg1="lt1" tx1="dk1" bg2="lt2" tx2="dk2" accent1="accent1" accent2="accent2" accent3="accent3" accent4="accent4" accent5="accent5" accent6="accent6" hlink="hlink" folHlink="folHlink"/>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spTree>
      <p:nvGrpSpPr>
        <p:cNvPr id="1" name=""/>
        <p:cNvGrpSpPr/>
        <p:nvPr/>
      </p:nvGrpSpPr>
      <p:grpSpPr/>
      <p:sp>
        <p:nvSpPr>
          <p:cNvPr id="6146" name="Slide Image Placeholder 1"/>
          <p:cNvSpPr>
            <a:spLocks noGrp="1" noRot="1" noChangeAspect="1" noTextEdit="1"/>
          </p:cNvSpPr>
          <p:nvPr>
            <p:ph type="sldImg" idx="2"/>
          </p:nvPr>
        </p:nvSpPr>
        <p:spPr>
          <a:xfrm>
            <a:off x="1143000" y="685800"/>
            <a:ext cx="4572000" cy="3429000"/>
          </a:xfrm>
          <a:prstGeom prst="rect">
            <a:avLst/>
          </a:prstGeom>
          <a:noFill/>
          <a:ln w="12700">
            <a:miter lim="800000"/>
          </a:ln>
        </p:spPr>
      </p:sp>
      <p:sp>
        <p:nvSpPr>
          <p:cNvPr id="6147" name="Notes Placeholder 2"/>
          <p:cNvSpPr>
            <a:spLocks noGrp="1"/>
          </p:cNvSpPr>
          <p:nvPr>
            <p:ph type="body" idx="3"/>
          </p:nvPr>
        </p:nvSpPr>
        <p:spPr>
          <a:xfrm>
            <a:off x="685800" y="4343400"/>
            <a:ext cx="5486400" cy="4114800"/>
          </a:xfrm>
          <a:prstGeom prst="rect">
            <a:avLst/>
          </a:prstGeom>
          <a:noFill/>
          <a:ln w="9525">
            <a:noFill/>
            <a:miter lim="800000"/>
          </a:ln>
        </p:spPr>
        <p:txBody>
          <a:bodyPr vert="horz" wrap="square" lIns="91440" tIns="45720" rIns="91440" bIns="45720" anchor="t" anchorCtr="0">
            <a:noAutofit/>
          </a:bodyPr>
          <a:lstStyle>
            <a:lvl1pPr marL="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1pPr>
            <a:lvl2pPr marL="4572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2pPr>
            <a:lvl3pPr marL="9144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3pPr>
            <a:lvl4pPr marL="13716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4pPr>
            <a:lvl5pPr marL="18288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5pPr>
          </a:lstStyle>
          <a:p>
            <a:pPr marL="0" lvl="0" indent="0"/>
            <a:r>
              <a:rPr lang="en-US" altLang="en-US" b="1">
                <a:latin typeface="Arial" pitchFamily="34" charset="0"/>
                <a:ea typeface="Arial" pitchFamily="34" charset="0"/>
              </a:rPr>
              <a:t>Figure 4 </a:t>
            </a:r>
            <a:r>
              <a:rPr lang="en-US" altLang="en-US">
                <a:latin typeface="Arial" pitchFamily="34" charset="0"/>
                <a:ea typeface="Arial" pitchFamily="34" charset="0"/>
              </a:rPr>
              <a:t>Mock analysis using real data to estimate the proportion of false positives. The mock analysis was performed by segregating good-quality B cells from a COVID-19 dataset [26] that consists of 14 healthy control subjects and by randomly assigning one of the two mock groups for each subject. The assumption is that no genes with differential states should be found between the random mock groups. The random sampling was repeated 30 times. Seurat_poisson_latent was left out from the results due to its high failure rate (29/30) for the mock data. The dashed vertical line at 5% denotes the expected maximum proportion of false positives with an FDR threshold of 0.05.
</a:t>
            </a:r>
            <a:endParaRPr lang="en-US" altLang="en-US">
              <a:latin typeface="Arial" pitchFamily="34" charset="0"/>
              <a:ea typeface="Arial" pitchFamily="34" charset="0"/>
            </a:endParaRPr>
          </a:p>
          <a:p>
            <a:pPr marL="0" lvl="0" indent="0"/>
            <a:r>
              <a:rPr lang="en-US" altLang="en-US">
                <a:latin typeface="Arial" pitchFamily="34" charset="0"/>
                <a:ea typeface="Arial" pitchFamily="34" charset="0"/>
              </a:rPr>
              <a:t>Unless provided in the caption above, the following copyright applies to the content of this slide: © The Author(s) 2022. Published by Oxford University Press.This is an Open Access article distributed under the terms of the Creative Commons Attribution License (https://creativecommons.org/licenses/by/4.0/), which permits unrestricted reuse, distribution, and reproduction in any medium, provided the original work is properly cited.© The Author(s) 2022. Published by Oxford University Press.</a:t>
            </a:r>
            <a:endParaRPr lang="en-US" altLang="en-US">
              <a:latin typeface="Arial" pitchFamily="34" charset="0"/>
              <a:ea typeface="Arial" pitchFamily="34" charset="0"/>
            </a:endParaRPr>
          </a:p>
        </p:txBody>
      </p:sp>
      <p:sp>
        <p:nvSpPr>
          <p:cNvPr id="6148" name="Slide Number Placeholder 3"/>
          <p:cNvSpPr>
            <a:spLocks noGrp="1"/>
          </p:cNvSpPr>
          <p:nvPr>
            <p:ph type="sldNum"/>
          </p:nvPr>
        </p:nvSpPr>
        <p:spPr>
          <a:xfrm>
            <a:off x="3884612" y="8685212"/>
            <a:ext cx="2971800" cy="457200"/>
          </a:xfrm>
          <a:prstGeom prst="rect">
            <a:avLst/>
          </a:prstGeom>
          <a:noFill/>
          <a:ln>
            <a:noFill/>
            <a:miter lim="800000"/>
          </a:ln>
        </p:spPr>
        <p:txBody>
          <a:bodyPr anchor="b"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AAB1C1F5-AF1F-4CD5-97E7-CA4381DE98F9}" type="slidenum">
              <a:rPr lang="en-US" altLang="en-US" sz="1200"/>
              <a:t>1</a:t>
            </a:fld>
            <a:endParaRPr lang="en-US" altLang="en-US" sz="1200"/>
          </a:p>
        </p:txBody>
      </p:sp>
    </p:spTree>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name="Title and Content">
    <p:bg>
      <p:bgPr>
        <a:solidFill>
          <a:schemeClr val="bg1"/>
        </a:solidFill>
      </p:bgPr>
    </p:bg>
    <p:spTree>
      <p:nvGrpSpPr>
        <p:cNvPr id="1" name=""/>
        <p:cNvGrpSpPr/>
        <p:nvPr/>
      </p:nvGrpSpPr>
      <p:grpSpPr/>
      <p:sp>
        <p:nvSpPr>
          <p:cNvPr id="3" name="Content Placeholder 2"/>
          <p:cNvSpPr>
            <a:spLocks noGrp="1"/>
          </p:cNvSpPr>
          <p:nvPr>
            <p:ph idx="1"/>
          </p:nvPr>
        </p:nvSpPr>
        <p:spPr>
          <a:xfrm>
            <a:off x="457200" y="1280731"/>
            <a:ext cx="8229600" cy="444182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Placeholder 1"/>
          <p:cNvSpPr>
            <a:spLocks noGrp="1"/>
          </p:cNvSpPr>
          <p:nvPr>
            <p:ph type="title"/>
          </p:nvPr>
        </p:nvSpPr>
        <p:spPr bwMode="auto">
          <a:xfrm>
            <a:off x="457200" y="425450"/>
            <a:ext cx="6108853" cy="612775"/>
          </a:xfrm>
          <a:prstGeom prst="rect">
            <a:avLst/>
          </a:prstGeom>
          <a:noFill/>
          <a:ln>
            <a:noFill/>
          </a:ln>
        </p:spPr>
        <p:txBody>
          <a:bodyPr/>
          <a:lstStyle/>
          <a:p>
            <a:pPr lvl="0"/>
            <a:r>
              <a:rPr lang="en-US" altLang="en-US"/>
              <a:t>Click to edit Master title style</a:t>
            </a:r>
          </a:p>
        </p:txBody>
      </p:sp>
      <p:sp>
        <p:nvSpPr>
          <p:cNvPr id="2054" name="Footer Placeholder 3"/>
          <p:cNvSpPr>
            <a:spLocks noGrp="1"/>
          </p:cNvSpPr>
          <p:nvPr>
            <p:ph type="ftr" sz="quarter" idx="10"/>
          </p:nvPr>
        </p:nvSpPr>
        <p:spPr>
          <a:xfrm>
            <a:off x="0" y="5994400"/>
            <a:ext cx="7677150" cy="863600"/>
          </a:xfrm>
          <a:prstGeom prst="rect">
            <a:avLst/>
          </a:prstGeom>
        </p:spPr>
        <p:txBody>
          <a:bodyPr vert="horz" lIns="180000" tIns="0" rIns="180000" bIns="0" rtlCol="0" anchor="ctr"/>
          <a:lstStyle>
            <a:lvl1pPr eaLnBrk="0" hangingPunct="0">
              <a:defRPr sz="1000"/>
            </a:lvl1pPr>
          </a:lstStyle>
          <a:p>
            <a:pPr marL="0" marR="0" lvl="0" indent="0" algn="l" defTabSz="914400" rtl="0" eaLnBrk="0" fontAlgn="base" latinLnBrk="0" hangingPunct="0">
              <a:lnSpc>
                <a:spcPct val="100000"/>
              </a:lnSpc>
              <a:spcBef>
                <a:spcPct val="0"/>
              </a:spcBef>
              <a:spcAft>
                <a:spcPts val="600"/>
              </a:spcAft>
              <a:buClrTx/>
              <a:buSzTx/>
              <a:buFontTx/>
              <a:buNone/>
              <a:defRPr/>
            </a:pPr>
            <a:endParaRPr kumimoji="0" lang="en-US" sz="1000" b="0" i="0" u="none" strike="noStrike" kern="1200" cap="none" spc="0" normalizeH="0" baseline="0" noProof="0">
              <a:ln>
                <a:noFill/>
              </a:ln>
              <a:solidFill>
                <a:srgbClr val="2A2A2A"/>
              </a:solidFill>
              <a:effectLst/>
              <a:uLnTx/>
              <a:uFillTx/>
              <a:latin typeface="Arial" pitchFamily="34" charset="0"/>
              <a:ea typeface="ＭＳ Ｐゴシック" pitchFamily="34" charset="-128"/>
              <a:cs typeface="+mn-cs"/>
            </a:endParaRPr>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bg>
      <p:bgPr>
        <a:solidFill>
          <a:schemeClr val="bg1"/>
        </a:solidFill>
      </p:bgPr>
    </p:bg>
    <p:spTree>
      <p:nvGrpSpPr>
        <p:cNvPr id="1" name=""/>
        <p:cNvGrpSpPr/>
        <p:nvPr/>
      </p:nvGrpSpPr>
      <p:grpSpPr/>
      <p:sp>
        <p:nvSpPr>
          <p:cNvPr id="1026" name="Date Placeholder 3"/>
          <p:cNvSpPr txBox="1"/>
          <p:nvPr/>
        </p:nvSpPr>
        <p:spPr bwMode="auto">
          <a:xfrm>
            <a:off x="1905000" y="6400800"/>
            <a:ext cx="2133600" cy="365125"/>
          </a:xfrm>
          <a:prstGeom prst="rect">
            <a:avLst/>
          </a:prstGeom>
          <a:noFill/>
          <a:ln>
            <a:noFill/>
          </a:ln>
        </p:spPr>
        <p:txBody>
          <a:bodyPr anchor="ct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rgbClr val="898989"/>
              </a:solidFill>
              <a:effectLst/>
              <a:uLnTx/>
              <a:uFillTx/>
              <a:latin typeface="Arial" pitchFamily="34" charset="0"/>
              <a:ea typeface="ＭＳ Ｐゴシック" pitchFamily="34" charset="-128"/>
              <a:cs typeface="+mn-cs"/>
            </a:endParaRPr>
          </a:p>
        </p:txBody>
      </p:sp>
      <p:sp>
        <p:nvSpPr>
          <p:cNvPr id="1027" name="Title Placeholder 1"/>
          <p:cNvSpPr>
            <a:spLocks noGrp="1"/>
          </p:cNvSpPr>
          <p:nvPr>
            <p:ph type="title"/>
          </p:nvPr>
        </p:nvSpPr>
        <p:spPr>
          <a:xfrm>
            <a:off x="457200" y="425450"/>
            <a:ext cx="6119812" cy="612775"/>
          </a:xfrm>
          <a:prstGeom prst="rect">
            <a:avLst/>
          </a:prstGeom>
          <a:noFill/>
          <a:ln>
            <a:noFill/>
            <a:miter lim="800000"/>
          </a:ln>
        </p:spPr>
        <p:txBody>
          <a:bodyPr lIns="0" tIns="0" rIns="0" bIns="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600" b="1" i="0" u="none" kern="1200" baseline="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9pPr>
          </a:lstStyle>
          <a:p>
            <a:pPr lvl="0"/>
            <a:r>
              <a:t>Click to edit Master title style</a:t>
            </a:r>
          </a:p>
        </p:txBody>
      </p:sp>
      <p:sp>
        <p:nvSpPr>
          <p:cNvPr id="1028" name="Text Placeholder 2"/>
          <p:cNvSpPr>
            <a:spLocks noGrp="1"/>
          </p:cNvSpPr>
          <p:nvPr>
            <p:ph type="body" idx="1"/>
          </p:nvPr>
        </p:nvSpPr>
        <p:spPr>
          <a:xfrm>
            <a:off x="457200" y="1281112"/>
            <a:ext cx="8229600" cy="4441825"/>
          </a:xfrm>
          <a:prstGeom prst="rect">
            <a:avLst/>
          </a:prstGeom>
          <a:noFill/>
          <a:ln>
            <a:noFill/>
            <a:miter lim="800000"/>
          </a:ln>
        </p:spPr>
        <p:txBody>
          <a:bodyPr>
            <a:noAutofit/>
          </a:bodyPr>
          <a:lst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lang="en-US" altLang="en-US" sz="16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lang="en-US" altLang="en-US" sz="14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1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lvl="0"/>
            <a:r>
              <a:t>Click to edit Master text styles</a:t>
            </a:r>
          </a:p>
          <a:p>
            <a:pPr lvl="1"/>
            <a:r>
              <a:t>Second level</a:t>
            </a:r>
          </a:p>
          <a:p>
            <a:pPr lvl="2"/>
            <a:r>
              <a:t>Third level</a:t>
            </a:r>
          </a:p>
          <a:p>
            <a:pPr lvl="3"/>
            <a:r>
              <a:t>Fourth level</a:t>
            </a:r>
          </a:p>
          <a:p>
            <a:pPr lvl="4"/>
            <a:r>
              <a:t>Fifth level</a:t>
            </a:r>
          </a:p>
        </p:txBody>
      </p:sp>
      <p:sp>
        <p:nvSpPr>
          <p:cNvPr id="1029" name="Footer Placeholder 3"/>
          <p:cNvSpPr>
            <a:spLocks noGrp="1"/>
          </p:cNvSpPr>
          <p:nvPr>
            <p:ph type="ftr" sz="quarter" idx="3"/>
          </p:nvPr>
        </p:nvSpPr>
        <p:spPr>
          <a:xfrm>
            <a:off x="0" y="5994400"/>
            <a:ext cx="7677150" cy="863600"/>
          </a:xfrm>
          <a:prstGeom prst="rect">
            <a:avLst/>
          </a:prstGeom>
        </p:spPr>
        <p:txBody>
          <a:bodyPr vert="horz" lIns="180000" tIns="0" rIns="180000" bIns="0" rtlCol="0" anchor="ctr"/>
          <a:lstStyle>
            <a:lvl1pPr algn="l" eaLnBrk="1" hangingPunct="1">
              <a:spcAft>
                <a:spcPts val="600"/>
              </a:spcAft>
              <a:defRPr sz="800">
                <a:solidFill>
                  <a:srgbClr val="2A2A2A"/>
                </a:solidFill>
                <a:latin typeface="Arial"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ts val="600"/>
              </a:spcAft>
              <a:buClrTx/>
              <a:buSzTx/>
              <a:buFontTx/>
              <a:buNone/>
              <a:defRPr/>
            </a:pPr>
            <a:endParaRPr kumimoji="0" lang="en-US" altLang="en-US" sz="800" b="0" i="0" u="none" strike="noStrike" kern="1200" cap="none" spc="0" normalizeH="0" baseline="0" noProof="0">
              <a:ln>
                <a:noFill/>
              </a:ln>
              <a:solidFill>
                <a:srgbClr val="2A2A2A"/>
              </a:solidFill>
              <a:effectLst/>
              <a:uLnTx/>
              <a:uFillTx/>
              <a:latin typeface="Arial" pitchFamily="34" charset="0"/>
              <a:ea typeface="ＭＳ Ｐゴシック" pitchFamily="34" charset="-128"/>
              <a:cs typeface="+mn-cs"/>
            </a:endParaRPr>
          </a:p>
        </p:txBody>
      </p:sp>
      <p:cxnSp>
        <p:nvCxnSpPr>
          <p:cNvPr id="1030" name="Straight Connector 8"/>
          <p:cNvCxnSpPr/>
          <p:nvPr/>
        </p:nvCxnSpPr>
        <p:spPr>
          <a:xfrm>
            <a:off x="0" y="5994400"/>
            <a:ext cx="9144000" cy="0"/>
          </a:xfrm>
          <a:prstGeom prst="line">
            <a:avLst/>
          </a:prstGeom>
          <a:noFill/>
          <a:ln w="6350">
            <a:solidFill>
              <a:srgbClr val="CFD5E4"/>
            </a:solidFill>
            <a:miter lim="800000"/>
          </a:ln>
        </p:spPr>
      </p:cxnSp>
    </p:spTree>
  </p:cSld>
  <p:clrMap bg1="lt1" tx1="dk1" bg2="lt2" tx2="dk2" accent1="accent1" accent2="accent2" accent3="accent3" accent4="accent4" accent5="accent5" accent6="accent6" hlink="hlink" folHlink="folHlink"/>
  <p:sldLayoutIdLst>
    <p:sldLayoutId id="2147484749" r:id="rId1"/>
  </p:sldLayoutIdLst>
  <p:transition/>
  <p:timing/>
  <p:txStyles>
    <p:titleStyle>
      <a:lvl1pPr marL="0" indent="0" algn="l" defTabSz="914400" rtl="0" eaLnBrk="0" fontAlgn="base" hangingPunct="0">
        <a:lnSpc>
          <a:spcPct val="100000"/>
        </a:lnSpc>
        <a:spcBef>
          <a:spcPct val="0"/>
        </a:spcBef>
        <a:spcAft>
          <a:spcPct val="0"/>
        </a:spcAft>
        <a:buClrTx/>
        <a:buSzTx/>
        <a:buFontTx/>
        <a:buNone/>
        <a:defRPr kumimoji="0" sz="1600" b="1" i="0" u="none" kern="1200" baseline="0">
          <a:solidFill>
            <a:schemeClr val="tx1"/>
          </a:solidFill>
          <a:effectLst/>
          <a:latin typeface="Arial" pitchFamily="34" charset="0"/>
          <a:ea typeface="+mj-ea"/>
          <a:cs typeface="Arial" pitchFamily="34" charset="0"/>
        </a:defRPr>
      </a:lvl1pPr>
      <a:lvl2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9pPr>
    </p:titleStyle>
    <p:body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sz="1600" b="0" i="0" u="none" kern="1200" baseline="0">
          <a:solidFill>
            <a:schemeClr val="tx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sz="1400" b="0" i="0" u="none" kern="1200" baseline="0">
          <a:solidFill>
            <a:schemeClr val="tx1"/>
          </a:solidFill>
          <a:effectLst/>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sz="1200" b="0" i="0" u="none" kern="1200" baseline="0">
          <a:solidFill>
            <a:schemeClr val="tx1"/>
          </a:solidFill>
          <a:effectLst/>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sz="1200" b="0" i="0" u="none" kern="1200" baseline="0">
          <a:solidFill>
            <a:schemeClr val="tx1"/>
          </a:solidFill>
          <a:effectLst/>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sz="1100" b="0" i="0" u="none" kern="1200" baseline="0">
          <a:solidFill>
            <a:schemeClr val="tx1"/>
          </a:solidFill>
          <a:effectLst/>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1pPr>
      <a:lvl2pPr marL="4572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2pPr>
      <a:lvl3pPr marL="9144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3pPr>
      <a:lvl4pPr marL="13716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4pPr>
      <a:lvl5pPr marL="18288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xml" /><Relationship Id="rId3" Type="http://schemas.openxmlformats.org/officeDocument/2006/relationships/hyperlink" Target="https://doi.org/10.1093/bib/bbac286" TargetMode="External" /><Relationship Id="rId4" Type="http://schemas.openxmlformats.org/officeDocument/2006/relationships/image" Target="../media/image1.png" /><Relationship Id="rId5" Type="http://schemas.openxmlformats.org/officeDocument/2006/relationships/image" Target="../media/image2.jpeg" /></Relationships>
</file>

<file path=ppt/slides/slide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name="">
    <p:spTree>
      <p:nvGrpSpPr>
        <p:cNvPr id="1" name=""/>
        <p:cNvGrpSpPr/>
        <p:nvPr/>
      </p:nvGrpSpPr>
      <p:grpSpPr/>
      <p:sp>
        <p:nvSpPr>
          <p:cNvPr id="5122" name="Footer Placeholder 3"/>
          <p:cNvSpPr>
            <a:spLocks noGrp="1"/>
          </p:cNvSpPr>
          <p:nvPr>
            <p:ph type="ftr" idx="10"/>
          </p:nvPr>
        </p:nvSpPr>
        <p:spPr>
          <a:xfrm>
            <a:off x="0" y="5994400"/>
            <a:ext cx="7677150" cy="863600"/>
          </a:xfrm>
          <a:prstGeom prst="rect">
            <a:avLst/>
          </a:prstGeom>
          <a:noFill/>
          <a:ln>
            <a:noFill/>
            <a:miter lim="800000"/>
          </a:ln>
        </p:spPr>
        <p:txBody>
          <a:bodyPr lIns="180000" tIns="0" rIns="180000" bIns="0" anchor="ctr" anchorCtr="0">
            <a:noAutofit/>
          </a:bodyPr>
          <a:lst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lang="en-US" altLang="en-US" sz="16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lang="en-US" altLang="en-US" sz="14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1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marL="0" lvl="0" indent="0" eaLnBrk="1" hangingPunct="1">
              <a:spcBef>
                <a:spcPct val="0"/>
              </a:spcBef>
              <a:spcAft>
                <a:spcPts val="600"/>
              </a:spcAft>
              <a:buNone/>
            </a:pPr>
            <a:r>
              <a:rPr lang="en-US" altLang="en-US" sz="1000" i="1">
                <a:solidFill>
                  <a:srgbClr val="333333"/>
                </a:solidFill>
              </a:rPr>
              <a:t>Brief Bioinform</a:t>
            </a:r>
            <a:r>
              <a:rPr lang="en-US" altLang="en-US" sz="1000">
                <a:solidFill>
                  <a:srgbClr val="333333"/>
                </a:solidFill>
              </a:rPr>
              <a:t>, Volume 23, Issue 5, September 2022, bbac286, </a:t>
            </a:r>
            <a:r>
              <a:rPr lang="en-US" altLang="en-US" sz="1000">
                <a:solidFill>
                  <a:srgbClr val="333333"/>
                </a:solidFill>
                <a:hlinkClick r:id="rId3"/>
              </a:rPr>
              <a:t>https://doi.org/10.1093/bib/bbac286</a:t>
            </a:r>
            <a:endParaRPr lang="en-US" altLang="en-US" sz="1000">
              <a:solidFill>
                <a:srgbClr val="333333"/>
              </a:solidFill>
            </a:endParaRPr>
          </a:p>
          <a:p>
            <a:pPr marL="0" lvl="0" indent="0" eaLnBrk="1" hangingPunct="1">
              <a:spcBef>
                <a:spcPct val="0"/>
              </a:spcBef>
              <a:spcAft>
                <a:spcPts val="600"/>
              </a:spcAft>
              <a:buFontTx/>
              <a:buNone/>
            </a:pPr>
            <a:r>
              <a:rPr lang="en-US" altLang="en-US" sz="800">
                <a:solidFill>
                  <a:srgbClr val="2A2A2A"/>
                </a:solidFill>
              </a:rPr>
              <a:t>The content of this slide may be subject to copyright: please see the slide notes for details.</a:t>
            </a:r>
            <a:endParaRPr lang="en-US" altLang="en-US" sz="800">
              <a:solidFill>
                <a:srgbClr val="333333"/>
              </a:solidFill>
            </a:endParaRPr>
          </a:p>
        </p:txBody>
      </p:sp>
      <p:sp>
        <p:nvSpPr>
          <p:cNvPr id="5123" name="Title 1"/>
          <p:cNvSpPr>
            <a:spLocks noGrp="1"/>
          </p:cNvSpPr>
          <p:nvPr>
            <p:ph type="title"/>
          </p:nvPr>
        </p:nvSpPr>
        <p:spPr>
          <a:xfrm>
            <a:off x="457200" y="425450"/>
            <a:ext cx="6108700" cy="612775"/>
          </a:xfrm>
          <a:prstGeom prst="rect">
            <a:avLst/>
          </a:prstGeom>
          <a:noFill/>
          <a:ln>
            <a:miter lim="800000"/>
          </a:ln>
        </p:spPr>
        <p:txBody>
          <a:bodyPr vert="horz" wrap="square" lIns="0" tIns="0" rIns="0" bIns="0" anchor="t"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600" b="1" i="0" u="none" kern="1200" baseline="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9pPr>
          </a:lstStyle>
          <a:p>
            <a:pPr lvl="0"/>
            <a:r>
              <a:rPr lang="en-US" altLang="en-US"/>
              <a:t>Figure 4 </a:t>
            </a:r>
            <a:r>
              <a:rPr lang="en-US" altLang="en-US" b="0"/>
              <a:t>Mock analysis using real data to estimate the proportion of false positives. The mock analysis was performed ...</a:t>
            </a:r>
            <a:endParaRPr lang="en-US" altLang="en-US" b="0"/>
          </a:p>
        </p:txBody>
      </p:sp>
      <p:pic>
        <p:nvPicPr>
          <p:cNvPr id="5124" name="Picture 4" descr="Oxford University Press"/>
          <p:cNvPicPr>
            <a:picLocks noChangeAspect="1"/>
          </p:cNvPicPr>
          <p:nvPr/>
        </p:nvPicPr>
        <p:blipFill>
          <a:blip r:embed="rId4"/>
          <a:stretch>
            <a:fillRect/>
          </a:stretch>
        </p:blipFill>
        <p:spPr>
          <a:xfrm>
            <a:off x="7904162" y="6294438"/>
            <a:ext cx="1058862" cy="244475"/>
          </a:xfrm>
          <a:prstGeom prst="rect">
            <a:avLst/>
          </a:prstGeom>
          <a:noFill/>
          <a:ln>
            <a:noFill/>
            <a:miter lim="800000"/>
          </a:ln>
        </p:spPr>
      </p:pic>
      <p:pic>
        <p:nvPicPr>
          <p:cNvPr id="5125" name="New picture"/>
          <p:cNvPicPr/>
          <p:nvPr/>
        </p:nvPicPr>
        <p:blipFill>
          <a:blip r:embed="rId5"/>
          <a:stretch>
            <a:fillRect/>
          </a:stretch>
        </p:blipFill>
        <p:spPr>
          <a:xfrm>
            <a:off x="1600200" y="1371600"/>
            <a:ext cx="5943600" cy="4284921"/>
          </a:xfrm>
          <a:prstGeom prst="rect">
            <a:avLst/>
          </a:prstGeom>
        </p:spPr>
      </p:pic>
    </p:spTree>
  </p:cSld>
  <p:clrMapOvr>
    <a:masterClrMapping/>
  </p:clrMapOvr>
  <p:transition/>
  <p:timing/>
</p:sld>
</file>

<file path=ppt/tags/tag1.xml><?xml version="1.0" encoding="utf-8"?>
<p:tagLst xmlns:p="http://schemas.openxmlformats.org/presentationml/2006/main">
  <p:tag name="AS_NET" val="4.0.30319.42000"/>
  <p:tag name="AS_OS" val="Microsoft Windows NT 10.0.14393.0"/>
  <p:tag name="AS_RELEASE_DATE" val="2019.01.14"/>
  <p:tag name="AS_TITLE" val="Aspose.Slides for .NET 4.0"/>
  <p:tag name="AS_VERSION" val="19.1"/>
</p:tagLst>
</file>

<file path=ppt/theme/theme1.xml><?xml version="1.0" encoding="utf-8"?>
<a:theme xmlns:r="http://schemas.openxmlformats.org/officeDocument/2006/relationships" xmlns:a="http://schemas.openxmlformats.org/drawingml/2006/main" name="13_Office Theme">
  <a:themeElements>
    <a:clrScheme name="1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3_Office Theme">
      <a:majorFont>
        <a:latin typeface="Times New Roman"/>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defRPr>
        </a:defPPr>
      </a:lstStyle>
    </a:lnDef>
  </a:objectDefaults>
  <a:extraClrSchemeLst>
    <a:extraClrScheme>
      <a:clrScheme name="1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r="http://schemas.openxmlformats.org/officeDocument/2006/relationships"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r="http://schemas.openxmlformats.org/officeDocument/2006/relationships"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3</Paragraphs>
  <Slides>1</Slides>
  <Notes>1</Notes>
  <TotalTime>3343</TotalTime>
  <HiddenSlides>0</HiddenSlides>
  <MMClips>0</MMClips>
  <ScaleCrop>0</ScaleCrop>
  <HeadingPairs>
    <vt:vector baseType="variant" size="4">
      <vt:variant>
        <vt:lpstr>Theme</vt:lpstr>
      </vt:variant>
      <vt:variant>
        <vt:i4>1</vt:i4>
      </vt:variant>
      <vt:variant>
        <vt:lpstr>Slide Titles</vt:lpstr>
      </vt:variant>
      <vt:variant>
        <vt:i4>1</vt:i4>
      </vt:variant>
    </vt:vector>
  </HeadingPairs>
  <TitlesOfParts>
    <vt:vector baseType="lpstr" size="2">
      <vt:lpstr>13_Office Theme</vt:lpstr>
      <vt:lpstr>Figure 4 Mock analysis using real data to estimate the proportion of false positives. The mock analysis was performed ...</vt:lpstr>
    </vt:vector>
  </TitlesOfParts>
  <LinksUpToDate>0</LinksUpToDate>
  <SharedDoc>0</SharedDoc>
  <HyperlinksChanged>0</HyperlinksChanged>
  <Application>Aspose.Slides for .NET</Application>
  <AppVersion>19.0100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Oxford University Press Figure</dc:title>
  <cp:lastModifiedBy>Kelly Richardson</cp:lastModifiedBy>
  <cp:revision>164</cp:revision>
  <dcterms:created xsi:type="dcterms:W3CDTF">2015-12-31T14:57:12Z</dcterms:created>
  <dcterms:modified xsi:type="dcterms:W3CDTF">2022-11-25T14:16:01Z</dcterms:modified>
</cp:coreProperties>
</file>