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7C80"/>
    <a:srgbClr val="FFFFFF"/>
    <a:srgbClr val="9DC3E6"/>
    <a:srgbClr val="FFCCCC"/>
    <a:srgbClr val="000000"/>
    <a:srgbClr val="00B050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E99E5-8171-44C4-9A87-28BE82CA5281}" v="88" dt="2023-07-21T05:50:03.331"/>
    <p1510:client id="{F8300C32-5263-4B74-B2E3-4EA29E77E1C0}" v="4" dt="2023-07-21T06:22:11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F8300C32-5263-4B74-B2E3-4EA29E77E1C0}"/>
    <pc:docChg chg="modSld">
      <pc:chgData name="Bo Tang" userId="332dbdf67b1791cd" providerId="LiveId" clId="{F8300C32-5263-4B74-B2E3-4EA29E77E1C0}" dt="2023-07-21T06:22:11.429" v="3" actId="20577"/>
      <pc:docMkLst>
        <pc:docMk/>
      </pc:docMkLst>
      <pc:sldChg chg="modSp">
        <pc:chgData name="Bo Tang" userId="332dbdf67b1791cd" providerId="LiveId" clId="{F8300C32-5263-4B74-B2E3-4EA29E77E1C0}" dt="2023-07-21T06:22:11.429" v="3" actId="20577"/>
        <pc:sldMkLst>
          <pc:docMk/>
          <pc:sldMk cId="3064724767" sldId="258"/>
        </pc:sldMkLst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7" creationId="{6D66BA6B-4F85-470E-D43A-D39CF7BA0519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12" creationId="{097B04A7-54BA-F9BA-AE25-897611392C69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14" creationId="{F5259003-3811-BF4F-3581-1747D97A8481}"/>
          </ac:spMkLst>
        </pc:spChg>
        <pc:spChg chg="mod">
          <ac:chgData name="Bo Tang" userId="332dbdf67b1791cd" providerId="LiveId" clId="{F8300C32-5263-4B74-B2E3-4EA29E77E1C0}" dt="2023-07-21T06:22:11.429" v="3" actId="20577"/>
          <ac:spMkLst>
            <pc:docMk/>
            <pc:sldMk cId="3064724767" sldId="258"/>
            <ac:spMk id="19" creationId="{A4EC6E4C-96E4-BDA8-EC5E-260EB0E29473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24" creationId="{25590139-F504-D180-D378-55F7012ECE8F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27" creationId="{F6A19C1F-1A99-A755-8E67-F89E46E7C964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4" creationId="{AB3013BD-6D43-865E-DE1F-E9BE3FEF6C08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5" creationId="{F16A98BE-0925-E729-0C96-CEE6ED79E24D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6" creationId="{AC06B5EC-EB24-E611-81A6-40766C9AFD4A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7" creationId="{999DFAEF-E3E1-B3A2-0AE3-2F5CF112F247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8" creationId="{9E8F8448-237B-9F26-4877-B868A41E692B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39" creationId="{4CF7CD58-1FE5-3471-5D14-161A14B31DBA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0" creationId="{A44ACD44-D904-6BC4-F769-1E4B67BA3E29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1" creationId="{860AC572-45D0-E7AE-76E2-E083C25F8529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2" creationId="{21B84C9B-E4D3-F3B4-3CDE-4D0EDD3DACBF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5" creationId="{269BC946-7E1C-7598-0B84-8773539E9912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6" creationId="{289B424D-FD88-CE8C-C3B5-4CA1A670DC67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7" creationId="{C3F00F31-740F-3DD8-8DD8-FC69E20D383B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8" creationId="{A8AE3715-CA63-5ACF-3C13-E3858E8763EC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49" creationId="{13446274-3CE8-62EB-32E3-338A5DBDF67B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52" creationId="{8A3C863A-0929-DAA0-E455-068216B65E0C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53" creationId="{5275524D-E7F3-6CB8-4D1F-5CBE0A218AAD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58" creationId="{33B20A6C-05CB-78E8-6DD0-19C25471AEAF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59" creationId="{1D0A7300-DD0D-F7AE-0242-75956261F10E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66" creationId="{93DE45F8-527B-DF51-FB55-6545F8B21333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74" creationId="{1A2ED24A-A1AF-F590-2311-0E0382B6FA8C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76" creationId="{73CF5F21-BBA9-0F42-0A16-0D7CA6CAE4C1}"/>
          </ac:spMkLst>
        </pc:spChg>
        <pc:spChg chg="mod">
          <ac:chgData name="Bo Tang" userId="332dbdf67b1791cd" providerId="LiveId" clId="{F8300C32-5263-4B74-B2E3-4EA29E77E1C0}" dt="2023-07-21T06:22:09.246" v="2" actId="20577"/>
          <ac:spMkLst>
            <pc:docMk/>
            <pc:sldMk cId="3064724767" sldId="258"/>
            <ac:spMk id="78" creationId="{8C188721-183E-0CAB-F8EB-E642DA60848B}"/>
          </ac:spMkLst>
        </pc:spChg>
        <pc:grpChg chg="mod">
          <ac:chgData name="Bo Tang" userId="332dbdf67b1791cd" providerId="LiveId" clId="{F8300C32-5263-4B74-B2E3-4EA29E77E1C0}" dt="2023-07-21T06:22:09.246" v="2" actId="20577"/>
          <ac:grpSpMkLst>
            <pc:docMk/>
            <pc:sldMk cId="3064724767" sldId="258"/>
            <ac:grpSpMk id="88" creationId="{8DE8EAEB-59AB-6D0B-13B9-8AFA99139BA7}"/>
          </ac:grpSpMkLst>
        </pc:grpChg>
        <pc:cxnChg chg="mod">
          <ac:chgData name="Bo Tang" userId="332dbdf67b1791cd" providerId="LiveId" clId="{F8300C32-5263-4B74-B2E3-4EA29E77E1C0}" dt="2023-07-21T06:22:09.246" v="2" actId="20577"/>
          <ac:cxnSpMkLst>
            <pc:docMk/>
            <pc:sldMk cId="3064724767" sldId="258"/>
            <ac:cxnSpMk id="9" creationId="{15AF243E-092C-242D-C5C8-EC13353C1C6E}"/>
          </ac:cxnSpMkLst>
        </pc:cxnChg>
        <pc:cxnChg chg="mod">
          <ac:chgData name="Bo Tang" userId="332dbdf67b1791cd" providerId="LiveId" clId="{F8300C32-5263-4B74-B2E3-4EA29E77E1C0}" dt="2023-07-21T06:22:09.246" v="2" actId="20577"/>
          <ac:cxnSpMkLst>
            <pc:docMk/>
            <pc:sldMk cId="3064724767" sldId="258"/>
            <ac:cxnSpMk id="21" creationId="{0D4419EC-0F08-075D-339A-E95CD384122E}"/>
          </ac:cxnSpMkLst>
        </pc:cxnChg>
        <pc:cxnChg chg="mod">
          <ac:chgData name="Bo Tang" userId="332dbdf67b1791cd" providerId="LiveId" clId="{F8300C32-5263-4B74-B2E3-4EA29E77E1C0}" dt="2023-07-21T06:22:09.246" v="2" actId="20577"/>
          <ac:cxnSpMkLst>
            <pc:docMk/>
            <pc:sldMk cId="3064724767" sldId="258"/>
            <ac:cxnSpMk id="87" creationId="{A75DBF4F-F209-1A8C-303F-2CE9242E6B2F}"/>
          </ac:cxnSpMkLst>
        </pc:cxnChg>
      </pc:sldChg>
    </pc:docChg>
  </pc:docChgLst>
  <pc:docChgLst>
    <pc:chgData name="Tang Bo" userId="332dbdf67b1791cd" providerId="LiveId" clId="{DF6068E5-50CD-406F-88E4-881CC82FB99B}"/>
    <pc:docChg chg="undo custSel addSld delSld modSld">
      <pc:chgData name="Tang Bo" userId="332dbdf67b1791cd" providerId="LiveId" clId="{DF6068E5-50CD-406F-88E4-881CC82FB99B}" dt="2022-10-20T01:52:47.370" v="35" actId="1076"/>
      <pc:docMkLst>
        <pc:docMk/>
      </pc:docMkLst>
      <pc:sldChg chg="addSp modSp mod">
        <pc:chgData name="Tang Bo" userId="332dbdf67b1791cd" providerId="LiveId" clId="{DF6068E5-50CD-406F-88E4-881CC82FB99B}" dt="2022-10-20T01:52:42.487" v="34" actId="1076"/>
        <pc:sldMkLst>
          <pc:docMk/>
          <pc:sldMk cId="1123260638" sldId="256"/>
        </pc:sldMkLst>
        <pc:spChg chg="add mod ord">
          <ac:chgData name="Tang Bo" userId="332dbdf67b1791cd" providerId="LiveId" clId="{DF6068E5-50CD-406F-88E4-881CC82FB99B}" dt="2022-10-20T01:52:42.487" v="34" actId="1076"/>
          <ac:spMkLst>
            <pc:docMk/>
            <pc:sldMk cId="1123260638" sldId="256"/>
            <ac:spMk id="2" creationId="{7011631D-BD37-E64E-9222-019ADDEC8C76}"/>
          </ac:spMkLst>
        </pc:s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3" creationId="{2598B19B-884F-1348-1C51-25C932FFAB74}"/>
          </ac:grpSpMkLst>
        </pc:grpChg>
        <pc:grpChg chg="add mod">
          <ac:chgData name="Tang Bo" userId="332dbdf67b1791cd" providerId="LiveId" clId="{DF6068E5-50CD-406F-88E4-881CC82FB99B}" dt="2022-10-20T01:37:59.143" v="19" actId="164"/>
          <ac:grpSpMkLst>
            <pc:docMk/>
            <pc:sldMk cId="1123260638" sldId="256"/>
            <ac:grpSpMk id="4" creationId="{CCA7C337-337E-56EF-EE1C-18715F0E8785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7:50.908" v="18" actId="164"/>
          <ac:grpSpMkLst>
            <pc:docMk/>
            <pc:sldMk cId="1123260638" sldId="256"/>
            <ac:grpSpMk id="71" creationId="{31CB0407-18DA-571D-AD54-B1401F40F31E}"/>
          </ac:grpSpMkLst>
        </pc:grpChg>
      </pc:sldChg>
      <pc:sldChg chg="addSp modSp mod">
        <pc:chgData name="Tang Bo" userId="332dbdf67b1791cd" providerId="LiveId" clId="{DF6068E5-50CD-406F-88E4-881CC82FB99B}" dt="2022-10-20T01:51:23.458" v="33" actId="1076"/>
        <pc:sldMkLst>
          <pc:docMk/>
          <pc:sldMk cId="1404667672" sldId="257"/>
        </pc:sldMkLst>
        <pc:spChg chg="add mod ord">
          <ac:chgData name="Tang Bo" userId="332dbdf67b1791cd" providerId="LiveId" clId="{DF6068E5-50CD-406F-88E4-881CC82FB99B}" dt="2022-10-20T01:51:23.458" v="33" actId="1076"/>
          <ac:spMkLst>
            <pc:docMk/>
            <pc:sldMk cId="1404667672" sldId="257"/>
            <ac:spMk id="2" creationId="{CA3244AC-29D0-A018-5F49-5F3841F313FC}"/>
          </ac:spMkLst>
        </pc:spChg>
        <pc:grpChg chg="add 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7" creationId="{D17DADB5-0403-DD95-ADCC-DDD50E4CF6EC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69" creationId="{0CE88D3B-4BBE-EF70-7786-BBAD678ED25D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1" creationId="{E3AC2295-1E7E-699D-7857-9DB48067DA75}"/>
          </ac:grpSpMkLst>
        </pc:grpChg>
        <pc:grpChg chg="mod">
          <ac:chgData name="Tang Bo" userId="332dbdf67b1791cd" providerId="LiveId" clId="{DF6068E5-50CD-406F-88E4-881CC82FB99B}" dt="2022-10-20T01:38:30.650" v="26" actId="164"/>
          <ac:grpSpMkLst>
            <pc:docMk/>
            <pc:sldMk cId="1404667672" sldId="257"/>
            <ac:grpSpMk id="92" creationId="{0FA52616-FD3D-33D0-AD87-1298E4A7A4DE}"/>
          </ac:grpSpMkLst>
        </pc:grpChg>
      </pc:sldChg>
      <pc:sldChg chg="addSp delSp modSp mod">
        <pc:chgData name="Tang Bo" userId="332dbdf67b1791cd" providerId="LiveId" clId="{DF6068E5-50CD-406F-88E4-881CC82FB99B}" dt="2022-10-20T01:52:47.370" v="35" actId="1076"/>
        <pc:sldMkLst>
          <pc:docMk/>
          <pc:sldMk cId="3685590988" sldId="258"/>
        </pc:sldMkLst>
        <pc:spChg chg="add del mod">
          <ac:chgData name="Tang Bo" userId="332dbdf67b1791cd" providerId="LiveId" clId="{DF6068E5-50CD-406F-88E4-881CC82FB99B}" dt="2022-10-20T01:36:52.543" v="6"/>
          <ac:spMkLst>
            <pc:docMk/>
            <pc:sldMk cId="3685590988" sldId="258"/>
            <ac:spMk id="2" creationId="{0188DA5A-6CB2-DB73-CC71-91D041CDB24E}"/>
          </ac:spMkLst>
        </pc:spChg>
        <pc:spChg chg="add mod ord">
          <ac:chgData name="Tang Bo" userId="332dbdf67b1791cd" providerId="LiveId" clId="{DF6068E5-50CD-406F-88E4-881CC82FB99B}" dt="2022-10-20T01:52:47.370" v="35" actId="1076"/>
          <ac:spMkLst>
            <pc:docMk/>
            <pc:sldMk cId="3685590988" sldId="258"/>
            <ac:spMk id="4" creationId="{A00AC040-7E78-01ED-2092-891C7264B35C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9" creationId="{CC888CD9-45BA-E04C-806F-9BCC1B3B0DC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0" creationId="{9D796FDC-B261-ECEF-6C77-1B5B2BC572A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1" creationId="{82A3A2E9-5963-D9E4-EDEB-AEF66DD738CB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6" creationId="{759B2AE1-2AA4-7147-0603-B288612A5C47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4" creationId="{55D10616-AEB3-68D6-CD76-957DF4230B2E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5" creationId="{55E2CAD7-402A-4749-AC0B-24EF9E4A1A4D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56" creationId="{B842CDD9-4C72-85C1-27C3-E3B663C7A226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6" creationId="{D43F7778-7A72-6FD1-9CFD-E7C16DA34238}"/>
          </ac:spMkLst>
        </pc:spChg>
        <pc:spChg chg="mod">
          <ac:chgData name="Tang Bo" userId="332dbdf67b1791cd" providerId="LiveId" clId="{DF6068E5-50CD-406F-88E4-881CC82FB99B}" dt="2022-10-20T01:38:21.471" v="25" actId="164"/>
          <ac:spMkLst>
            <pc:docMk/>
            <pc:sldMk cId="3685590988" sldId="258"/>
            <ac:spMk id="67" creationId="{BDFC1252-C91C-B26A-CA38-0B7EA4F4715D}"/>
          </ac:spMkLst>
        </pc:spChg>
        <pc:grpChg chg="add mod">
          <ac:chgData name="Tang Bo" userId="332dbdf67b1791cd" providerId="LiveId" clId="{DF6068E5-50CD-406F-88E4-881CC82FB99B}" dt="2022-10-20T01:38:07.965" v="21" actId="164"/>
          <ac:grpSpMkLst>
            <pc:docMk/>
            <pc:sldMk cId="3685590988" sldId="258"/>
            <ac:grpSpMk id="7" creationId="{4E8682D1-4237-C8B2-60FD-F6CB72DC1E1D}"/>
          </ac:grpSpMkLst>
        </pc:grpChg>
        <pc:grpChg chg="add 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8" creationId="{6D4339A6-19FD-B46A-9E27-B2919D673297}"/>
          </ac:grpSpMkLst>
        </pc:grpChg>
        <pc:grpChg chg="add mod">
          <ac:chgData name="Tang Bo" userId="332dbdf67b1791cd" providerId="LiveId" clId="{DF6068E5-50CD-406F-88E4-881CC82FB99B}" dt="2022-10-20T01:51:04.897" v="30" actId="1076"/>
          <ac:grpSpMkLst>
            <pc:docMk/>
            <pc:sldMk cId="3685590988" sldId="258"/>
            <ac:grpSpMk id="14" creationId="{39537373-2EEB-C314-BD04-7B498938CF15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18" creationId="{232F07CA-97CF-7CFF-62D5-F11D3975E1EC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DF6068E5-50CD-406F-88E4-881CC82FB99B}" dt="2022-10-20T01:38:21.471" v="25" actId="164"/>
          <ac:grpSpMkLst>
            <pc:docMk/>
            <pc:sldMk cId="3685590988" sldId="258"/>
            <ac:grpSpMk id="38" creationId="{E51D12E1-3D20-965A-4216-15719C570488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57" creationId="{FAA8E8C2-7A0E-8787-F90C-7058CB2EE49E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63" creationId="{8A0CC048-EFDC-F676-CFDE-079D6014713A}"/>
          </ac:grpSpMkLst>
        </pc:grpChg>
        <pc:grpChg chg="mod">
          <ac:chgData name="Tang Bo" userId="332dbdf67b1791cd" providerId="LiveId" clId="{DF6068E5-50CD-406F-88E4-881CC82FB99B}" dt="2022-10-20T01:38:35.833" v="27" actId="164"/>
          <ac:grpSpMkLst>
            <pc:docMk/>
            <pc:sldMk cId="3685590988" sldId="258"/>
            <ac:grpSpMk id="71" creationId="{31CB0407-18DA-571D-AD54-B1401F40F31E}"/>
          </ac:grpSpMkLst>
        </pc:grp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" creationId="{3DBCBA5A-F81B-2729-84E5-22929780275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5" creationId="{D2E5564A-5F4D-68CA-2A8A-A60D761575D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6" creationId="{F8C17D19-297C-FB6D-08F0-DF9C2711213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2" creationId="{8E37C6B3-BBCB-9518-D7A5-5716C9120F1A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3" creationId="{F095E34D-F785-2275-34B1-302DF279041B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5" creationId="{8DFEA0E4-22C5-3B54-15ED-980CDE496A3E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19" creationId="{82705FA2-2FA0-7BD8-5213-8C17BCC67F04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3" creationId="{1DB9FC0B-8B0B-BB9D-D5E2-6699DC736D89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4" creationId="{9E2C2649-F733-3F3C-A278-C521EA30DA48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25" creationId="{962009D0-9CCB-B3AC-7C03-808306857E27}"/>
          </ac:cxnSpMkLst>
        </pc:cxnChg>
        <pc:cxnChg chg="mod">
          <ac:chgData name="Tang Bo" userId="332dbdf67b1791cd" providerId="LiveId" clId="{DF6068E5-50CD-406F-88E4-881CC82FB99B}" dt="2022-10-20T01:38:21.471" v="25" actId="164"/>
          <ac:cxnSpMkLst>
            <pc:docMk/>
            <pc:sldMk cId="3685590988" sldId="258"/>
            <ac:cxnSpMk id="36" creationId="{D262D405-CDC9-9797-AB61-F09DB90B856B}"/>
          </ac:cxnSpMkLst>
        </pc:cxnChg>
      </pc:sldChg>
      <pc:sldChg chg="add del">
        <pc:chgData name="Tang Bo" userId="332dbdf67b1791cd" providerId="LiveId" clId="{DF6068E5-50CD-406F-88E4-881CC82FB99B}" dt="2022-10-20T01:37:05.467" v="11"/>
        <pc:sldMkLst>
          <pc:docMk/>
          <pc:sldMk cId="955936873" sldId="259"/>
        </pc:sldMkLst>
      </pc:sldChg>
    </pc:docChg>
  </pc:docChgLst>
  <pc:docChgLst>
    <pc:chgData name="Tang Bo" userId="332dbdf67b1791cd" providerId="LiveId" clId="{8D21808E-F672-4E8A-AE3B-F814DB14A54A}"/>
    <pc:docChg chg="undo custSel addSld modSld">
      <pc:chgData name="Tang Bo" userId="332dbdf67b1791cd" providerId="LiveId" clId="{8D21808E-F672-4E8A-AE3B-F814DB14A54A}" dt="2023-06-13T04:47:11.509" v="147" actId="164"/>
      <pc:docMkLst>
        <pc:docMk/>
      </pc:docMkLst>
      <pc:sldChg chg="addSp delSp modSp add mod">
        <pc:chgData name="Tang Bo" userId="332dbdf67b1791cd" providerId="LiveId" clId="{8D21808E-F672-4E8A-AE3B-F814DB14A54A}" dt="2023-06-08T21:39:42.076" v="83" actId="1076"/>
        <pc:sldMkLst>
          <pc:docMk/>
          <pc:sldMk cId="1216792480" sldId="259"/>
        </pc:sldMkLst>
        <pc:spChg chg="mod">
          <ac:chgData name="Tang Bo" userId="332dbdf67b1791cd" providerId="LiveId" clId="{8D21808E-F672-4E8A-AE3B-F814DB14A54A}" dt="2023-06-08T21:38:21.696" v="69" actId="1076"/>
          <ac:spMkLst>
            <pc:docMk/>
            <pc:sldMk cId="1216792480" sldId="259"/>
            <ac:spMk id="2" creationId="{CA3244AC-29D0-A018-5F49-5F3841F313F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" creationId="{CC888CD9-45BA-E04C-806F-9BCC1B3B0DC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0" creationId="{9D796FDC-B261-ECEF-6C77-1B5B2BC572A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1" creationId="{82A3A2E9-5963-D9E4-EDEB-AEF66DD738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7" creationId="{E9839FD4-6734-0A60-5E4A-F27E6FDC62CB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18" creationId="{00EAA29C-841C-3393-91C5-B7FCEC31A040}"/>
          </ac:spMkLst>
        </pc:spChg>
        <pc:spChg chg="del mod">
          <ac:chgData name="Tang Bo" userId="332dbdf67b1791cd" providerId="LiveId" clId="{8D21808E-F672-4E8A-AE3B-F814DB14A54A}" dt="2023-06-08T21:35:55.069" v="52" actId="478"/>
          <ac:spMkLst>
            <pc:docMk/>
            <pc:sldMk cId="1216792480" sldId="259"/>
            <ac:spMk id="26" creationId="{F06EE2F7-C9A8-71B5-5AE9-D0639D1C5DDC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27" creationId="{C569BA4D-197E-0451-3F17-C2AB15C53625}"/>
          </ac:spMkLst>
        </pc:spChg>
        <pc:spChg chg="mod">
          <ac:chgData name="Tang Bo" userId="332dbdf67b1791cd" providerId="LiveId" clId="{8D21808E-F672-4E8A-AE3B-F814DB14A54A}" dt="2023-06-08T21:36:05.691" v="53" actId="1076"/>
          <ac:spMkLst>
            <pc:docMk/>
            <pc:sldMk cId="1216792480" sldId="259"/>
            <ac:spMk id="30" creationId="{539833F9-A672-475B-F0F7-9481D82DFFBA}"/>
          </ac:spMkLst>
        </pc:spChg>
        <pc:spChg chg="del mod">
          <ac:chgData name="Tang Bo" userId="332dbdf67b1791cd" providerId="LiveId" clId="{8D21808E-F672-4E8A-AE3B-F814DB14A54A}" dt="2023-06-08T21:36:18.621" v="57" actId="478"/>
          <ac:spMkLst>
            <pc:docMk/>
            <pc:sldMk cId="1216792480" sldId="259"/>
            <ac:spMk id="31" creationId="{6BA08615-90C6-64ED-B62A-96E84C1C5AEF}"/>
          </ac:spMkLst>
        </pc:spChg>
        <pc:spChg chg="mod">
          <ac:chgData name="Tang Bo" userId="332dbdf67b1791cd" providerId="LiveId" clId="{8D21808E-F672-4E8A-AE3B-F814DB14A54A}" dt="2023-06-08T21:39:30.677" v="81" actId="1076"/>
          <ac:spMkLst>
            <pc:docMk/>
            <pc:sldMk cId="1216792480" sldId="259"/>
            <ac:spMk id="35" creationId="{17E7934E-4005-D50D-9F05-E416D59AF6E6}"/>
          </ac:spMkLst>
        </pc:spChg>
        <pc:spChg chg="mod">
          <ac:chgData name="Tang Bo" userId="332dbdf67b1791cd" providerId="LiveId" clId="{8D21808E-F672-4E8A-AE3B-F814DB14A54A}" dt="2023-06-08T21:38:30.569" v="72" actId="1076"/>
          <ac:spMkLst>
            <pc:docMk/>
            <pc:sldMk cId="1216792480" sldId="259"/>
            <ac:spMk id="37" creationId="{908630BE-924D-7BD3-26F7-A58BCA2057CF}"/>
          </ac:spMkLst>
        </pc:spChg>
        <pc:spChg chg="del mod">
          <ac:chgData name="Tang Bo" userId="332dbdf67b1791cd" providerId="LiveId" clId="{8D21808E-F672-4E8A-AE3B-F814DB14A54A}" dt="2023-06-08T21:38:40.614" v="74" actId="478"/>
          <ac:spMkLst>
            <pc:docMk/>
            <pc:sldMk cId="1216792480" sldId="259"/>
            <ac:spMk id="43" creationId="{803399D7-8CA4-D3DC-DA20-EC2D7B3FE125}"/>
          </ac:spMkLst>
        </pc:spChg>
        <pc:spChg chg="del mod">
          <ac:chgData name="Tang Bo" userId="332dbdf67b1791cd" providerId="LiveId" clId="{8D21808E-F672-4E8A-AE3B-F814DB14A54A}" dt="2023-06-08T21:38:54.313" v="75" actId="478"/>
          <ac:spMkLst>
            <pc:docMk/>
            <pc:sldMk cId="1216792480" sldId="259"/>
            <ac:spMk id="46" creationId="{A361EDBC-071D-6E36-C199-3B902B46BA54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48" creationId="{DD028092-1820-155D-BB12-671A7150F8B9}"/>
          </ac:spMkLst>
        </pc:spChg>
        <pc:spChg chg="mod">
          <ac:chgData name="Tang Bo" userId="332dbdf67b1791cd" providerId="LiveId" clId="{8D21808E-F672-4E8A-AE3B-F814DB14A54A}" dt="2023-06-08T21:39:11.429" v="80" actId="1076"/>
          <ac:spMkLst>
            <pc:docMk/>
            <pc:sldMk cId="1216792480" sldId="259"/>
            <ac:spMk id="51" creationId="{92D8E082-4DF6-20CB-0684-68A17512EF6A}"/>
          </ac:spMkLst>
        </pc:spChg>
        <pc:spChg chg="mod">
          <ac:chgData name="Tang Bo" userId="332dbdf67b1791cd" providerId="LiveId" clId="{8D21808E-F672-4E8A-AE3B-F814DB14A54A}" dt="2023-06-08T21:36:30.773" v="59" actId="14100"/>
          <ac:spMkLst>
            <pc:docMk/>
            <pc:sldMk cId="1216792480" sldId="259"/>
            <ac:spMk id="53" creationId="{DA0AD749-B024-AF0B-7516-9C5876ED152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58" creationId="{DDCD95E6-1284-0DB8-56CA-E586557C9634}"/>
          </ac:spMkLst>
        </pc:spChg>
        <pc:spChg chg="mod">
          <ac:chgData name="Tang Bo" userId="332dbdf67b1791cd" providerId="LiveId" clId="{8D21808E-F672-4E8A-AE3B-F814DB14A54A}" dt="2023-06-08T21:38:27.857" v="70" actId="1076"/>
          <ac:spMkLst>
            <pc:docMk/>
            <pc:sldMk cId="1216792480" sldId="259"/>
            <ac:spMk id="59" creationId="{3FF3D2F3-4110-AC61-7252-79D8B10473B7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0" creationId="{29CE0C42-9AB3-FEE8-6FF5-3C9B70BDBCF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1" creationId="{5C053D47-388C-D349-45B2-4A825E9C945E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4" creationId="{157FF4DC-3F2E-46B7-302A-973F48C250DF}"/>
          </ac:spMkLst>
        </pc:spChg>
        <pc:spChg chg="del mod">
          <ac:chgData name="Tang Bo" userId="332dbdf67b1791cd" providerId="LiveId" clId="{8D21808E-F672-4E8A-AE3B-F814DB14A54A}" dt="2023-06-08T21:36:33.292" v="60" actId="478"/>
          <ac:spMkLst>
            <pc:docMk/>
            <pc:sldMk cId="1216792480" sldId="259"/>
            <ac:spMk id="65" creationId="{AE7C4B31-FDA2-28A4-6327-6B2FCA6B533F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6" creationId="{D43F7778-7A72-6FD1-9CFD-E7C16DA34238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67" creationId="{BDFC1252-C91C-B26A-CA38-0B7EA4F4715D}"/>
          </ac:spMkLst>
        </pc:spChg>
        <pc:spChg chg="del mod">
          <ac:chgData name="Tang Bo" userId="332dbdf67b1791cd" providerId="LiveId" clId="{8D21808E-F672-4E8A-AE3B-F814DB14A54A}" dt="2023-06-08T21:38:14.195" v="65" actId="478"/>
          <ac:spMkLst>
            <pc:docMk/>
            <pc:sldMk cId="1216792480" sldId="259"/>
            <ac:spMk id="71" creationId="{A6297DAE-4590-03B1-BF0F-EFBAE94C0FDD}"/>
          </ac:spMkLst>
        </pc:spChg>
        <pc:spChg chg="mod">
          <ac:chgData name="Tang Bo" userId="332dbdf67b1791cd" providerId="LiveId" clId="{8D21808E-F672-4E8A-AE3B-F814DB14A54A}" dt="2023-06-08T21:39:03.821" v="78" actId="1076"/>
          <ac:spMkLst>
            <pc:docMk/>
            <pc:sldMk cId="1216792480" sldId="259"/>
            <ac:spMk id="72" creationId="{F11C81FC-FB77-BE28-DF22-D9130D5BAEC1}"/>
          </ac:spMkLst>
        </pc:spChg>
        <pc:spChg chg="del mod">
          <ac:chgData name="Tang Bo" userId="332dbdf67b1791cd" providerId="LiveId" clId="{8D21808E-F672-4E8A-AE3B-F814DB14A54A}" dt="2023-06-08T21:36:54.201" v="63" actId="478"/>
          <ac:spMkLst>
            <pc:docMk/>
            <pc:sldMk cId="1216792480" sldId="259"/>
            <ac:spMk id="79" creationId="{0F08DBC3-D41D-F83C-FA20-D6256E983830}"/>
          </ac:spMkLst>
        </pc:spChg>
        <pc:spChg chg="del mod">
          <ac:chgData name="Tang Bo" userId="332dbdf67b1791cd" providerId="LiveId" clId="{8D21808E-F672-4E8A-AE3B-F814DB14A54A}" dt="2023-06-08T21:36:40.954" v="61" actId="478"/>
          <ac:spMkLst>
            <pc:docMk/>
            <pc:sldMk cId="1216792480" sldId="259"/>
            <ac:spMk id="80" creationId="{D64DE523-2D0F-5C1C-7BA3-4F1BC2057DF5}"/>
          </ac:spMkLst>
        </pc:spChg>
        <pc:spChg chg="mod">
          <ac:chgData name="Tang Bo" userId="332dbdf67b1791cd" providerId="LiveId" clId="{8D21808E-F672-4E8A-AE3B-F814DB14A54A}" dt="2023-06-08T21:39:38.560" v="82" actId="1076"/>
          <ac:spMkLst>
            <pc:docMk/>
            <pc:sldMk cId="1216792480" sldId="259"/>
            <ac:spMk id="81" creationId="{CCCBDE62-6D59-398B-E41C-BFD9B03A444D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82" creationId="{D4EC595B-749B-550F-7493-BC733CBF1974}"/>
          </ac:spMkLst>
        </pc:spChg>
        <pc:spChg chg="mod">
          <ac:chgData name="Tang Bo" userId="332dbdf67b1791cd" providerId="LiveId" clId="{8D21808E-F672-4E8A-AE3B-F814DB14A54A}" dt="2023-06-08T21:39:42.076" v="83" actId="1076"/>
          <ac:spMkLst>
            <pc:docMk/>
            <pc:sldMk cId="1216792480" sldId="259"/>
            <ac:spMk id="83" creationId="{4F510DBD-F583-BF22-6139-BCA2356627A1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3" creationId="{15395B2F-EFC9-54C5-9BCB-F9FBB9FCC23A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4" creationId="{0B649374-CB0A-86B4-2711-2A24A597B076}"/>
          </ac:spMkLst>
        </pc:spChg>
        <pc:spChg chg="mod">
          <ac:chgData name="Tang Bo" userId="332dbdf67b1791cd" providerId="LiveId" clId="{8D21808E-F672-4E8A-AE3B-F814DB14A54A}" dt="2023-06-08T21:34:42.397" v="4" actId="20577"/>
          <ac:spMkLst>
            <pc:docMk/>
            <pc:sldMk cId="1216792480" sldId="259"/>
            <ac:spMk id="95" creationId="{B7ECD2E1-47D8-07AA-55BD-4B4A7DA07532}"/>
          </ac:spMkLst>
        </pc:s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" creationId="{D17DADB5-0403-DD95-ADCC-DDD50E4CF6EC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38" creationId="{E51D12E1-3D20-965A-4216-15719C5704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42" creationId="{6FA2BE27-7D22-D90A-9C90-DAAB99A716E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52" creationId="{C8692160-1219-38B3-6C4B-CAE3EA28E951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2" creationId="{4505692A-84BE-9DB4-0E0D-322D8A1C110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3" creationId="{8A0CC048-EFDC-F676-CFDE-079D6014713A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8" creationId="{99CEB8CA-66CE-F994-028F-7D47B0630B69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69" creationId="{0CE88D3B-4BBE-EF70-7786-BBAD678ED25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3" creationId="{673AA2EF-D42E-7C35-4B99-BC62B8A09B84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4" creationId="{1D492E2A-9DC3-F59A-07D7-478ED5E68E66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6" creationId="{10B6D584-61A9-8D7B-F130-51704EA4AE5E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7" creationId="{1C477DAE-B3CA-AFCE-34E6-A5FA6E4781FF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78" creationId="{36D10C1E-A556-CA16-10DF-E8E4A83398CA}"/>
          </ac:grpSpMkLst>
        </pc:grpChg>
        <pc:grpChg chg="del mod">
          <ac:chgData name="Tang Bo" userId="332dbdf67b1791cd" providerId="LiveId" clId="{8D21808E-F672-4E8A-AE3B-F814DB14A54A}" dt="2023-06-08T21:36:40.954" v="61" actId="478"/>
          <ac:grpSpMkLst>
            <pc:docMk/>
            <pc:sldMk cId="1216792480" sldId="259"/>
            <ac:grpSpMk id="84" creationId="{B1629AED-4633-15C6-26D6-DF29A5DEF979}"/>
          </ac:grpSpMkLst>
        </pc:grpChg>
        <pc:grpChg chg="del mod">
          <ac:chgData name="Tang Bo" userId="332dbdf67b1791cd" providerId="LiveId" clId="{8D21808E-F672-4E8A-AE3B-F814DB14A54A}" dt="2023-06-08T21:36:54.201" v="63" actId="478"/>
          <ac:grpSpMkLst>
            <pc:docMk/>
            <pc:sldMk cId="1216792480" sldId="259"/>
            <ac:grpSpMk id="85" creationId="{6BE3F5DD-0D98-4705-D26A-F9B7EB5D2CB2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7" creationId="{3BD0FDBB-6F5C-69F8-C8E9-A579EF0B2E30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89" creationId="{8F83C077-9A22-3F7F-9132-3C174A6F112D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0" creationId="{DD52F99E-F6ED-976E-A3B2-43BE5826D888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1" creationId="{E3AC2295-1E7E-699D-7857-9DB48067DA75}"/>
          </ac:grpSpMkLst>
        </pc:grpChg>
        <pc:grpChg chg="mod">
          <ac:chgData name="Tang Bo" userId="332dbdf67b1791cd" providerId="LiveId" clId="{8D21808E-F672-4E8A-AE3B-F814DB14A54A}" dt="2023-06-08T21:34:42.397" v="4" actId="20577"/>
          <ac:grpSpMkLst>
            <pc:docMk/>
            <pc:sldMk cId="1216792480" sldId="259"/>
            <ac:grpSpMk id="92" creationId="{0FA52616-FD3D-33D0-AD87-1298E4A7A4DE}"/>
          </ac:grpSpMkLst>
        </pc:grp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" creationId="{5B94A90B-96CE-FEA1-9506-9331984109C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" creationId="{91141B6C-D4B9-DA40-4335-3ABEDC1960D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5" creationId="{D2E5564A-5F4D-68CA-2A8A-A60D761575D7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6" creationId="{F8C17D19-297C-FB6D-08F0-DF9C2711213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3" creationId="{F095E34D-F785-2275-34B1-302DF279041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5" creationId="{8DFEA0E4-22C5-3B54-15ED-980CDE496A3E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19" creationId="{82705FA2-2FA0-7BD8-5213-8C17BCC67F04}"/>
          </ac:cxnSpMkLst>
        </pc:cxnChg>
        <pc:cxnChg chg="add del mod">
          <ac:chgData name="Tang Bo" userId="332dbdf67b1791cd" providerId="LiveId" clId="{8D21808E-F672-4E8A-AE3B-F814DB14A54A}" dt="2023-06-08T21:35:50.842" v="51" actId="478"/>
          <ac:cxnSpMkLst>
            <pc:docMk/>
            <pc:sldMk cId="1216792480" sldId="259"/>
            <ac:cxnSpMk id="21" creationId="{0FAD09D0-F508-A4D1-CE64-FDB7FCF5EEBC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2" creationId="{0E0FB33B-718F-0A4F-0728-1E289C530571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3" creationId="{1DB9FC0B-8B0B-BB9D-D5E2-6699DC736D89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4" creationId="{9E2C2649-F733-3F3C-A278-C521EA30DA48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25" creationId="{962009D0-9CCB-B3AC-7C03-808306857E27}"/>
          </ac:cxnSpMkLst>
        </pc:cxnChg>
        <pc:cxnChg chg="del mod">
          <ac:chgData name="Tang Bo" userId="332dbdf67b1791cd" providerId="LiveId" clId="{8D21808E-F672-4E8A-AE3B-F814DB14A54A}" dt="2023-06-08T21:35:36.986" v="49" actId="478"/>
          <ac:cxnSpMkLst>
            <pc:docMk/>
            <pc:sldMk cId="1216792480" sldId="259"/>
            <ac:cxnSpMk id="28" creationId="{1DA3EDA7-ECAE-7BFF-34CF-74D95EB3367C}"/>
          </ac:cxnSpMkLst>
        </pc:cxnChg>
        <pc:cxnChg chg="mod">
          <ac:chgData name="Tang Bo" userId="332dbdf67b1791cd" providerId="LiveId" clId="{8D21808E-F672-4E8A-AE3B-F814DB14A54A}" dt="2023-06-08T21:36:05.691" v="53" actId="1076"/>
          <ac:cxnSpMkLst>
            <pc:docMk/>
            <pc:sldMk cId="1216792480" sldId="259"/>
            <ac:cxnSpMk id="29" creationId="{21F31D10-4F51-F5D9-8876-0D86BDD14FD3}"/>
          </ac:cxnSpMkLst>
        </pc:cxnChg>
        <pc:cxnChg chg="mod">
          <ac:chgData name="Tang Bo" userId="332dbdf67b1791cd" providerId="LiveId" clId="{8D21808E-F672-4E8A-AE3B-F814DB14A54A}" dt="2023-06-08T21:35:15.336" v="46" actId="1036"/>
          <ac:cxnSpMkLst>
            <pc:docMk/>
            <pc:sldMk cId="1216792480" sldId="259"/>
            <ac:cxnSpMk id="32" creationId="{2EDB4F53-A707-C128-A7D1-73728B7F703D}"/>
          </ac:cxnSpMkLst>
        </pc:cxnChg>
        <pc:cxnChg chg="mod">
          <ac:chgData name="Tang Bo" userId="332dbdf67b1791cd" providerId="LiveId" clId="{8D21808E-F672-4E8A-AE3B-F814DB14A54A}" dt="2023-06-08T21:39:30.677" v="81" actId="1076"/>
          <ac:cxnSpMkLst>
            <pc:docMk/>
            <pc:sldMk cId="1216792480" sldId="259"/>
            <ac:cxnSpMk id="34" creationId="{410D1CC4-8238-1E02-0991-524FAF02BBE6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6" creationId="{D262D405-CDC9-9797-AB61-F09DB90B856B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39" creationId="{4CCCADA3-1149-108A-9E88-1A47D8A534A0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0" creationId="{C0EE93CC-1731-9631-2933-F1E5D3CED370}"/>
          </ac:cxnSpMkLst>
        </pc:cxnChg>
        <pc:cxnChg chg="del mod">
          <ac:chgData name="Tang Bo" userId="332dbdf67b1791cd" providerId="LiveId" clId="{8D21808E-F672-4E8A-AE3B-F814DB14A54A}" dt="2023-06-08T21:38:06.822" v="64" actId="478"/>
          <ac:cxnSpMkLst>
            <pc:docMk/>
            <pc:sldMk cId="1216792480" sldId="259"/>
            <ac:cxnSpMk id="41" creationId="{B15B55B6-2969-647C-70FB-51A8F276CAB5}"/>
          </ac:cxnSpMkLst>
        </pc:cxnChg>
        <pc:cxnChg chg="del mod">
          <ac:chgData name="Tang Bo" userId="332dbdf67b1791cd" providerId="LiveId" clId="{8D21808E-F672-4E8A-AE3B-F814DB14A54A}" dt="2023-06-08T21:36:50.081" v="62" actId="478"/>
          <ac:cxnSpMkLst>
            <pc:docMk/>
            <pc:sldMk cId="1216792480" sldId="259"/>
            <ac:cxnSpMk id="45" creationId="{7DDD7B5C-C43A-8B44-9696-BC7B05F8AEF2}"/>
          </ac:cxnSpMkLst>
        </pc:cxnChg>
        <pc:cxnChg chg="mod">
          <ac:chgData name="Tang Bo" userId="332dbdf67b1791cd" providerId="LiveId" clId="{8D21808E-F672-4E8A-AE3B-F814DB14A54A}" dt="2023-06-08T21:34:42.397" v="4" actId="20577"/>
          <ac:cxnSpMkLst>
            <pc:docMk/>
            <pc:sldMk cId="1216792480" sldId="259"/>
            <ac:cxnSpMk id="47" creationId="{FCC9BE40-98E3-CF3A-53D7-E0D03B9130E3}"/>
          </ac:cxnSpMkLst>
        </pc:cxnChg>
      </pc:sldChg>
      <pc:sldChg chg="addSp delSp modSp mod">
        <pc:chgData name="Tang Bo" userId="332dbdf67b1791cd" providerId="LiveId" clId="{8D21808E-F672-4E8A-AE3B-F814DB14A54A}" dt="2023-06-13T04:47:11.509" v="147" actId="164"/>
        <pc:sldMkLst>
          <pc:docMk/>
          <pc:sldMk cId="1066314704" sldId="260"/>
        </pc:sldMkLst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" creationId="{EF4A1B36-A2A1-44FC-B0C8-D90E143CBEF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" creationId="{5EA5F2C6-EC00-BC5D-900C-3B389EDDAA4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" creationId="{413C7FDB-6ADE-2C6D-A884-81E5BA0B526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" creationId="{42140E51-9988-EF3C-F0D9-7B376E61970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" creationId="{FFE063F3-5841-254A-078C-6AAF573425F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" creationId="{67F54DE5-BBFF-D2EE-0D84-BE41038010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2" creationId="{CA760F31-E16D-057D-9AF2-564EDA3F5DB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3" creationId="{388D887B-CFB4-2EFF-1768-654CC819EE4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4" creationId="{055CE60E-0E2A-FA64-50EA-E01CB34D35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7" creationId="{15815B13-714A-F2A2-F15E-B16978B7EB5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8" creationId="{8519030E-5466-A135-D189-B4C9630201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9" creationId="{0CAB651C-38E9-7BEE-76EB-E34E8B275D1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0" creationId="{DC54AA8D-70C8-6312-5E95-BECAF0A26B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2" creationId="{50078DBF-C42B-8EB0-0697-6F557162B30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3" creationId="{2E409C94-DC6B-F753-483D-C90882D0265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6" creationId="{850B66C6-E998-8FE0-FAF1-75646C120E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7" creationId="{17D18EE2-9975-0F6E-F6C5-3CA29E660EC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8" creationId="{830ABFE9-5058-811E-62C5-42FA33B6C9C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39" creationId="{E75D1A36-B6AB-72A2-BBE2-C17F9F1275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0" creationId="{0B362334-B528-5818-3BBC-3EB8554DC1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1" creationId="{A4F0B5EC-BF1E-88A1-BFCF-13A0044D002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3" creationId="{AB7D6991-8CCC-65F6-5F6A-D3C7E8DABB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5" creationId="{71A7E864-21C9-0CD7-9FB9-666B7700D7E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7" creationId="{382F59A4-FE02-96ED-4B07-D061DE60E84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48" creationId="{9F73A03D-BB77-5E6C-C6C8-1CD7925EB2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0" creationId="{1B5B76A0-65B6-F5BD-A8F8-FC7024FC1AD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3" creationId="{D59FB412-B6B0-1496-7FA6-D02F144D260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4" creationId="{B1FDBE1B-E05B-2F8D-72D3-2018D3347A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5" creationId="{B78A121B-3FA0-5E3C-D707-CD5BE12F2D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8" creationId="{BD084A64-A35F-5554-B1FD-9E3269A8B6A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59" creationId="{8B1EEBCA-E82E-91B8-65B3-E085FBA9E24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1" creationId="{4CBABD8C-3E5B-67E4-86EB-F34BD2B5ACB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4" creationId="{149F9F6B-D522-461E-8CFA-78FE3D3785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5" creationId="{1C6CD15B-977E-D698-F798-2AC6E5EC7E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66" creationId="{06B93240-322C-2A79-8843-A75E2A43315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7" creationId="{062B8EC7-08C7-5F2C-1CA2-AA72BA3D3B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8" creationId="{30C16F30-3835-68BD-F456-502DE4A35CB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79" creationId="{31FD992B-446D-2E90-F838-E99FCF4A21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3" creationId="{2FDF5AA9-48CF-538D-99DC-411BCB318D7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4" creationId="{9E5543D9-DAF4-7F55-978E-0C78EE1C159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8" creationId="{B89DAAAE-355F-E5C8-26C5-E858C161027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89" creationId="{96A0794C-1062-98C8-A0DA-CFFFE600F9D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0" creationId="{C8A63DB1-18BF-02A2-D9A5-5F6E2E91C21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5" creationId="{63D8FE7D-413D-F661-BD24-1725A69A0CD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7" creationId="{0CE9D526-33CC-8348-455E-9AFD0CB00DB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8" creationId="{357B6A12-AF77-FAB3-2E18-C5C8E4B49D83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99" creationId="{F95796F9-EF8A-4C1E-F1DA-5CC35955FC2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0" creationId="{AD5F2F86-6CC5-C2DD-BAB1-595E6ED7A0A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1" creationId="{901D8A5B-1E64-08D6-25A1-7C79E74C76F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6" creationId="{D177FB16-2756-2642-76AD-C02780A9D7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8" creationId="{C0963204-5C4D-5889-FFFA-B08AB437C56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09" creationId="{13606DDC-EB42-C085-B7C9-DB76912D8BA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0" creationId="{78C53443-D653-5C09-1B1A-D3F2A7C68FD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1" creationId="{788B49D3-6F02-6C5E-371D-B2A51E72768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12" creationId="{3CCFC9D5-2E3C-1CE3-7A54-F39EFA80F5B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1" creationId="{EA2CBB41-4ABB-AF41-4994-CBA31675DA0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2" creationId="{BC672F87-C48F-CEAB-CEE1-0046D8A4399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3" creationId="{9E6386B3-3895-295B-2175-83AF615CEA0D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28" creationId="{B60E4449-DDA1-7DB3-CAF4-DF56DC4D2635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0" creationId="{915452B8-6263-3948-33FB-5E78C7242CA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1" creationId="{EE90488B-7A28-49C7-30CB-923A3D508CD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2" creationId="{BB5A5BC9-3608-B87E-6A3E-CAD8B88041A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3" creationId="{AAD0606B-C813-78F9-5BC6-E7F4B054E5F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4" creationId="{ABBABD4E-4702-18A1-CC2D-4841D3030F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39" creationId="{B0E6A081-EA3E-BF83-3EEA-627FAA15935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1" creationId="{D5281476-9F26-14C9-4831-09365766091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2" creationId="{CB4FFFC9-D05E-D01B-7F88-5C3BDFF4157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4" creationId="{7AE57A26-356C-0F1C-01F8-595B8F2D2D51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5" creationId="{BD582AA2-90D6-C41A-BE7C-E3010FCDBE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6" creationId="{A0AF05BA-62B5-9256-CA4E-E1F5BF7988B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49" creationId="{27661662-A82A-C998-2CB2-A7FA288B885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0" creationId="{6E927365-A17B-A979-1DC3-CF4BA703F55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1" creationId="{45B1001A-DF07-9BB8-E8F8-38E68258DD9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2" creationId="{1BDD2E3D-37BA-B3FA-59D5-FECEFB72552A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3" creationId="{D40DB090-E781-FDA9-9036-86B640A26C5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4" creationId="{CC69D68E-ABA9-0D50-2FA2-FE7747D0259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7" creationId="{2A7E0CA8-E1D8-2D47-2FD2-B40FE6A83EC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58" creationId="{CD9A7118-130D-D8D3-A0A9-6976CAB0775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0" creationId="{5136BA79-E4B8-DD81-D762-3D4A8F66F4E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3" creationId="{37EDE696-59EA-0449-56C3-AD1D6F17FB6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4" creationId="{5EEF59E6-69BC-DB10-4EE4-CC5D5479D72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65" creationId="{2743D93F-9A65-F53C-3ED8-F5B4983A8F1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6" creationId="{BCDC06CA-759E-22B4-9505-C4F27D7F4626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7" creationId="{DB03F547-6172-9D9A-3D74-6A21ECC59447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78" creationId="{30CD19ED-92EC-AC48-1C77-AFDB40F7827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2" creationId="{E85FB126-9B42-E1E2-B725-A90C02114729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3" creationId="{31A9A6D5-157E-28FC-CFE2-5E22D172EBC4}"/>
          </ac:spMkLst>
        </pc:spChg>
        <pc:spChg chg="mod ord topLvl">
          <ac:chgData name="Tang Bo" userId="332dbdf67b1791cd" providerId="LiveId" clId="{8D21808E-F672-4E8A-AE3B-F814DB14A54A}" dt="2023-06-13T04:47:11.509" v="147" actId="164"/>
          <ac:spMkLst>
            <pc:docMk/>
            <pc:sldMk cId="1066314704" sldId="260"/>
            <ac:spMk id="184" creationId="{4623823B-F7FA-F9B1-A039-800F7BE709B2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6" creationId="{24B614B1-1BD5-DAEB-7A08-F047F94EA08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7" creationId="{4DD4278D-2DAD-2A62-8A1F-F68617E4BED4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89" creationId="{B9E2FFED-B4C1-19A9-98F2-4B7B05928FD0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2" creationId="{74056439-538E-3604-E14A-FCEB4398674E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3" creationId="{2F45B296-C86C-F556-831F-BC6DF510CAF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194" creationId="{6A2F7795-7B14-94C8-361C-25CA0086953C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2" creationId="{16D0698C-01F7-156C-F53E-703F94BB8EEF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5" creationId="{5E7FEBCF-84AF-396D-BD4C-1F696D2C7748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6" creationId="{A685703F-9D3E-0F24-E612-DFAB14699A9B}"/>
          </ac:spMkLst>
        </pc:spChg>
        <pc:spChg chg="mod">
          <ac:chgData name="Tang Bo" userId="332dbdf67b1791cd" providerId="LiveId" clId="{8D21808E-F672-4E8A-AE3B-F814DB14A54A}" dt="2023-06-13T04:46:13.653" v="137" actId="165"/>
          <ac:spMkLst>
            <pc:docMk/>
            <pc:sldMk cId="1066314704" sldId="260"/>
            <ac:spMk id="207" creationId="{0DC4B6D0-8F3B-6167-0AB5-0938BCDFEF27}"/>
          </ac:spMkLst>
        </pc:s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2" creationId="{5221D28E-7E52-D35A-6E01-6278ADFE0D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" creationId="{681AF89F-E614-2997-BF04-13D2BD68F4FD}"/>
          </ac:grpSpMkLst>
        </pc:grpChg>
        <pc:grpChg chg="mo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4" creationId="{E8C20763-ADE1-5BBA-8EC8-A1FBAFF210E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" creationId="{3A3FEFA5-5AE1-AD81-8518-A0767B49004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" creationId="{7A093C64-20A8-EDA3-B626-DBB7603E080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" creationId="{407B4137-0D49-7775-118A-5C8ECA9FD5F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" creationId="{3389002C-4263-8F76-1276-E5CC9DA81B6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" creationId="{1A3DA5B0-D80C-ABF4-4D6A-2F01E0FA4DD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" creationId="{F2AFAEE8-8204-7DB5-BDF0-9886354F7D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" creationId="{A1E32C08-704C-7A28-98A9-86FC8CF2872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" creationId="{9599DC1C-7A6A-2327-6CA3-68EA603477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" creationId="{79D23C72-41BC-15AB-0BE0-412050B1C51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31" creationId="{F1FD7DE2-9BEC-1D79-8483-0C683609D81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2" creationId="{7F430A60-A1C4-E250-5C99-725C82C2BA5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49" creationId="{694F9FF0-0510-77E2-3C03-CAD8A577BCF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6" creationId="{B59D094C-5838-ADA9-844F-CB0917046E0D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57" creationId="{8EB7132E-6D16-5263-BD25-1FE52B2E220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60" creationId="{DA5FA626-2826-919A-4B13-04491680E93E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4" creationId="{37E4C0D4-1C5D-5BA6-97FD-9A2FDECCA783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5" creationId="{7E1F860C-6230-7AB3-493F-BE20D976EA4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76" creationId="{2B045CD9-61BE-1763-BA77-0C32DD6E356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5" creationId="{E52E6075-80C1-5D15-2A58-058F8BA241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6" creationId="{9047C4B8-26EC-A6A0-89A4-F808D52C064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87" creationId="{6C90DA1D-19B9-A0D7-C393-EC94E865DBB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1" creationId="{98C17C0A-F298-4059-AB2C-08E74A576DC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2" creationId="{E80C0745-0F5E-0DF2-6C6C-2A69B6A53E2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93" creationId="{D2EBE5B7-881C-5959-4A08-45D9D5EEB504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2" creationId="{7F7C010E-0FD9-D0E5-22A6-274A1D1CFC90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3" creationId="{6AC8E54E-AAA6-984C-07A2-9A857C306D2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04" creationId="{B2A189D1-5B3C-921D-4F4C-3DDC7500336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3" creationId="{56A81EE0-D54E-8736-716A-8DD411B3D3E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4" creationId="{1E3D47F6-066B-8A05-7C15-CA3EE1B8ECF3}"/>
          </ac:grpSpMkLst>
        </pc:grpChg>
        <pc:grpChg chg="mod ord topLvl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15" creationId="{8C99F626-7005-0DA5-114D-2DF10A3133D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6" creationId="{92779B3B-FB61-1AA1-63FB-2C29D0199B4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7" creationId="{CC73054D-80FB-8270-3157-DB49FF81C19C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8" creationId="{A7BF910C-0D1A-1DA0-2376-2AA1A6E37BAF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19" creationId="{C2192437-FA9E-54CD-7D4A-482D2865A6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0" creationId="{360B8ACE-99C8-EE17-65A2-97EB3B16438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4" creationId="{52B02F98-9AE6-EC58-6081-89B0CC922B31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5" creationId="{8CBFAE5D-FC2F-0E0F-32B0-3CC568CF7FB2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26" creationId="{160F46A3-D357-840F-3444-AD0ACCB18A6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5" creationId="{E06F6B0D-D76F-C708-1C9B-051943BB48E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6" creationId="{2E81498D-2E54-1F04-C7B2-3699247BBF2B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37" creationId="{CFF2352B-4E38-B997-5A0A-AC4971FDCA3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43" creationId="{B5FBB991-27EE-DD0F-46D3-FB15F839A7C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5" creationId="{1D59AC63-8F71-EA05-ABDF-10A45E1317D9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6" creationId="{B0511F8A-A8D8-F971-77D4-7EA83025F78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59" creationId="{9B1A314F-5BE5-8E7B-4E39-2703BCFEB0E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3" creationId="{F4974B87-EB4E-41FD-00D1-986F2D9F9385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4" creationId="{501786AF-6C34-3064-0331-08F6253283AA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75" creationId="{DF7B82CD-3EB5-28B9-1E3D-1E9B6E1D90A4}"/>
          </ac:grpSpMkLst>
        </pc:grpChg>
        <pc:grpChg chg="add mod">
          <ac:chgData name="Tang Bo" userId="332dbdf67b1791cd" providerId="LiveId" clId="{8D21808E-F672-4E8A-AE3B-F814DB14A54A}" dt="2023-06-13T04:47:11.509" v="147" actId="164"/>
          <ac:grpSpMkLst>
            <pc:docMk/>
            <pc:sldMk cId="1066314704" sldId="260"/>
            <ac:grpSpMk id="185" creationId="{90E34DE8-96AF-BB4E-217C-AA693EAEB576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188" creationId="{C3F48F5A-FD5D-CA21-11B5-146EE44D7F58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3" creationId="{6DBCB70F-5141-1FBB-8C99-B235EBF18F97}"/>
          </ac:grpSpMkLst>
        </pc:grpChg>
        <pc:grpChg chg="mod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04" creationId="{26A01F83-7D8F-5E0C-B405-49004E21921E}"/>
          </ac:grpSpMkLst>
        </pc:grpChg>
        <pc:grpChg chg="del">
          <ac:chgData name="Tang Bo" userId="332dbdf67b1791cd" providerId="LiveId" clId="{8D21808E-F672-4E8A-AE3B-F814DB14A54A}" dt="2023-06-13T04:46:13.653" v="137" actId="165"/>
          <ac:grpSpMkLst>
            <pc:docMk/>
            <pc:sldMk cId="1066314704" sldId="260"/>
            <ac:grpSpMk id="211" creationId="{CC7841CE-2E0E-0D07-1789-1E9D0C04606C}"/>
          </ac:grpSpMkLst>
        </pc:grp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" creationId="{089A22BC-7B7D-9746-46D7-B253CB8E503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" creationId="{3332CD33-9CC4-01F4-8609-CC909EE109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5" creationId="{2F3CC4B5-7B0C-2003-5092-5149F51704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6" creationId="{230A41B5-5E7E-85CA-F284-077362B243A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4" creationId="{7CCA48D9-7555-DF58-710E-B70D4B72F39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35" creationId="{1C754259-92E1-8F09-6BBD-4A5F0A2442F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4" creationId="{7070F5FD-CD7C-FDFD-B0F1-FEFB5D35A9C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46" creationId="{6BA014D7-7C36-9D65-5069-6FA75BE077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1" creationId="{11075226-1B3E-0B6D-177F-3A4E3AFE4AA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52" creationId="{DAE8FFB4-B2F3-BE91-8193-1E5E7C215CA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2" creationId="{E665DE77-4569-E60B-6744-DE6EF3A66FE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3" creationId="{4694DE98-C819-6FF3-6854-87C55E0BF48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7" creationId="{2375FA48-CBDD-2C37-C1BA-A924BDAF21A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8" creationId="{86E2AC25-FF11-E88A-2B05-63A2712C42D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69" creationId="{B998AFF8-67B2-C773-8EB1-FFE56CF1DC1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0" creationId="{26E37D64-866C-D15F-900B-A77BA938508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1" creationId="{D2F3FDF8-2312-AB59-8B22-08ABB82EBC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2" creationId="{0D750EC8-F09F-37D9-7998-4A84B56FA5E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73" creationId="{1482513C-BE10-9E37-C0A4-DD13B6863F7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0" creationId="{EBC7F6E8-B117-FB64-3C22-A4D2FD2CF40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1" creationId="{10EDA9FE-A322-8E0B-6012-C86C6B5E4FC9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82" creationId="{96EC9193-B068-78B1-7167-BCC7AD72447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4" creationId="{9DA69D87-E46B-16E3-BE20-B3DCE8C60DE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96" creationId="{DDA5477D-39CB-2E26-42AC-FA93AD36D38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5" creationId="{839804FB-8E3D-0781-2B00-F285436EC19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07" creationId="{4DE879F3-6BB0-CE07-42F4-B6B9494FA45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7" creationId="{56594359-01B6-A48B-3777-A847CC325151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29" creationId="{D65F6102-0C66-E99C-1AF4-1AA92B7AF3DA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38" creationId="{2972C7C1-9350-4987-CA8C-CBBB58A7244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0" creationId="{350D2329-F29D-6D01-7CC4-A50D85A2AEEF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7" creationId="{CA37D1D3-5B2B-614C-ED87-5F7626B0ACA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48" creationId="{3A5E7E30-D253-8163-7FAD-6CBC517F87F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1" creationId="{DCA2238B-1D88-64C9-71A8-9909FC302C3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2" creationId="{2302AEAB-5601-F59F-186D-2D6C1173122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6" creationId="{EB35679A-AC70-2199-2FB3-4ABE69C446E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7" creationId="{93637860-2960-4384-0EAC-17C5F83E500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8" creationId="{B835B154-95D6-E665-1FA3-4EF2E54CAA8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69" creationId="{86E6A45F-2D06-2059-3084-9255778C460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0" creationId="{EB6B9E89-F4B5-78BF-A556-F224FD074D66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1" creationId="{C1E0C64A-6EB9-6F26-900B-5F33A55EF9E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2" creationId="{E1CE6F91-821A-C42C-CFDA-48F91AD51B4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79" creationId="{08EA5F8E-6D6D-5975-7DEA-20FDD8AD542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0" creationId="{52335E3E-594A-294C-0D5D-19405FFC30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81" creationId="{DD7B5888-38B1-572A-068A-31F8B67C8C74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0" creationId="{DB8BE62E-BBAA-3D21-5145-A95DDF5A2A0B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1" creationId="{17F685A7-6596-AE53-6FE1-D7D0F6D8B798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5" creationId="{5BF70E41-47BA-E47F-9FD8-6810563B0F15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6" creationId="{48E8B61D-C63B-A3D5-769A-7C16360CDC27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7" creationId="{0D25AF2C-6FB1-5AD0-8252-B8B6727A6B9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8" creationId="{72B208C6-2155-652D-756D-ACB2AC91B810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199" creationId="{FD11B4BE-D621-2FD9-2893-60B8BC6B8E0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0" creationId="{CDAA52E4-ED77-0E86-BA54-535162D5EEDD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1" creationId="{D797A680-54ED-303F-2224-F1ACD75A032C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8" creationId="{110AB156-F39B-40D2-E516-8D0CD2CEEBD2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09" creationId="{233F654D-DD36-471B-E072-36395AB9BEA3}"/>
          </ac:cxnSpMkLst>
        </pc:cxnChg>
        <pc:cxnChg chg="mod">
          <ac:chgData name="Tang Bo" userId="332dbdf67b1791cd" providerId="LiveId" clId="{8D21808E-F672-4E8A-AE3B-F814DB14A54A}" dt="2023-06-13T04:46:13.653" v="137" actId="165"/>
          <ac:cxnSpMkLst>
            <pc:docMk/>
            <pc:sldMk cId="1066314704" sldId="260"/>
            <ac:cxnSpMk id="210" creationId="{A00A0B7F-0C3C-7BD2-5CF0-89B3AEE0E26A}"/>
          </ac:cxnSpMkLst>
        </pc:cxnChg>
      </pc:sldChg>
      <pc:sldChg chg="addSp delSp modSp new mod">
        <pc:chgData name="Tang Bo" userId="332dbdf67b1791cd" providerId="LiveId" clId="{8D21808E-F672-4E8A-AE3B-F814DB14A54A}" dt="2023-06-08T21:43:23.309" v="136" actId="1076"/>
        <pc:sldMkLst>
          <pc:docMk/>
          <pc:sldMk cId="2516487761" sldId="260"/>
        </pc:sldMkLst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2" creationId="{3AA9C64D-8A16-7E3F-47C1-8FE4E0DB3998}"/>
          </ac:spMkLst>
        </pc:spChg>
        <pc:spChg chg="del">
          <ac:chgData name="Tang Bo" userId="332dbdf67b1791cd" providerId="LiveId" clId="{8D21808E-F672-4E8A-AE3B-F814DB14A54A}" dt="2023-06-08T21:40:14.816" v="85" actId="478"/>
          <ac:spMkLst>
            <pc:docMk/>
            <pc:sldMk cId="2516487761" sldId="260"/>
            <ac:spMk id="3" creationId="{7F0D7E13-DD37-4123-6F81-E5F26A591BE5}"/>
          </ac:spMkLst>
        </pc:spChg>
        <pc:spChg chg="mod topLvl">
          <ac:chgData name="Tang Bo" userId="332dbdf67b1791cd" providerId="LiveId" clId="{8D21808E-F672-4E8A-AE3B-F814DB14A54A}" dt="2023-06-08T21:43:20.316" v="135" actId="164"/>
          <ac:spMkLst>
            <pc:docMk/>
            <pc:sldMk cId="2516487761" sldId="260"/>
            <ac:spMk id="5" creationId="{BF6668CF-817E-CE12-97E7-4F4ED04214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9" creationId="{E8619478-FF22-5909-FEE8-52E12CF3D56F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0" creationId="{32E265E3-27FE-6322-6245-93646B208A7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1" creationId="{E63F6F3D-B01B-4041-CB59-245713E0C9C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18" creationId="{02BBE93E-756E-1ECA-F6C0-C75599FA444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1" creationId="{C4DF2748-F99E-EB15-608B-192E3E6FA7E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2" creationId="{84AE77A0-72F3-3C99-53AC-9A69FE6F460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3" creationId="{8A13E4C1-F156-575C-A83C-AFA2FC6D026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5" creationId="{2020D2EA-EE4E-FF6D-FAF4-8A7A75BC2B9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8" creationId="{0BB708C7-745E-D1AB-C7E1-DCA2D8EE3C9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29" creationId="{A4FDF1BC-87B4-D713-B4AA-9A0BB0CE820C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0" creationId="{6D264BF3-9336-EE60-7FBF-1CF2C466558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2" creationId="{6967B4DF-D758-4DE6-DB17-55989856E6D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4" creationId="{FAB3C9D2-704A-5D3B-5CFE-E06EC5C1B3D6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6" creationId="{1693388F-C3AA-B055-D3CB-ED2C21B4FD00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7" creationId="{40B61617-01FF-2BAB-0A38-5BD8A8D7CD1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39" creationId="{6C7E1235-F4DC-A410-8B47-D7C887E6FEF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1" creationId="{C794D190-6B7B-FF87-2219-39569BA6ECD5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3" creationId="{8894B09D-F1C0-58F2-9EA7-CD8B3010A61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4" creationId="{E2D24DFD-8796-919B-D179-F1FBC2198BA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6" creationId="{953C7FE4-60E0-85E4-AD47-9015D0F0E96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49" creationId="{30729478-8D22-888F-D437-54BEECAE3013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0" creationId="{4062354D-F205-4A37-C376-92B0D45ED42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1" creationId="{E4C99D3E-6BE0-4CB3-8DE7-128A8200E1C9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4" creationId="{19EEA2D3-11B9-F461-E820-A8A1BF1918BE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5" creationId="{9C000A52-E9F1-FBDB-6D4B-4CC82060902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57" creationId="{730C5464-8787-4378-021F-B131DF7303BA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0" creationId="{BF7C402F-EA3D-A0CB-76FA-A9FC2A9D52C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1" creationId="{4C988324-39FF-E35C-A85E-E6397C2E9E4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62" creationId="{1A54C01E-7AED-7838-3C6F-9436AC1EE8D2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3" creationId="{E839A634-3173-89E9-05E6-8D6FE4A34961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4" creationId="{FE10CBC0-4EA0-E093-F348-2EBA1F3F39AD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5" creationId="{5792248F-F49F-F5AE-D46E-344CFF06A107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79" creationId="{577715E3-F24A-12C4-2EAC-B6B797C236C8}"/>
          </ac:spMkLst>
        </pc:spChg>
        <pc:spChg chg="mod">
          <ac:chgData name="Tang Bo" userId="332dbdf67b1791cd" providerId="LiveId" clId="{8D21808E-F672-4E8A-AE3B-F814DB14A54A}" dt="2023-06-08T21:43:07.311" v="132" actId="165"/>
          <ac:spMkLst>
            <pc:docMk/>
            <pc:sldMk cId="2516487761" sldId="260"/>
            <ac:spMk id="80" creationId="{C2A12E26-4F12-DD0B-BCD8-1448E5179C3B}"/>
          </ac:spMkLst>
        </pc:spChg>
        <pc:spChg chg="del mod topLvl">
          <ac:chgData name="Tang Bo" userId="332dbdf67b1791cd" providerId="LiveId" clId="{8D21808E-F672-4E8A-AE3B-F814DB14A54A}" dt="2023-06-08T21:42:49.416" v="111" actId="478"/>
          <ac:spMkLst>
            <pc:docMk/>
            <pc:sldMk cId="2516487761" sldId="260"/>
            <ac:spMk id="82" creationId="{6B58064A-70FD-D291-38B4-189C4FC0B55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6" creationId="{9623889C-2113-4BC7-7FAB-331833328C2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7" creationId="{3F7290C1-E596-559D-4747-F34CE46054C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88" creationId="{F9D58960-B999-B70C-D043-6777CD912D7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5" creationId="{EE21A31C-C57F-393E-A6C7-1E561E9D8015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7" creationId="{911F6421-457E-AD43-A292-36AFE037F13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98" creationId="{663A7359-8ABE-A09A-86B0-5783BEFEB60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0" creationId="{07DEBBA8-E5AA-8E31-CC98-5BCD2505093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3" creationId="{E67989DC-7712-656D-1871-49D7D08DEF3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4" creationId="{A45C159B-61B2-7C13-DA7C-FBC38388B1C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5" creationId="{4E6DBDBA-512E-9D8C-CBE1-12B9D0444DD6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7" creationId="{D4E79135-FA41-891E-C818-1F1F17C6094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09" creationId="{E9202845-BBDD-C536-D060-F87A436A50E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0" creationId="{9B2B7C47-6B89-20C7-DA44-49FB6EF43E87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2" creationId="{9960B4F6-DB15-3B48-0250-DD7897AD17D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4" creationId="{A08C31B3-53DB-23B6-CAE0-E8C2C8BEACD0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7" creationId="{9019B86F-50D2-18EE-E658-5B2C5905471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18" creationId="{6AFFFDAB-37F3-B406-3888-2E644AE97CA9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0" creationId="{AAA8CF45-3722-6C0C-A688-A184F7C9DCF1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3" creationId="{FD9911D0-10E1-06B3-989B-BD2A537BE9B3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4" creationId="{ACE80E9D-A8C6-41D6-6339-8F208A9B445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25" creationId="{11AA5DAE-50EF-29D7-7281-37D175723AFA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6" creationId="{8E04B3AB-0BD6-8A9F-AAD5-E94536EAAE5F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7" creationId="{B469E90E-36B0-BA8D-749E-E654A7E08044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38" creationId="{B0D4F491-8F7E-7B77-D145-60E1BFD2768B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2" creationId="{A89141B3-6F85-2004-0264-30629D85826D}"/>
          </ac:spMkLst>
        </pc:spChg>
        <pc:spChg chg="mod">
          <ac:chgData name="Tang Bo" userId="332dbdf67b1791cd" providerId="LiveId" clId="{8D21808E-F672-4E8A-AE3B-F814DB14A54A}" dt="2023-06-08T21:42:46.134" v="109" actId="165"/>
          <ac:spMkLst>
            <pc:docMk/>
            <pc:sldMk cId="2516487761" sldId="260"/>
            <ac:spMk id="143" creationId="{66E57D46-A795-8123-96AF-93DF96CB8618}"/>
          </ac:spMkLst>
        </pc:spChg>
        <pc:grpChg chg="add del 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" creationId="{5B90126D-1A77-96F2-7EE5-10D89DADED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6" creationId="{DA95BC1D-874F-9FA7-5E0B-A1FE60BC2AED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7" creationId="{BE4D542D-C5D8-9657-8C1E-9BEA7ED7C74A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" creationId="{C2EE8680-62EB-9896-1CB1-5C9373D9E21D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2" creationId="{C5757D4C-D240-ED64-09FF-2842CA4030A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3" creationId="{AAD42FDC-6766-9ED3-A560-2D73DE169970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4" creationId="{A5A51D54-72D8-5317-9897-39E150EF6423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5" creationId="{903BB4D0-AE94-5263-E271-49C00D9897E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6" creationId="{332B99F3-36CA-699F-A502-259E033B1BD6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17" creationId="{25D77951-4348-C248-B829-BD65D465AB08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24" creationId="{6608716D-E76D-C4B0-6048-7A123AA543FB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1" creationId="{30F8E092-A907-9024-BEB0-66DE1343488F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38" creationId="{D6FF3C12-3993-13FF-2FDE-6A85E46DD9B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45" creationId="{25EC1D19-F5B9-8923-8CA1-0B0066E596D1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2" creationId="{837EE4DE-B2A7-B3DA-E318-C996E382A8AE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3" creationId="{7516D757-6C4C-951C-A823-4EDC7D8DFCD9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56" creationId="{F8C5CB77-A5DF-547B-B28D-0A4692BA3832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0" creationId="{E51916E9-5A10-A4B0-12AC-F9C7F46563FC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1" creationId="{78FCAE89-6152-9E9A-9210-80BE974B3BF7}"/>
          </ac:grpSpMkLst>
        </pc:grpChg>
        <pc:grpChg chg="mod">
          <ac:chgData name="Tang Bo" userId="332dbdf67b1791cd" providerId="LiveId" clId="{8D21808E-F672-4E8A-AE3B-F814DB14A54A}" dt="2023-06-08T21:43:07.311" v="132" actId="165"/>
          <ac:grpSpMkLst>
            <pc:docMk/>
            <pc:sldMk cId="2516487761" sldId="260"/>
            <ac:grpSpMk id="72" creationId="{CB93929C-972A-4CBF-F591-D76C2C215464}"/>
          </ac:grpSpMkLst>
        </pc:grpChg>
        <pc:grpChg chg="add del 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1" creationId="{6294076A-91B2-A279-0931-19F51389C05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3" creationId="{7D882FFF-2043-FE34-9578-075C19657CE3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4" creationId="{4505D4EA-D2F5-2E3E-1BE9-405B4FE3239C}"/>
          </ac:grpSpMkLst>
        </pc:grpChg>
        <pc:grpChg chg="mod topLvl">
          <ac:chgData name="Tang Bo" userId="332dbdf67b1791cd" providerId="LiveId" clId="{8D21808E-F672-4E8A-AE3B-F814DB14A54A}" dt="2023-06-08T21:43:20.316" v="135" actId="164"/>
          <ac:grpSpMkLst>
            <pc:docMk/>
            <pc:sldMk cId="2516487761" sldId="260"/>
            <ac:grpSpMk id="85" creationId="{F82241B7-8439-9807-D942-4AEA446DBEB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89" creationId="{03491851-53F1-DCDF-73D8-A97CCC3A4B0D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0" creationId="{683BABFD-FCB2-DF92-38DD-6B79AE3FE2DA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1" creationId="{87FD33AF-9846-72D6-6DEA-7196BD7E0D7E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2" creationId="{47F42ED6-277F-B6AE-B3C4-55426628F13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3" creationId="{6DD411FC-EE8E-C0F0-F0B2-99A80773E02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4" creationId="{88FAA8DF-8E7D-FDC9-DFA7-C1D40BDB23E8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99" creationId="{2C927E4D-5B35-DE8D-A255-AA1C8B67803F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06" creationId="{8B0C9F56-709C-7D1F-A6C3-124ACB9F0384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5" creationId="{2600A12D-55CA-1FCC-643F-8849AB23CF7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6" creationId="{30382848-62BC-48FF-057B-A0D12D8CF286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19" creationId="{A70A6116-433E-115F-28DE-5A75B25D5245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3" creationId="{A03BA547-B471-D9F1-C881-BA87312C8987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4" creationId="{7FD2B14E-5FA4-88A4-364F-94B4F04EDD09}"/>
          </ac:grpSpMkLst>
        </pc:grpChg>
        <pc:grpChg chg="mod">
          <ac:chgData name="Tang Bo" userId="332dbdf67b1791cd" providerId="LiveId" clId="{8D21808E-F672-4E8A-AE3B-F814DB14A54A}" dt="2023-06-08T21:42:46.134" v="109" actId="165"/>
          <ac:grpSpMkLst>
            <pc:docMk/>
            <pc:sldMk cId="2516487761" sldId="260"/>
            <ac:grpSpMk id="135" creationId="{AB31495E-CAF2-7BAA-5924-644F61E75A98}"/>
          </ac:grpSpMkLst>
        </pc:grpChg>
        <pc:grpChg chg="add mod">
          <ac:chgData name="Tang Bo" userId="332dbdf67b1791cd" providerId="LiveId" clId="{8D21808E-F672-4E8A-AE3B-F814DB14A54A}" dt="2023-06-08T21:43:23.309" v="136" actId="1076"/>
          <ac:grpSpMkLst>
            <pc:docMk/>
            <pc:sldMk cId="2516487761" sldId="260"/>
            <ac:grpSpMk id="144" creationId="{53AE16DC-AA3E-C82E-9A9D-7C3768DB31FA}"/>
          </ac:grpSpMkLst>
        </pc:grp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19" creationId="{63F5039A-C8A0-C905-12BC-69A84568C62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0" creationId="{5D2EE9A3-1D09-20D6-D777-68E7B75A93E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6" creationId="{D916DA7A-80BE-2BDC-DFB7-5E1EBE10EAC4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27" creationId="{49F0BD8B-4806-1422-96EA-0F18043B964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3" creationId="{12D0215F-A065-AE35-4002-DC3C25CA71B0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35" creationId="{8444A29B-F368-8D6F-3529-42C1EB26789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0" creationId="{5B128638-F187-3936-0974-61D7C98914E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2" creationId="{3819E577-0379-8C8D-78E0-6F9EDA4DC3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7" creationId="{55AB6876-F2FF-758C-D84E-3ABC9504E508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48" creationId="{90BE3000-DF32-B6A3-E1BC-B3E005B44B8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8" creationId="{067D431F-84C2-112B-9C63-DCD7CEFE3E2E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59" creationId="{DC99AD39-E5A0-59FD-FC61-FE17DD660A37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3" creationId="{2751C412-40D0-814D-4529-1FCFA6564283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4" creationId="{DDD0B947-308E-E1A6-52B7-9CDE1BF995A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5" creationId="{52ACEF48-7266-508F-1E95-81A5084C1051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6" creationId="{508231C4-A0D1-CB6D-C9BB-424AD0AD730C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7" creationId="{FEC2F7D5-7615-7579-B69A-59E18664E50F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8" creationId="{B7C01C78-9F50-3BDA-1056-A133616B78E6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69" creationId="{7679251C-CD25-216A-4E23-04715932680A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6" creationId="{BC8188E9-AC98-5805-EFAF-2DD6A2D31EC9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7" creationId="{4F58D76C-3CD1-A941-C813-8DA4DC7CAD5D}"/>
          </ac:cxnSpMkLst>
        </pc:cxnChg>
        <pc:cxnChg chg="mod">
          <ac:chgData name="Tang Bo" userId="332dbdf67b1791cd" providerId="LiveId" clId="{8D21808E-F672-4E8A-AE3B-F814DB14A54A}" dt="2023-06-08T21:43:07.311" v="132" actId="165"/>
          <ac:cxnSpMkLst>
            <pc:docMk/>
            <pc:sldMk cId="2516487761" sldId="260"/>
            <ac:cxnSpMk id="78" creationId="{E8504ED5-BB9F-4D74-0A40-6977A2D10689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96" creationId="{204E7202-C59D-7EE9-528E-3CAD4B45139F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1" creationId="{B3A8A3DE-790A-1343-BA56-8B2962D1A4B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2" creationId="{31786040-EE19-7F0A-AF69-21634A008AF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08" creationId="{130C5B8B-0449-CA78-32EA-A99078A4F318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1" creationId="{D423C1C9-9C7B-D93B-9D51-2DE34C226E0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13" creationId="{3C45CEF4-49A4-520B-E1F3-CCB0703CE232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1" creationId="{10CFD679-5055-111D-66C3-62EA77DE630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2" creationId="{A00467AE-EAE5-4354-3C76-65306D768563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6" creationId="{BF7B5146-8FE9-2FEA-D589-1F0DBF11CC61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7" creationId="{3BF8BF9F-7F57-C67C-5FA3-D893522B1094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8" creationId="{95522910-C772-5486-21C9-90B0558FD29D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29" creationId="{EAA7DCFF-1140-3993-F0F1-4C7775B2FCDB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0" creationId="{1BE5E4EC-A8D1-3F40-6943-64E0880126EA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1" creationId="{501371DF-6313-53E3-B94F-878E5DF70F06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2" creationId="{05873D1C-83C8-8DC1-3595-78405E2CF860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39" creationId="{7439F031-D55D-D699-D797-4CAA6F1F5115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0" creationId="{46131FE5-AFDB-E20E-8395-1542BFDC274C}"/>
          </ac:cxnSpMkLst>
        </pc:cxnChg>
        <pc:cxnChg chg="mod">
          <ac:chgData name="Tang Bo" userId="332dbdf67b1791cd" providerId="LiveId" clId="{8D21808E-F672-4E8A-AE3B-F814DB14A54A}" dt="2023-06-08T21:42:46.134" v="109" actId="165"/>
          <ac:cxnSpMkLst>
            <pc:docMk/>
            <pc:sldMk cId="2516487761" sldId="260"/>
            <ac:cxnSpMk id="141" creationId="{1B6CAAAD-9BC8-2D21-8AB9-832CC040A77B}"/>
          </ac:cxnSpMkLst>
        </pc:cxnChg>
      </pc:sldChg>
    </pc:docChg>
  </pc:docChgLst>
  <pc:docChgLst>
    <pc:chgData name="Tang Bo" userId="332dbdf67b1791cd" providerId="LiveId" clId="{7917D0F3-665A-42B4-A461-BA4FD6D09CD8}"/>
    <pc:docChg chg="undo redo custSel addSld delSld modSld">
      <pc:chgData name="Tang Bo" userId="332dbdf67b1791cd" providerId="LiveId" clId="{7917D0F3-665A-42B4-A461-BA4FD6D09CD8}" dt="2022-10-19T23:05:19.302" v="1137" actId="207"/>
      <pc:docMkLst>
        <pc:docMk/>
      </pc:docMkLst>
      <pc:sldChg chg="addSp delSp modSp mod">
        <pc:chgData name="Tang Bo" userId="332dbdf67b1791cd" providerId="LiveId" clId="{7917D0F3-665A-42B4-A461-BA4FD6D09CD8}" dt="2022-10-19T23:05:19.302" v="1137" actId="207"/>
        <pc:sldMkLst>
          <pc:docMk/>
          <pc:sldMk cId="1123260638" sldId="256"/>
        </pc:sldMkLst>
        <pc:spChg chg="add del mod">
          <ac:chgData name="Tang Bo" userId="332dbdf67b1791cd" providerId="LiveId" clId="{7917D0F3-665A-42B4-A461-BA4FD6D09CD8}" dt="2022-10-19T20:51:45.967" v="220" actId="478"/>
          <ac:spMkLst>
            <pc:docMk/>
            <pc:sldMk cId="1123260638" sldId="256"/>
            <ac:spMk id="8" creationId="{A726984E-1FD6-27B3-4B69-F8B0372B2275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9" creationId="{CC888CD9-45BA-E04C-806F-9BCC1B3B0DCD}"/>
          </ac:spMkLst>
        </pc:spChg>
        <pc:spChg chg="add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0" creationId="{9D796FDC-B261-ECEF-6C77-1B5B2BC572A6}"/>
          </ac:spMkLst>
        </pc:spChg>
        <pc:spChg chg="add del mod topLvl">
          <ac:chgData name="Tang Bo" userId="332dbdf67b1791cd" providerId="LiveId" clId="{7917D0F3-665A-42B4-A461-BA4FD6D09CD8}" dt="2022-10-19T22:41:05.831" v="1039" actId="165"/>
          <ac:spMkLst>
            <pc:docMk/>
            <pc:sldMk cId="1123260638" sldId="256"/>
            <ac:spMk id="11" creationId="{82A3A2E9-5963-D9E4-EDEB-AEF66DD738CB}"/>
          </ac:spMkLst>
        </pc:spChg>
        <pc:spChg chg="add del mod">
          <ac:chgData name="Tang Bo" userId="332dbdf67b1791cd" providerId="LiveId" clId="{7917D0F3-665A-42B4-A461-BA4FD6D09CD8}" dt="2022-10-19T20:44:26.509" v="68" actId="11529"/>
          <ac:spMkLst>
            <pc:docMk/>
            <pc:sldMk cId="1123260638" sldId="256"/>
            <ac:spMk id="17" creationId="{EFB2A5C1-7B82-4A3F-1FF4-F19B60DE71F1}"/>
          </ac:spMkLst>
        </pc:spChg>
        <pc:spChg chg="add del mod">
          <ac:chgData name="Tang Bo" userId="332dbdf67b1791cd" providerId="LiveId" clId="{7917D0F3-665A-42B4-A461-BA4FD6D09CD8}" dt="2022-10-19T20:49:37.633" v="181" actId="478"/>
          <ac:spMkLst>
            <pc:docMk/>
            <pc:sldMk cId="1123260638" sldId="256"/>
            <ac:spMk id="18" creationId="{53F7276B-09EF-D24A-CDB8-6CB3F3572363}"/>
          </ac:spMkLst>
        </pc:spChg>
        <pc:spChg chg="add mod">
          <ac:chgData name="Tang Bo" userId="332dbdf67b1791cd" providerId="LiveId" clId="{7917D0F3-665A-42B4-A461-BA4FD6D09CD8}" dt="2022-10-19T20:46:32.762" v="102" actId="571"/>
          <ac:spMkLst>
            <pc:docMk/>
            <pc:sldMk cId="1123260638" sldId="256"/>
            <ac:spMk id="22" creationId="{92B28985-8E56-BC0C-E3BA-E2D04D51875D}"/>
          </ac:spMkLst>
        </pc:spChg>
        <pc:spChg chg="add del mod">
          <ac:chgData name="Tang Bo" userId="332dbdf67b1791cd" providerId="LiveId" clId="{7917D0F3-665A-42B4-A461-BA4FD6D09CD8}" dt="2022-10-19T20:51:46.965" v="221" actId="478"/>
          <ac:spMkLst>
            <pc:docMk/>
            <pc:sldMk cId="1123260638" sldId="256"/>
            <ac:spMk id="33" creationId="{F36AD013-ED49-D729-D8E9-E4677F9B73B3}"/>
          </ac:spMkLst>
        </pc:spChg>
        <pc:spChg chg="add del mod ord">
          <ac:chgData name="Tang Bo" userId="332dbdf67b1791cd" providerId="LiveId" clId="{7917D0F3-665A-42B4-A461-BA4FD6D09CD8}" dt="2022-10-19T20:54:52.447" v="351" actId="478"/>
          <ac:spMkLst>
            <pc:docMk/>
            <pc:sldMk cId="1123260638" sldId="256"/>
            <ac:spMk id="34" creationId="{DECA984F-1626-F9DC-184A-571D0367D78E}"/>
          </ac:spMkLst>
        </pc:spChg>
        <pc:spChg chg="add del mod">
          <ac:chgData name="Tang Bo" userId="332dbdf67b1791cd" providerId="LiveId" clId="{7917D0F3-665A-42B4-A461-BA4FD6D09CD8}" dt="2022-10-19T21:11:55.762" v="557" actId="478"/>
          <ac:spMkLst>
            <pc:docMk/>
            <pc:sldMk cId="1123260638" sldId="256"/>
            <ac:spMk id="35" creationId="{1B5CDA0A-A069-E063-E413-4403971C49A8}"/>
          </ac:spMkLst>
        </pc:spChg>
        <pc:spChg chg="add mod ord">
          <ac:chgData name="Tang Bo" userId="332dbdf67b1791cd" providerId="LiveId" clId="{7917D0F3-665A-42B4-A461-BA4FD6D09CD8}" dt="2022-10-19T23:05:19.302" v="1137" actId="207"/>
          <ac:spMkLst>
            <pc:docMk/>
            <pc:sldMk cId="1123260638" sldId="256"/>
            <ac:spMk id="37" creationId="{908630BE-924D-7BD3-26F7-A58BCA2057CF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1" creationId="{92D8E082-4DF6-20CB-0684-68A17512EF6A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4" creationId="{55D10616-AEB3-68D6-CD76-957DF4230B2E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5" creationId="{55E2CAD7-402A-4749-AC0B-24EF9E4A1A4D}"/>
          </ac:spMkLst>
        </pc:spChg>
        <pc:spChg chg="add mod">
          <ac:chgData name="Tang Bo" userId="332dbdf67b1791cd" providerId="LiveId" clId="{7917D0F3-665A-42B4-A461-BA4FD6D09CD8}" dt="2022-10-19T22:40:53.058" v="1037" actId="207"/>
          <ac:spMkLst>
            <pc:docMk/>
            <pc:sldMk cId="1123260638" sldId="256"/>
            <ac:spMk id="56" creationId="{B842CDD9-4C72-85C1-27C3-E3B663C7A226}"/>
          </ac:spMkLst>
        </pc:spChg>
        <pc:spChg chg="add del mod topLvl">
          <ac:chgData name="Tang Bo" userId="332dbdf67b1791cd" providerId="LiveId" clId="{7917D0F3-665A-42B4-A461-BA4FD6D09CD8}" dt="2022-10-19T22:41:39.631" v="1045" actId="478"/>
          <ac:spMkLst>
            <pc:docMk/>
            <pc:sldMk cId="1123260638" sldId="256"/>
            <ac:spMk id="58" creationId="{DDCD95E6-1284-0DB8-56CA-E586557C9634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59" creationId="{3FF3D2F3-4110-AC61-7252-79D8B10473B7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0" creationId="{29CE0C42-9AB3-FEE8-6FF5-3C9B70BDBCF8}"/>
          </ac:spMkLst>
        </pc:spChg>
        <pc:spChg chg="add mod">
          <ac:chgData name="Tang Bo" userId="332dbdf67b1791cd" providerId="LiveId" clId="{7917D0F3-665A-42B4-A461-BA4FD6D09CD8}" dt="2022-10-19T22:36:28.946" v="981" actId="165"/>
          <ac:spMkLst>
            <pc:docMk/>
            <pc:sldMk cId="1123260638" sldId="256"/>
            <ac:spMk id="61" creationId="{5C053D47-388C-D349-45B2-4A825E9C945E}"/>
          </ac:spMkLst>
        </pc:spChg>
        <pc:spChg chg="add del mod">
          <ac:chgData name="Tang Bo" userId="332dbdf67b1791cd" providerId="LiveId" clId="{7917D0F3-665A-42B4-A461-BA4FD6D09CD8}" dt="2022-10-19T21:15:27.423" v="620" actId="478"/>
          <ac:spMkLst>
            <pc:docMk/>
            <pc:sldMk cId="1123260638" sldId="256"/>
            <ac:spMk id="65" creationId="{BEE8085D-1D7B-C99A-5121-517511BF2257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6" creationId="{D43F7778-7A72-6FD1-9CFD-E7C16DA34238}"/>
          </ac:spMkLst>
        </pc:spChg>
        <pc:spChg chg="add mod topLvl">
          <ac:chgData name="Tang Bo" userId="332dbdf67b1791cd" providerId="LiveId" clId="{7917D0F3-665A-42B4-A461-BA4FD6D09CD8}" dt="2022-10-19T22:41:13.226" v="1040" actId="164"/>
          <ac:spMkLst>
            <pc:docMk/>
            <pc:sldMk cId="1123260638" sldId="256"/>
            <ac:spMk id="67" creationId="{BDFC1252-C91C-B26A-CA38-0B7EA4F4715D}"/>
          </ac:spMkLst>
        </pc:spChg>
        <pc:spChg chg="add del mod ord">
          <ac:chgData name="Tang Bo" userId="332dbdf67b1791cd" providerId="LiveId" clId="{7917D0F3-665A-42B4-A461-BA4FD6D09CD8}" dt="2022-10-19T22:40:55.396" v="1038" actId="478"/>
          <ac:spMkLst>
            <pc:docMk/>
            <pc:sldMk cId="1123260638" sldId="256"/>
            <ac:spMk id="70" creationId="{3E394B76-5701-A172-8C48-AA67910FE255}"/>
          </ac:spMkLst>
        </pc:spChg>
        <pc:grpChg chg="add mod">
          <ac:chgData name="Tang Bo" userId="332dbdf67b1791cd" providerId="LiveId" clId="{7917D0F3-665A-42B4-A461-BA4FD6D09CD8}" dt="2022-10-19T20:44:36.219" v="70" actId="164"/>
          <ac:grpSpMkLst>
            <pc:docMk/>
            <pc:sldMk cId="1123260638" sldId="256"/>
            <ac:grpSpMk id="16" creationId="{AC14D562-12F2-89AB-301A-B4D38D163A1B}"/>
          </ac:grpSpMkLst>
        </pc:grpChg>
        <pc:grpChg chg="add del mod">
          <ac:chgData name="Tang Bo" userId="332dbdf67b1791cd" providerId="LiveId" clId="{7917D0F3-665A-42B4-A461-BA4FD6D09CD8}" dt="2022-10-19T20:52:03.577" v="224" actId="165"/>
          <ac:grpSpMkLst>
            <pc:docMk/>
            <pc:sldMk cId="1123260638" sldId="256"/>
            <ac:grpSpMk id="28" creationId="{F46ADF1A-E922-BEAC-A078-6A33FA2C6433}"/>
          </ac:grpSpMkLst>
        </pc:grpChg>
        <pc:grpChg chg="add mod topLvl">
          <ac:chgData name="Tang Bo" userId="332dbdf67b1791cd" providerId="LiveId" clId="{7917D0F3-665A-42B4-A461-BA4FD6D09CD8}" dt="2022-10-19T22:41:13.226" v="1040" actId="164"/>
          <ac:grpSpMkLst>
            <pc:docMk/>
            <pc:sldMk cId="1123260638" sldId="256"/>
            <ac:grpSpMk id="38" creationId="{E51D12E1-3D20-965A-4216-15719C570488}"/>
          </ac:grpSpMkLst>
        </pc:grpChg>
        <pc:grpChg chg="add mod">
          <ac:chgData name="Tang Bo" userId="332dbdf67b1791cd" providerId="LiveId" clId="{7917D0F3-665A-42B4-A461-BA4FD6D09CD8}" dt="2022-10-19T20:59:28.500" v="505" actId="164"/>
          <ac:grpSpMkLst>
            <pc:docMk/>
            <pc:sldMk cId="1123260638" sldId="256"/>
            <ac:grpSpMk id="41" creationId="{492170AB-D75F-C742-2419-739AAC591798}"/>
          </ac:grpSpMkLst>
        </pc:grpChg>
        <pc:grpChg chg="add mo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42" creationId="{6FA2BE27-7D22-D90A-9C90-DAAB99A716EA}"/>
          </ac:grpSpMkLst>
        </pc:grpChg>
        <pc:grpChg chg="add mod">
          <ac:chgData name="Tang Bo" userId="332dbdf67b1791cd" providerId="LiveId" clId="{7917D0F3-665A-42B4-A461-BA4FD6D09CD8}" dt="2022-10-19T20:59:36.457" v="508" actId="571"/>
          <ac:grpSpMkLst>
            <pc:docMk/>
            <pc:sldMk cId="1123260638" sldId="256"/>
            <ac:grpSpMk id="43" creationId="{324C807A-D73F-5C7A-9072-067C08A32B80}"/>
          </ac:grpSpMkLst>
        </pc:grpChg>
        <pc:grpChg chg="add mod">
          <ac:chgData name="Tang Bo" userId="332dbdf67b1791cd" providerId="LiveId" clId="{7917D0F3-665A-42B4-A461-BA4FD6D09CD8}" dt="2022-10-19T20:59:40.473" v="510" actId="571"/>
          <ac:grpSpMkLst>
            <pc:docMk/>
            <pc:sldMk cId="1123260638" sldId="256"/>
            <ac:grpSpMk id="47" creationId="{D516ACC3-037E-67B8-DD1E-E06F00FB5FE5}"/>
          </ac:grpSpMkLst>
        </pc:grpChg>
        <pc:grpChg chg="add mod ord topLvl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52" creationId="{C8692160-1219-38B3-6C4B-CAE3EA28E951}"/>
          </ac:grpSpMkLst>
        </pc:grpChg>
        <pc:grpChg chg="add del mod ord">
          <ac:chgData name="Tang Bo" userId="332dbdf67b1791cd" providerId="LiveId" clId="{7917D0F3-665A-42B4-A461-BA4FD6D09CD8}" dt="2022-10-19T21:13:47.888" v="594" actId="165"/>
          <ac:grpSpMkLst>
            <pc:docMk/>
            <pc:sldMk cId="1123260638" sldId="256"/>
            <ac:grpSpMk id="53" creationId="{B096F200-76BA-8BDE-E1C5-BDEFE4198638}"/>
          </ac:grpSpMkLst>
        </pc:grpChg>
        <pc:grpChg chg="add mod ord topLvl">
          <ac:chgData name="Tang Bo" userId="332dbdf67b1791cd" providerId="LiveId" clId="{7917D0F3-665A-42B4-A461-BA4FD6D09CD8}" dt="2022-10-19T22:40:46.729" v="1025" actId="166"/>
          <ac:grpSpMkLst>
            <pc:docMk/>
            <pc:sldMk cId="1123260638" sldId="256"/>
            <ac:grpSpMk id="57" creationId="{FAA8E8C2-7A0E-8787-F90C-7058CB2EE49E}"/>
          </ac:grpSpMkLst>
        </pc:grpChg>
        <pc:grpChg chg="add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2" creationId="{4505692A-84BE-9DB4-0E0D-322D8A1C1102}"/>
          </ac:grpSpMkLst>
        </pc:grpChg>
        <pc:grpChg chg="add mod ord topLvl">
          <ac:chgData name="Tang Bo" userId="332dbdf67b1791cd" providerId="LiveId" clId="{7917D0F3-665A-42B4-A461-BA4FD6D09CD8}" dt="2022-10-19T22:41:30.006" v="1042" actId="167"/>
          <ac:grpSpMkLst>
            <pc:docMk/>
            <pc:sldMk cId="1123260638" sldId="256"/>
            <ac:grpSpMk id="63" creationId="{8A0CC048-EFDC-F676-CFDE-079D6014713A}"/>
          </ac:grpSpMkLst>
        </pc:grpChg>
        <pc:grpChg chg="add del mod ord topLvl">
          <ac:chgData name="Tang Bo" userId="332dbdf67b1791cd" providerId="LiveId" clId="{7917D0F3-665A-42B4-A461-BA4FD6D09CD8}" dt="2022-10-19T22:41:05.831" v="1039" actId="165"/>
          <ac:grpSpMkLst>
            <pc:docMk/>
            <pc:sldMk cId="1123260638" sldId="256"/>
            <ac:grpSpMk id="68" creationId="{99CEB8CA-66CE-F994-028F-7D47B0630B69}"/>
          </ac:grpSpMkLst>
        </pc:grpChg>
        <pc:grpChg chg="add del mod">
          <ac:chgData name="Tang Bo" userId="332dbdf67b1791cd" providerId="LiveId" clId="{7917D0F3-665A-42B4-A461-BA4FD6D09CD8}" dt="2022-10-19T22:36:28.946" v="981" actId="165"/>
          <ac:grpSpMkLst>
            <pc:docMk/>
            <pc:sldMk cId="1123260638" sldId="256"/>
            <ac:grpSpMk id="69" creationId="{0CE88D3B-4BBE-EF70-7786-BBAD678ED25D}"/>
          </ac:grpSpMkLst>
        </pc:grpChg>
        <pc:grpChg chg="add mod ord">
          <ac:chgData name="Tang Bo" userId="332dbdf67b1791cd" providerId="LiveId" clId="{7917D0F3-665A-42B4-A461-BA4FD6D09CD8}" dt="2022-10-19T22:41:23.398" v="1041" actId="167"/>
          <ac:grpSpMkLst>
            <pc:docMk/>
            <pc:sldMk cId="1123260638" sldId="256"/>
            <ac:grpSpMk id="71" creationId="{31CB0407-18DA-571D-AD54-B1401F40F31E}"/>
          </ac:grpSpMkLst>
        </pc:grp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5" creationId="{D2E5564A-5F4D-68CA-2A8A-A60D761575D7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6" creationId="{F8C17D19-297C-FB6D-08F0-DF9C27112138}"/>
          </ac:cxnSpMkLst>
        </pc:cxnChg>
        <pc:cxnChg chg="add del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3" creationId="{F095E34D-F785-2275-34B1-302DF279041B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5" creationId="{8DFEA0E4-22C5-3B54-15ED-980CDE496A3E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19" creationId="{82705FA2-2FA0-7BD8-5213-8C17BCC67F04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3" creationId="{1DB9FC0B-8B0B-BB9D-D5E2-6699DC736D89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4" creationId="{9E2C2649-F733-3F3C-A278-C521EA30DA48}"/>
          </ac:cxnSpMkLst>
        </pc:cxnChg>
        <pc:cxnChg chg="add mod topLvl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25" creationId="{962009D0-9CCB-B3AC-7C03-808306857E27}"/>
          </ac:cxnSpMkLst>
        </pc:cxnChg>
        <pc:cxnChg chg="add del mod">
          <ac:chgData name="Tang Bo" userId="332dbdf67b1791cd" providerId="LiveId" clId="{7917D0F3-665A-42B4-A461-BA4FD6D09CD8}" dt="2022-10-19T20:50:24.688" v="190" actId="478"/>
          <ac:cxnSpMkLst>
            <pc:docMk/>
            <pc:sldMk cId="1123260638" sldId="256"/>
            <ac:cxnSpMk id="27" creationId="{24963F34-499C-38FC-9A62-A11C07696D99}"/>
          </ac:cxnSpMkLst>
        </pc:cxnChg>
        <pc:cxnChg chg="add del">
          <ac:chgData name="Tang Bo" userId="332dbdf67b1791cd" providerId="LiveId" clId="{7917D0F3-665A-42B4-A461-BA4FD6D09CD8}" dt="2022-10-19T20:50:41.380" v="193" actId="11529"/>
          <ac:cxnSpMkLst>
            <pc:docMk/>
            <pc:sldMk cId="1123260638" sldId="256"/>
            <ac:cxnSpMk id="30" creationId="{095A330B-B541-07F8-DED0-3499B535C48A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2" creationId="{2EDB4F53-A707-C128-A7D1-73728B7F703D}"/>
          </ac:cxnSpMkLst>
        </pc:cxnChg>
        <pc:cxnChg chg="add del mod">
          <ac:chgData name="Tang Bo" userId="332dbdf67b1791cd" providerId="LiveId" clId="{7917D0F3-665A-42B4-A461-BA4FD6D09CD8}" dt="2022-10-19T22:41:05.831" v="1039" actId="165"/>
          <ac:cxnSpMkLst>
            <pc:docMk/>
            <pc:sldMk cId="1123260638" sldId="256"/>
            <ac:cxnSpMk id="36" creationId="{D262D405-CDC9-9797-AB61-F09DB90B856B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39" creationId="{4CCCADA3-1149-108A-9E88-1A47D8A534A0}"/>
          </ac:cxnSpMkLst>
        </pc:cxnChg>
        <pc:cxnChg chg="add mod">
          <ac:chgData name="Tang Bo" userId="332dbdf67b1791cd" providerId="LiveId" clId="{7917D0F3-665A-42B4-A461-BA4FD6D09CD8}" dt="2022-10-19T22:36:28.946" v="981" actId="165"/>
          <ac:cxnSpMkLst>
            <pc:docMk/>
            <pc:sldMk cId="1123260638" sldId="256"/>
            <ac:cxnSpMk id="40" creationId="{C0EE93CC-1731-9631-2933-F1E5D3CED370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4" creationId="{84F322E0-C6EC-843A-56D3-2C8FFE41CCCD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5" creationId="{678510E4-DCAA-AF5C-B94D-B921FA8F1BE1}"/>
          </ac:cxnSpMkLst>
        </pc:cxnChg>
        <pc:cxnChg chg="mod">
          <ac:chgData name="Tang Bo" userId="332dbdf67b1791cd" providerId="LiveId" clId="{7917D0F3-665A-42B4-A461-BA4FD6D09CD8}" dt="2022-10-19T20:59:36.457" v="508" actId="571"/>
          <ac:cxnSpMkLst>
            <pc:docMk/>
            <pc:sldMk cId="1123260638" sldId="256"/>
            <ac:cxnSpMk id="46" creationId="{C9D76A5E-5817-23D3-8F39-59596AD19066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8" creationId="{C1F9F0F1-ABCC-B6DA-7C87-D72513B3D6CF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49" creationId="{4A071799-E246-3A3D-5186-ECE651ACABDB}"/>
          </ac:cxnSpMkLst>
        </pc:cxnChg>
        <pc:cxnChg chg="mod">
          <ac:chgData name="Tang Bo" userId="332dbdf67b1791cd" providerId="LiveId" clId="{7917D0F3-665A-42B4-A461-BA4FD6D09CD8}" dt="2022-10-19T20:59:40.473" v="510" actId="571"/>
          <ac:cxnSpMkLst>
            <pc:docMk/>
            <pc:sldMk cId="1123260638" sldId="256"/>
            <ac:cxnSpMk id="50" creationId="{2DD4412D-491F-3504-BA80-259B9886DDCC}"/>
          </ac:cxnSpMkLst>
        </pc:cxnChg>
      </pc:sldChg>
      <pc:sldChg chg="addSp delSp modSp add mod">
        <pc:chgData name="Tang Bo" userId="332dbdf67b1791cd" providerId="LiveId" clId="{7917D0F3-665A-42B4-A461-BA4FD6D09CD8}" dt="2022-10-19T23:05:03.001" v="1133" actId="207"/>
        <pc:sldMkLst>
          <pc:docMk/>
          <pc:sldMk cId="1404667672" sldId="257"/>
        </pc:sldMkLst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7" creationId="{E9839FD4-6734-0A60-5E4A-F27E6FDC62CB}"/>
          </ac:spMkLst>
        </pc:spChg>
        <pc:spChg chg="add mod topLvl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18" creationId="{00EAA29C-841C-3393-91C5-B7FCEC31A040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6" creationId="{F06EE2F7-C9A8-71B5-5AE9-D0639D1C5DDC}"/>
          </ac:spMkLst>
        </pc:spChg>
        <pc:spChg chg="add mod topLvl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27" creationId="{C569BA4D-197E-0451-3F17-C2AB15C53625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0" creationId="{539833F9-A672-475B-F0F7-9481D82DFFBA}"/>
          </ac:spMkLst>
        </pc:spChg>
        <pc:spChg chg="add mod topLvl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31" creationId="{6BA08615-90C6-64ED-B62A-96E84C1C5AE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35" creationId="{17E7934E-4005-D50D-9F05-E416D59AF6E6}"/>
          </ac:spMkLst>
        </pc:spChg>
        <pc:spChg chg="mod">
          <ac:chgData name="Tang Bo" userId="332dbdf67b1791cd" providerId="LiveId" clId="{7917D0F3-665A-42B4-A461-BA4FD6D09CD8}" dt="2022-10-19T23:05:03.001" v="1133" actId="207"/>
          <ac:spMkLst>
            <pc:docMk/>
            <pc:sldMk cId="1404667672" sldId="257"/>
            <ac:spMk id="37" creationId="{908630BE-924D-7BD3-26F7-A58BCA2057CF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3" creationId="{803399D7-8CA4-D3DC-DA20-EC2D7B3FE125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6" creationId="{A361EDBC-071D-6E36-C199-3B902B46BA54}"/>
          </ac:spMkLst>
        </pc:spChg>
        <pc:spChg chg="add mod topLvl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48" creationId="{DD028092-1820-155D-BB12-671A7150F8B9}"/>
          </ac:spMkLst>
        </pc:spChg>
        <pc:spChg chg="add mod">
          <ac:chgData name="Tang Bo" userId="332dbdf67b1791cd" providerId="LiveId" clId="{7917D0F3-665A-42B4-A461-BA4FD6D09CD8}" dt="2022-10-19T22:35:37.804" v="975" actId="164"/>
          <ac:spMkLst>
            <pc:docMk/>
            <pc:sldMk cId="1404667672" sldId="257"/>
            <ac:spMk id="53" creationId="{DA0AD749-B024-AF0B-7516-9C5876ED1528}"/>
          </ac:spMkLst>
        </pc:spChg>
        <pc:spChg chg="del mod">
          <ac:chgData name="Tang Bo" userId="332dbdf67b1791cd" providerId="LiveId" clId="{7917D0F3-665A-42B4-A461-BA4FD6D09CD8}" dt="2022-10-19T21:59:52.965" v="756" actId="478"/>
          <ac:spMkLst>
            <pc:docMk/>
            <pc:sldMk cId="1404667672" sldId="257"/>
            <ac:spMk id="54" creationId="{55D10616-AEB3-68D6-CD76-957DF4230B2E}"/>
          </ac:spMkLst>
        </pc:spChg>
        <pc:spChg chg="del mod">
          <ac:chgData name="Tang Bo" userId="332dbdf67b1791cd" providerId="LiveId" clId="{7917D0F3-665A-42B4-A461-BA4FD6D09CD8}" dt="2022-10-19T21:59:55.195" v="757" actId="478"/>
          <ac:spMkLst>
            <pc:docMk/>
            <pc:sldMk cId="1404667672" sldId="257"/>
            <ac:spMk id="55" creationId="{55E2CAD7-402A-4749-AC0B-24EF9E4A1A4D}"/>
          </ac:spMkLst>
        </pc:spChg>
        <pc:spChg chg="del mod">
          <ac:chgData name="Tang Bo" userId="332dbdf67b1791cd" providerId="LiveId" clId="{7917D0F3-665A-42B4-A461-BA4FD6D09CD8}" dt="2022-10-19T21:59:49.908" v="755" actId="478"/>
          <ac:spMkLst>
            <pc:docMk/>
            <pc:sldMk cId="1404667672" sldId="257"/>
            <ac:spMk id="56" creationId="{B842CDD9-4C72-85C1-27C3-E3B663C7A226}"/>
          </ac:spMkLst>
        </pc:spChg>
        <pc:spChg chg="add mod">
          <ac:chgData name="Tang Bo" userId="332dbdf67b1791cd" providerId="LiveId" clId="{7917D0F3-665A-42B4-A461-BA4FD6D09CD8}" dt="2022-10-19T22:30:05.233" v="906" actId="164"/>
          <ac:spMkLst>
            <pc:docMk/>
            <pc:sldMk cId="1404667672" sldId="257"/>
            <ac:spMk id="64" creationId="{157FF4DC-3F2E-46B7-302A-973F48C250DF}"/>
          </ac:spMkLst>
        </pc:spChg>
        <pc:spChg chg="add mod">
          <ac:chgData name="Tang Bo" userId="332dbdf67b1791cd" providerId="LiveId" clId="{7917D0F3-665A-42B4-A461-BA4FD6D09CD8}" dt="2022-10-19T22:29:25.970" v="901" actId="164"/>
          <ac:spMkLst>
            <pc:docMk/>
            <pc:sldMk cId="1404667672" sldId="257"/>
            <ac:spMk id="65" creationId="{AE7C4B31-FDA2-28A4-6327-6B2FCA6B533F}"/>
          </ac:spMkLst>
        </pc:spChg>
        <pc:spChg chg="add del mod">
          <ac:chgData name="Tang Bo" userId="332dbdf67b1791cd" providerId="LiveId" clId="{7917D0F3-665A-42B4-A461-BA4FD6D09CD8}" dt="2022-10-19T22:26:11.234" v="890" actId="478"/>
          <ac:spMkLst>
            <pc:docMk/>
            <pc:sldMk cId="1404667672" sldId="257"/>
            <ac:spMk id="70" creationId="{8DF7D854-3F7A-9E42-FE8E-EC1E5559A4A3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1" creationId="{A6297DAE-4590-03B1-BF0F-EFBAE94C0FDD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2" creationId="{F11C81FC-FB77-BE28-DF22-D9130D5BAEC1}"/>
          </ac:spMkLst>
        </pc:spChg>
        <pc:spChg chg="add mod">
          <ac:chgData name="Tang Bo" userId="332dbdf67b1791cd" providerId="LiveId" clId="{7917D0F3-665A-42B4-A461-BA4FD6D09CD8}" dt="2022-10-19T22:35:42.945" v="976" actId="165"/>
          <ac:spMkLst>
            <pc:docMk/>
            <pc:sldMk cId="1404667672" sldId="257"/>
            <ac:spMk id="79" creationId="{0F08DBC3-D41D-F83C-FA20-D6256E983830}"/>
          </ac:spMkLst>
        </pc:spChg>
        <pc:spChg chg="add mod">
          <ac:chgData name="Tang Bo" userId="332dbdf67b1791cd" providerId="LiveId" clId="{7917D0F3-665A-42B4-A461-BA4FD6D09CD8}" dt="2022-10-19T22:35:15.836" v="970" actId="164"/>
          <ac:spMkLst>
            <pc:docMk/>
            <pc:sldMk cId="1404667672" sldId="257"/>
            <ac:spMk id="80" creationId="{D64DE523-2D0F-5C1C-7BA3-4F1BC2057DF5}"/>
          </ac:spMkLst>
        </pc:spChg>
        <pc:spChg chg="add mod topLvl">
          <ac:chgData name="Tang Bo" userId="332dbdf67b1791cd" providerId="LiveId" clId="{7917D0F3-665A-42B4-A461-BA4FD6D09CD8}" dt="2022-10-19T22:35:48.830" v="977" actId="164"/>
          <ac:spMkLst>
            <pc:docMk/>
            <pc:sldMk cId="1404667672" sldId="257"/>
            <ac:spMk id="81" creationId="{CCCBDE62-6D59-398B-E41C-BFD9B03A444D}"/>
          </ac:spMkLst>
        </pc:spChg>
        <pc:spChg chg="add mod">
          <ac:chgData name="Tang Bo" userId="332dbdf67b1791cd" providerId="LiveId" clId="{7917D0F3-665A-42B4-A461-BA4FD6D09CD8}" dt="2022-10-19T22:35:27.682" v="973" actId="164"/>
          <ac:spMkLst>
            <pc:docMk/>
            <pc:sldMk cId="1404667672" sldId="257"/>
            <ac:spMk id="82" creationId="{D4EC595B-749B-550F-7493-BC733CBF1974}"/>
          </ac:spMkLst>
        </pc:spChg>
        <pc:spChg chg="add mod">
          <ac:chgData name="Tang Bo" userId="332dbdf67b1791cd" providerId="LiveId" clId="{7917D0F3-665A-42B4-A461-BA4FD6D09CD8}" dt="2022-10-19T22:35:53.631" v="978" actId="164"/>
          <ac:spMkLst>
            <pc:docMk/>
            <pc:sldMk cId="1404667672" sldId="257"/>
            <ac:spMk id="83" creationId="{4F510DBD-F583-BF22-6139-BCA2356627A1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3" creationId="{15395B2F-EFC9-54C5-9BCB-F9FBB9FCC23A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4" creationId="{0B649374-CB0A-86B4-2711-2A24A597B076}"/>
          </ac:spMkLst>
        </pc:spChg>
        <pc:spChg chg="mod">
          <ac:chgData name="Tang Bo" userId="332dbdf67b1791cd" providerId="LiveId" clId="{7917D0F3-665A-42B4-A461-BA4FD6D09CD8}" dt="2022-10-19T22:36:56.520" v="987" actId="207"/>
          <ac:spMkLst>
            <pc:docMk/>
            <pc:sldMk cId="1404667672" sldId="257"/>
            <ac:spMk id="95" creationId="{B7ECD2E1-47D8-07AA-55BD-4B4A7DA07532}"/>
          </ac:spMkLst>
        </pc:spChg>
        <pc:grpChg chg="add del mod">
          <ac:chgData name="Tang Bo" userId="332dbdf67b1791cd" providerId="LiveId" clId="{7917D0F3-665A-42B4-A461-BA4FD6D09CD8}" dt="2022-10-19T22:24:17.848" v="864" actId="165"/>
          <ac:grpSpMkLst>
            <pc:docMk/>
            <pc:sldMk cId="1404667672" sldId="257"/>
            <ac:grpSpMk id="20" creationId="{4B82FD7D-B667-915C-64FC-7622667E4B7C}"/>
          </ac:grpSpMkLst>
        </pc:grpChg>
        <pc:grpChg chg="add del mod">
          <ac:chgData name="Tang Bo" userId="332dbdf67b1791cd" providerId="LiveId" clId="{7917D0F3-665A-42B4-A461-BA4FD6D09CD8}" dt="2022-10-19T22:24:13.341" v="863" actId="165"/>
          <ac:grpSpMkLst>
            <pc:docMk/>
            <pc:sldMk cId="1404667672" sldId="257"/>
            <ac:grpSpMk id="33" creationId="{45457BCE-FD91-4F00-35C5-2CA25C34DEE7}"/>
          </ac:grpSpMkLst>
        </pc:grpChg>
        <pc:grpChg chg="add del mod">
          <ac:chgData name="Tang Bo" userId="332dbdf67b1791cd" providerId="LiveId" clId="{7917D0F3-665A-42B4-A461-BA4FD6D09CD8}" dt="2022-10-19T22:24:22.461" v="865" actId="165"/>
          <ac:grpSpMkLst>
            <pc:docMk/>
            <pc:sldMk cId="1404667672" sldId="257"/>
            <ac:grpSpMk id="44" creationId="{040BF4EB-6C57-60F1-8854-9A66FF9C157A}"/>
          </ac:grpSpMkLst>
        </pc:grpChg>
        <pc:grpChg chg="add del mod">
          <ac:chgData name="Tang Bo" userId="332dbdf67b1791cd" providerId="LiveId" clId="{7917D0F3-665A-42B4-A461-BA4FD6D09CD8}" dt="2022-10-19T22:24:26.292" v="866" actId="165"/>
          <ac:grpSpMkLst>
            <pc:docMk/>
            <pc:sldMk cId="1404667672" sldId="257"/>
            <ac:grpSpMk id="49" creationId="{C2ABA1B7-0CE9-DBFF-1F16-947BF64AFEF1}"/>
          </ac:grpSpMkLst>
        </pc:grpChg>
        <pc:grpChg chg="add del mod">
          <ac:chgData name="Tang Bo" userId="332dbdf67b1791cd" providerId="LiveId" clId="{7917D0F3-665A-42B4-A461-BA4FD6D09CD8}" dt="2022-10-19T22:24:29.998" v="867" actId="165"/>
          <ac:grpSpMkLst>
            <pc:docMk/>
            <pc:sldMk cId="1404667672" sldId="257"/>
            <ac:grpSpMk id="50" creationId="{72E0F40C-6DE7-7B81-2872-5EB183C7957F}"/>
          </ac:grpSpMkLst>
        </pc:grpChg>
        <pc:grpChg chg="del">
          <ac:chgData name="Tang Bo" userId="332dbdf67b1791cd" providerId="LiveId" clId="{7917D0F3-665A-42B4-A461-BA4FD6D09CD8}" dt="2022-10-19T21:59:52.965" v="756" actId="478"/>
          <ac:grpSpMkLst>
            <pc:docMk/>
            <pc:sldMk cId="1404667672" sldId="257"/>
            <ac:grpSpMk id="57" creationId="{FAA8E8C2-7A0E-8787-F90C-7058CB2EE49E}"/>
          </ac:grpSpMkLst>
        </pc:grpChg>
        <pc:grpChg chg="mod">
          <ac:chgData name="Tang Bo" userId="332dbdf67b1791cd" providerId="LiveId" clId="{7917D0F3-665A-42B4-A461-BA4FD6D09CD8}" dt="2022-10-19T22:01:44.135" v="778" actId="688"/>
          <ac:grpSpMkLst>
            <pc:docMk/>
            <pc:sldMk cId="1404667672" sldId="257"/>
            <ac:grpSpMk id="69" creationId="{0CE88D3B-4BBE-EF70-7786-BBAD678ED25D}"/>
          </ac:grpSpMkLst>
        </pc:grpChg>
        <pc:grpChg chg="add mod">
          <ac:chgData name="Tang Bo" userId="332dbdf67b1791cd" providerId="LiveId" clId="{7917D0F3-665A-42B4-A461-BA4FD6D09CD8}" dt="2022-10-19T22:35:53.631" v="978" actId="164"/>
          <ac:grpSpMkLst>
            <pc:docMk/>
            <pc:sldMk cId="1404667672" sldId="257"/>
            <ac:grpSpMk id="73" creationId="{673AA2EF-D42E-7C35-4B99-BC62B8A09B84}"/>
          </ac:grpSpMkLst>
        </pc:grpChg>
        <pc:grpChg chg="add mod">
          <ac:chgData name="Tang Bo" userId="332dbdf67b1791cd" providerId="LiveId" clId="{7917D0F3-665A-42B4-A461-BA4FD6D09CD8}" dt="2022-10-19T22:35:15.836" v="970" actId="164"/>
          <ac:grpSpMkLst>
            <pc:docMk/>
            <pc:sldMk cId="1404667672" sldId="257"/>
            <ac:grpSpMk id="74" creationId="{1D492E2A-9DC3-F59A-07D7-478ED5E68E66}"/>
          </ac:grpSpMkLst>
        </pc:grpChg>
        <pc:grpChg chg="add mod">
          <ac:chgData name="Tang Bo" userId="332dbdf67b1791cd" providerId="LiveId" clId="{7917D0F3-665A-42B4-A461-BA4FD6D09CD8}" dt="2022-10-19T22:29:34.218" v="903" actId="164"/>
          <ac:grpSpMkLst>
            <pc:docMk/>
            <pc:sldMk cId="1404667672" sldId="257"/>
            <ac:grpSpMk id="75" creationId="{7679BD87-D483-092D-C7E5-30DBC37A7E7E}"/>
          </ac:grpSpMkLst>
        </pc:grpChg>
        <pc:grpChg chg="add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76" creationId="{10B6D584-61A9-8D7B-F130-51704EA4AE5E}"/>
          </ac:grpSpMkLst>
        </pc:grpChg>
        <pc:grpChg chg="add mod topLvl">
          <ac:chgData name="Tang Bo" userId="332dbdf67b1791cd" providerId="LiveId" clId="{7917D0F3-665A-42B4-A461-BA4FD6D09CD8}" dt="2022-10-19T22:35:48.830" v="977" actId="164"/>
          <ac:grpSpMkLst>
            <pc:docMk/>
            <pc:sldMk cId="1404667672" sldId="257"/>
            <ac:grpSpMk id="77" creationId="{1C477DAE-B3CA-AFCE-34E6-A5FA6E4781FF}"/>
          </ac:grpSpMkLst>
        </pc:grpChg>
        <pc:grpChg chg="add mod">
          <ac:chgData name="Tang Bo" userId="332dbdf67b1791cd" providerId="LiveId" clId="{7917D0F3-665A-42B4-A461-BA4FD6D09CD8}" dt="2022-10-19T22:35:27.682" v="973" actId="164"/>
          <ac:grpSpMkLst>
            <pc:docMk/>
            <pc:sldMk cId="1404667672" sldId="257"/>
            <ac:grpSpMk id="78" creationId="{36D10C1E-A556-CA16-10DF-E8E4A83398CA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4" creationId="{B1629AED-4633-15C6-26D6-DF29A5DEF979}"/>
          </ac:grpSpMkLst>
        </pc:grpChg>
        <pc:grpChg chg="add mod topLvl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5" creationId="{6BE3F5DD-0D98-4705-D26A-F9B7EB5D2CB2}"/>
          </ac:grpSpMkLst>
        </pc:grpChg>
        <pc:grpChg chg="add del mod">
          <ac:chgData name="Tang Bo" userId="332dbdf67b1791cd" providerId="LiveId" clId="{7917D0F3-665A-42B4-A461-BA4FD6D09CD8}" dt="2022-10-19T22:35:42.945" v="976" actId="165"/>
          <ac:grpSpMkLst>
            <pc:docMk/>
            <pc:sldMk cId="1404667672" sldId="257"/>
            <ac:grpSpMk id="86" creationId="{F53D195D-882D-4CFD-312D-B64B137EF1F5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7" creationId="{3BD0FDBB-6F5C-69F8-C8E9-A579EF0B2E30}"/>
          </ac:grpSpMkLst>
        </pc:grpChg>
        <pc:grpChg chg="add mod">
          <ac:chgData name="Tang Bo" userId="332dbdf67b1791cd" providerId="LiveId" clId="{7917D0F3-665A-42B4-A461-BA4FD6D09CD8}" dt="2022-10-19T22:35:37.804" v="975" actId="164"/>
          <ac:grpSpMkLst>
            <pc:docMk/>
            <pc:sldMk cId="1404667672" sldId="257"/>
            <ac:grpSpMk id="88" creationId="{BA9867E5-34B8-E826-1CAA-7BF1AADD15E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89" creationId="{8F83C077-9A22-3F7F-9132-3C174A6F112D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0" creationId="{DD52F99E-F6ED-976E-A3B2-43BE5826D888}"/>
          </ac:grpSpMkLst>
        </pc:grpChg>
        <pc:grpChg chg="add mod">
          <ac:chgData name="Tang Bo" userId="332dbdf67b1791cd" providerId="LiveId" clId="{7917D0F3-665A-42B4-A461-BA4FD6D09CD8}" dt="2022-10-19T22:36:07.792" v="979" actId="164"/>
          <ac:grpSpMkLst>
            <pc:docMk/>
            <pc:sldMk cId="1404667672" sldId="257"/>
            <ac:grpSpMk id="91" creationId="{E3AC2295-1E7E-699D-7857-9DB48067DA75}"/>
          </ac:grpSpMkLst>
        </pc:grpChg>
        <pc:grpChg chg="add mod">
          <ac:chgData name="Tang Bo" userId="332dbdf67b1791cd" providerId="LiveId" clId="{7917D0F3-665A-42B4-A461-BA4FD6D09CD8}" dt="2022-10-19T22:36:33.823" v="982"/>
          <ac:grpSpMkLst>
            <pc:docMk/>
            <pc:sldMk cId="1404667672" sldId="257"/>
            <ac:grpSpMk id="92" creationId="{0FA52616-FD3D-33D0-AD87-1298E4A7A4DE}"/>
          </ac:grpSpMkLst>
        </pc:grp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3" creationId="{5B94A90B-96CE-FEA1-9506-9331984109CE}"/>
          </ac:cxnSpMkLst>
        </pc:cxnChg>
        <pc:cxnChg chg="add mod topLvl">
          <ac:chgData name="Tang Bo" userId="332dbdf67b1791cd" providerId="LiveId" clId="{7917D0F3-665A-42B4-A461-BA4FD6D09CD8}" dt="2022-10-19T22:30:05.233" v="906" actId="164"/>
          <ac:cxnSpMkLst>
            <pc:docMk/>
            <pc:sldMk cId="1404667672" sldId="257"/>
            <ac:cxnSpMk id="4" creationId="{91141B6C-D4B9-DA40-4335-3ABEDC1960D1}"/>
          </ac:cxnSpMkLst>
        </pc:cxnChg>
        <pc:cxnChg chg="add del mod">
          <ac:chgData name="Tang Bo" userId="332dbdf67b1791cd" providerId="LiveId" clId="{7917D0F3-665A-42B4-A461-BA4FD6D09CD8}" dt="2022-10-19T21:52:54.658" v="677" actId="11529"/>
          <ac:cxnSpMkLst>
            <pc:docMk/>
            <pc:sldMk cId="1404667672" sldId="257"/>
            <ac:cxnSpMk id="8" creationId="{2D605107-42C1-AD0C-CF87-4F0743ADC6C0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1" creationId="{0FAD09D0-F508-A4D1-CE64-FDB7FCF5EEBC}"/>
          </ac:cxnSpMkLst>
        </pc:cxnChg>
        <pc:cxnChg chg="add mod topLvl">
          <ac:chgData name="Tang Bo" userId="332dbdf67b1791cd" providerId="LiveId" clId="{7917D0F3-665A-42B4-A461-BA4FD6D09CD8}" dt="2022-10-19T22:35:37.804" v="975" actId="164"/>
          <ac:cxnSpMkLst>
            <pc:docMk/>
            <pc:sldMk cId="1404667672" sldId="257"/>
            <ac:cxnSpMk id="22" creationId="{0E0FB33B-718F-0A4F-0728-1E289C530571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8" creationId="{1DA3EDA7-ECAE-7BFF-34CF-74D95EB3367C}"/>
          </ac:cxnSpMkLst>
        </pc:cxnChg>
        <pc:cxnChg chg="add mod topLvl">
          <ac:chgData name="Tang Bo" userId="332dbdf67b1791cd" providerId="LiveId" clId="{7917D0F3-665A-42B4-A461-BA4FD6D09CD8}" dt="2022-10-19T22:29:25.970" v="901" actId="164"/>
          <ac:cxnSpMkLst>
            <pc:docMk/>
            <pc:sldMk cId="1404667672" sldId="257"/>
            <ac:cxnSpMk id="29" creationId="{21F31D10-4F51-F5D9-8876-0D86BDD14FD3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34" creationId="{410D1CC4-8238-1E02-0991-524FAF02BBE6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1" creationId="{B15B55B6-2969-647C-70FB-51A8F276CAB5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5" creationId="{7DDD7B5C-C43A-8B44-9696-BC7B05F8AEF2}"/>
          </ac:cxnSpMkLst>
        </pc:cxnChg>
        <pc:cxnChg chg="add mod topLvl">
          <ac:chgData name="Tang Bo" userId="332dbdf67b1791cd" providerId="LiveId" clId="{7917D0F3-665A-42B4-A461-BA4FD6D09CD8}" dt="2022-10-19T22:35:42.945" v="976" actId="165"/>
          <ac:cxnSpMkLst>
            <pc:docMk/>
            <pc:sldMk cId="1404667672" sldId="257"/>
            <ac:cxnSpMk id="47" creationId="{FCC9BE40-98E3-CF3A-53D7-E0D03B9130E3}"/>
          </ac:cxnSpMkLst>
        </pc:cxnChg>
      </pc:sldChg>
      <pc:sldChg chg="addSp delSp modSp add del mod">
        <pc:chgData name="Tang Bo" userId="332dbdf67b1791cd" providerId="LiveId" clId="{7917D0F3-665A-42B4-A461-BA4FD6D09CD8}" dt="2022-10-19T22:32:41.881" v="919" actId="47"/>
        <pc:sldMkLst>
          <pc:docMk/>
          <pc:sldMk cId="280788377" sldId="258"/>
        </pc:sldMkLst>
        <pc:spChg chg="add del mod">
          <ac:chgData name="Tang Bo" userId="332dbdf67b1791cd" providerId="LiveId" clId="{7917D0F3-665A-42B4-A461-BA4FD6D09CD8}" dt="2022-10-19T22:32:22.878" v="917" actId="478"/>
          <ac:spMkLst>
            <pc:docMk/>
            <pc:sldMk cId="280788377" sldId="258"/>
            <ac:spMk id="2" creationId="{6AB11835-3027-C36C-07D7-F8134CA0BDB6}"/>
          </ac:spMkLst>
        </pc:spChg>
        <pc:grpChg chg="del">
          <ac:chgData name="Tang Bo" userId="332dbdf67b1791cd" providerId="LiveId" clId="{7917D0F3-665A-42B4-A461-BA4FD6D09CD8}" dt="2022-10-19T22:32:39.003" v="918" actId="478"/>
          <ac:grpSpMkLst>
            <pc:docMk/>
            <pc:sldMk cId="280788377" sldId="258"/>
            <ac:grpSpMk id="69" creationId="{0CE88D3B-4BBE-EF70-7786-BBAD678ED25D}"/>
          </ac:grpSpMkLst>
        </pc:grpChg>
      </pc:sldChg>
      <pc:sldChg chg="addSp delSp modSp add mod">
        <pc:chgData name="Tang Bo" userId="332dbdf67b1791cd" providerId="LiveId" clId="{7917D0F3-665A-42B4-A461-BA4FD6D09CD8}" dt="2022-10-19T23:05:11.574" v="1135" actId="207"/>
        <pc:sldMkLst>
          <pc:docMk/>
          <pc:sldMk cId="3685590988" sldId="258"/>
        </pc:sldMkLst>
        <pc:spChg chg="add del mod">
          <ac:chgData name="Tang Bo" userId="332dbdf67b1791cd" providerId="LiveId" clId="{7917D0F3-665A-42B4-A461-BA4FD6D09CD8}" dt="2022-10-19T23:04:33.054" v="1124" actId="478"/>
          <ac:spMkLst>
            <pc:docMk/>
            <pc:sldMk cId="3685590988" sldId="258"/>
            <ac:spMk id="7" creationId="{5E7D5E61-C11D-CBDE-62F3-60F62CB4E0C5}"/>
          </ac:spMkLst>
        </pc:spChg>
        <pc:spChg chg="add mod">
          <ac:chgData name="Tang Bo" userId="332dbdf67b1791cd" providerId="LiveId" clId="{7917D0F3-665A-42B4-A461-BA4FD6D09CD8}" dt="2022-10-19T22:49:16.857" v="1121" actId="164"/>
          <ac:spMkLst>
            <pc:docMk/>
            <pc:sldMk cId="3685590988" sldId="258"/>
            <ac:spMk id="16" creationId="{759B2AE1-2AA4-7147-0603-B288612A5C47}"/>
          </ac:spMkLst>
        </pc:spChg>
        <pc:spChg chg="add mod">
          <ac:chgData name="Tang Bo" userId="332dbdf67b1791cd" providerId="LiveId" clId="{7917D0F3-665A-42B4-A461-BA4FD6D09CD8}" dt="2022-10-19T22:49:21.997" v="1122" actId="164"/>
          <ac:spMkLst>
            <pc:docMk/>
            <pc:sldMk cId="3685590988" sldId="258"/>
            <ac:spMk id="17" creationId="{B0659EE1-8375-CB94-DEA8-65D4AF051700}"/>
          </ac:spMkLst>
        </pc:spChg>
        <pc:spChg chg="mod">
          <ac:chgData name="Tang Bo" userId="332dbdf67b1791cd" providerId="LiveId" clId="{7917D0F3-665A-42B4-A461-BA4FD6D09CD8}" dt="2022-10-19T23:05:11.574" v="1135" actId="207"/>
          <ac:spMkLst>
            <pc:docMk/>
            <pc:sldMk cId="3685590988" sldId="258"/>
            <ac:spMk id="37" creationId="{908630BE-924D-7BD3-26F7-A58BCA2057CF}"/>
          </ac:spMkLst>
        </pc:spChg>
        <pc:grpChg chg="add del mod">
          <ac:chgData name="Tang Bo" userId="332dbdf67b1791cd" providerId="LiveId" clId="{7917D0F3-665A-42B4-A461-BA4FD6D09CD8}" dt="2022-10-19T23:04:33.054" v="1124" actId="478"/>
          <ac:grpSpMkLst>
            <pc:docMk/>
            <pc:sldMk cId="3685590988" sldId="258"/>
            <ac:grpSpMk id="8" creationId="{C847E7BA-7684-03C9-DBE2-00D7523B2187}"/>
          </ac:grpSpMkLst>
        </pc:grpChg>
        <pc:grpChg chg="add mod">
          <ac:chgData name="Tang Bo" userId="332dbdf67b1791cd" providerId="LiveId" clId="{7917D0F3-665A-42B4-A461-BA4FD6D09CD8}" dt="2022-10-19T22:49:21.997" v="1122" actId="164"/>
          <ac:grpSpMkLst>
            <pc:docMk/>
            <pc:sldMk cId="3685590988" sldId="258"/>
            <ac:grpSpMk id="18" creationId="{232F07CA-97CF-7CFF-62D5-F11D3975E1EC}"/>
          </ac:grpSpMkLst>
        </pc:grpChg>
        <pc:grpChg chg="add mod">
          <ac:chgData name="Tang Bo" userId="332dbdf67b1791cd" providerId="LiveId" clId="{7917D0F3-665A-42B4-A461-BA4FD6D09CD8}" dt="2022-10-19T23:04:37.116" v="1125" actId="1076"/>
          <ac:grpSpMkLst>
            <pc:docMk/>
            <pc:sldMk cId="3685590988" sldId="258"/>
            <ac:grpSpMk id="20" creationId="{F9EE48AF-3D4A-DFC0-A4F5-B05F51766D9A}"/>
          </ac:grpSpMkLst>
        </pc:grpChg>
        <pc:grpChg chg="mod">
          <ac:chgData name="Tang Bo" userId="332dbdf67b1791cd" providerId="LiveId" clId="{7917D0F3-665A-42B4-A461-BA4FD6D09CD8}" dt="2022-10-19T22:47:19.718" v="1094" actId="1076"/>
          <ac:grpSpMkLst>
            <pc:docMk/>
            <pc:sldMk cId="3685590988" sldId="258"/>
            <ac:grpSpMk id="63" creationId="{8A0CC048-EFDC-F676-CFDE-079D6014713A}"/>
          </ac:grpSpMkLst>
        </pc:grpChg>
        <pc:cxnChg chg="add mod ord">
          <ac:chgData name="Tang Bo" userId="332dbdf67b1791cd" providerId="LiveId" clId="{7917D0F3-665A-42B4-A461-BA4FD6D09CD8}" dt="2022-10-19T22:46:47.128" v="1087" actId="1076"/>
          <ac:cxnSpMkLst>
            <pc:docMk/>
            <pc:sldMk cId="3685590988" sldId="258"/>
            <ac:cxnSpMk id="3" creationId="{3DBCBA5A-F81B-2729-84E5-22929780275E}"/>
          </ac:cxnSpMkLst>
        </pc:cxnChg>
        <pc:cxnChg chg="add mod">
          <ac:chgData name="Tang Bo" userId="332dbdf67b1791cd" providerId="LiveId" clId="{7917D0F3-665A-42B4-A461-BA4FD6D09CD8}" dt="2022-10-19T22:49:33.736" v="1123" actId="14100"/>
          <ac:cxnSpMkLst>
            <pc:docMk/>
            <pc:sldMk cId="3685590988" sldId="258"/>
            <ac:cxnSpMk id="12" creationId="{8E37C6B3-BBCB-9518-D7A5-5716C9120F1A}"/>
          </ac:cxnSpMkLst>
        </pc:cxnChg>
      </pc:sldChg>
    </pc:docChg>
  </pc:docChgLst>
  <pc:docChgLst>
    <pc:chgData name="Bo Tang" userId="332dbdf67b1791cd" providerId="LiveId" clId="{F25E99E5-8171-44C4-9A87-28BE82CA5281}"/>
    <pc:docChg chg="undo redo custSel addSld modSld">
      <pc:chgData name="Bo Tang" userId="332dbdf67b1791cd" providerId="LiveId" clId="{F25E99E5-8171-44C4-9A87-28BE82CA5281}" dt="2023-07-21T05:50:03.331" v="641" actId="6549"/>
      <pc:docMkLst>
        <pc:docMk/>
      </pc:docMkLst>
      <pc:sldChg chg="addSp delSp modSp new mod">
        <pc:chgData name="Bo Tang" userId="332dbdf67b1791cd" providerId="LiveId" clId="{F25E99E5-8171-44C4-9A87-28BE82CA5281}" dt="2023-07-20T08:14:40.137" v="582" actId="207"/>
        <pc:sldMkLst>
          <pc:docMk/>
          <pc:sldMk cId="3064724767" sldId="258"/>
        </pc:sldMkLst>
        <pc:spChg chg="del">
          <ac:chgData name="Bo Tang" userId="332dbdf67b1791cd" providerId="LiveId" clId="{F25E99E5-8171-44C4-9A87-28BE82CA5281}" dt="2023-07-17T07:26:37.865" v="1" actId="478"/>
          <ac:spMkLst>
            <pc:docMk/>
            <pc:sldMk cId="3064724767" sldId="258"/>
            <ac:spMk id="2" creationId="{4BE733A1-9506-0ED9-D723-7C8DB3D9BAE8}"/>
          </ac:spMkLst>
        </pc:spChg>
        <pc:spChg chg="del">
          <ac:chgData name="Bo Tang" userId="332dbdf67b1791cd" providerId="LiveId" clId="{F25E99E5-8171-44C4-9A87-28BE82CA5281}" dt="2023-07-17T07:26:40.002" v="2" actId="478"/>
          <ac:spMkLst>
            <pc:docMk/>
            <pc:sldMk cId="3064724767" sldId="258"/>
            <ac:spMk id="3" creationId="{8031E76B-F50A-A659-AE13-B471549DB3F3}"/>
          </ac:spMkLst>
        </pc:spChg>
        <pc:spChg chg="add del mod">
          <ac:chgData name="Bo Tang" userId="332dbdf67b1791cd" providerId="LiveId" clId="{F25E99E5-8171-44C4-9A87-28BE82CA5281}" dt="2023-07-17T07:27:40.922" v="11" actId="11529"/>
          <ac:spMkLst>
            <pc:docMk/>
            <pc:sldMk cId="3064724767" sldId="258"/>
            <ac:spMk id="6" creationId="{21CABFD8-499A-E35C-D996-5F48A4664ACF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7" creationId="{6D66BA6B-4F85-470E-D43A-D39CF7BA0519}"/>
          </ac:spMkLst>
        </pc:spChg>
        <pc:spChg chg="add del mod">
          <ac:chgData name="Bo Tang" userId="332dbdf67b1791cd" providerId="LiveId" clId="{F25E99E5-8171-44C4-9A87-28BE82CA5281}" dt="2023-07-17T07:28:24.543" v="19" actId="478"/>
          <ac:spMkLst>
            <pc:docMk/>
            <pc:sldMk cId="3064724767" sldId="258"/>
            <ac:spMk id="8" creationId="{740B7132-B7CE-73C9-D425-27E9083A654D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12" creationId="{097B04A7-54BA-F9BA-AE25-897611392C69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14" creationId="{F5259003-3811-BF4F-3581-1747D97A8481}"/>
          </ac:spMkLst>
        </pc:spChg>
        <pc:spChg chg="add del">
          <ac:chgData name="Bo Tang" userId="332dbdf67b1791cd" providerId="LiveId" clId="{F25E99E5-8171-44C4-9A87-28BE82CA5281}" dt="2023-07-17T07:32:33.590" v="156" actId="22"/>
          <ac:spMkLst>
            <pc:docMk/>
            <pc:sldMk cId="3064724767" sldId="258"/>
            <ac:spMk id="16" creationId="{5B92DB76-8400-2002-5F44-B7AC161C5295}"/>
          </ac:spMkLst>
        </pc:spChg>
        <pc:spChg chg="add del mod">
          <ac:chgData name="Bo Tang" userId="332dbdf67b1791cd" providerId="LiveId" clId="{F25E99E5-8171-44C4-9A87-28BE82CA5281}" dt="2023-07-17T07:32:44.678" v="161" actId="478"/>
          <ac:spMkLst>
            <pc:docMk/>
            <pc:sldMk cId="3064724767" sldId="258"/>
            <ac:spMk id="18" creationId="{E8D9E12E-ED55-9D4D-629F-D6485EFDF538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19" creationId="{A4EC6E4C-96E4-BDA8-EC5E-260EB0E29473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24" creationId="{25590139-F504-D180-D378-55F7012ECE8F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27" creationId="{F6A19C1F-1A99-A755-8E67-F89E46E7C964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4" creationId="{AB3013BD-6D43-865E-DE1F-E9BE3FEF6C08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5" creationId="{F16A98BE-0925-E729-0C96-CEE6ED79E24D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6" creationId="{AC06B5EC-EB24-E611-81A6-40766C9AFD4A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7" creationId="{999DFAEF-E3E1-B3A2-0AE3-2F5CF112F247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8" creationId="{9E8F8448-237B-9F26-4877-B868A41E692B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39" creationId="{4CF7CD58-1FE5-3471-5D14-161A14B31DBA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0" creationId="{A44ACD44-D904-6BC4-F769-1E4B67BA3E29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1" creationId="{860AC572-45D0-E7AE-76E2-E083C25F8529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2" creationId="{21B84C9B-E4D3-F3B4-3CDE-4D0EDD3DACBF}"/>
          </ac:spMkLst>
        </pc:spChg>
        <pc:spChg chg="add mod">
          <ac:chgData name="Bo Tang" userId="332dbdf67b1791cd" providerId="LiveId" clId="{F25E99E5-8171-44C4-9A87-28BE82CA5281}" dt="2023-07-17T07:47:12.633" v="423" actId="571"/>
          <ac:spMkLst>
            <pc:docMk/>
            <pc:sldMk cId="3064724767" sldId="258"/>
            <ac:spMk id="44" creationId="{022A8747-E49C-9105-F8C8-5AEC64F1782E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5" creationId="{269BC946-7E1C-7598-0B84-8773539E9912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6" creationId="{289B424D-FD88-CE8C-C3B5-4CA1A670DC67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7" creationId="{C3F00F31-740F-3DD8-8DD8-FC69E20D383B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8" creationId="{A8AE3715-CA63-5ACF-3C13-E3858E8763EC}"/>
          </ac:spMkLst>
        </pc:spChg>
        <pc:spChg chg="add 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49" creationId="{13446274-3CE8-62EB-32E3-338A5DBDF67B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2" creationId="{8A3C863A-0929-DAA0-E455-068216B65E0C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3" creationId="{5275524D-E7F3-6CB8-4D1F-5CBE0A218AAD}"/>
          </ac:spMkLst>
        </pc:spChg>
        <pc:spChg chg="del mod">
          <ac:chgData name="Bo Tang" userId="332dbdf67b1791cd" providerId="LiveId" clId="{F25E99E5-8171-44C4-9A87-28BE82CA5281}" dt="2023-07-17T07:51:33.582" v="473" actId="478"/>
          <ac:spMkLst>
            <pc:docMk/>
            <pc:sldMk cId="3064724767" sldId="258"/>
            <ac:spMk id="54" creationId="{A235031B-24B9-9795-BF3A-6755EE0BD2DC}"/>
          </ac:spMkLst>
        </pc:spChg>
        <pc:spChg chg="del mod">
          <ac:chgData name="Bo Tang" userId="332dbdf67b1791cd" providerId="LiveId" clId="{F25E99E5-8171-44C4-9A87-28BE82CA5281}" dt="2023-07-17T07:51:32.258" v="472" actId="478"/>
          <ac:spMkLst>
            <pc:docMk/>
            <pc:sldMk cId="3064724767" sldId="258"/>
            <ac:spMk id="57" creationId="{EBFE8D58-C865-938F-A9C8-E2DAE919D073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8" creationId="{33B20A6C-05CB-78E8-6DD0-19C25471AEAF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59" creationId="{1D0A7300-DD0D-F7AE-0242-75956261F10E}"/>
          </ac:spMkLst>
        </pc:spChg>
        <pc:spChg chg="del mod">
          <ac:chgData name="Bo Tang" userId="332dbdf67b1791cd" providerId="LiveId" clId="{F25E99E5-8171-44C4-9A87-28BE82CA5281}" dt="2023-07-17T07:51:38.459" v="475" actId="478"/>
          <ac:spMkLst>
            <pc:docMk/>
            <pc:sldMk cId="3064724767" sldId="258"/>
            <ac:spMk id="60" creationId="{FD68337F-56A5-63C6-B48B-AD005940B177}"/>
          </ac:spMkLst>
        </pc:spChg>
        <pc:spChg chg="del mod">
          <ac:chgData name="Bo Tang" userId="332dbdf67b1791cd" providerId="LiveId" clId="{F25E99E5-8171-44C4-9A87-28BE82CA5281}" dt="2023-07-17T07:51:54.920" v="482" actId="478"/>
          <ac:spMkLst>
            <pc:docMk/>
            <pc:sldMk cId="3064724767" sldId="258"/>
            <ac:spMk id="61" creationId="{74D507AF-0E7A-432D-C405-A9F9EE8CD821}"/>
          </ac:spMkLst>
        </pc:spChg>
        <pc:spChg chg="del mod">
          <ac:chgData name="Bo Tang" userId="332dbdf67b1791cd" providerId="LiveId" clId="{F25E99E5-8171-44C4-9A87-28BE82CA5281}" dt="2023-07-17T07:51:53.171" v="481" actId="478"/>
          <ac:spMkLst>
            <pc:docMk/>
            <pc:sldMk cId="3064724767" sldId="258"/>
            <ac:spMk id="62" creationId="{9124E47A-33A6-3EF9-2764-00C129A7F424}"/>
          </ac:spMkLst>
        </pc:spChg>
        <pc:spChg chg="del mod">
          <ac:chgData name="Bo Tang" userId="332dbdf67b1791cd" providerId="LiveId" clId="{F25E99E5-8171-44C4-9A87-28BE82CA5281}" dt="2023-07-17T07:51:43.990" v="477" actId="478"/>
          <ac:spMkLst>
            <pc:docMk/>
            <pc:sldMk cId="3064724767" sldId="258"/>
            <ac:spMk id="63" creationId="{0700B04C-B076-65C4-48CF-962101F6F7FC}"/>
          </ac:spMkLst>
        </pc:spChg>
        <pc:spChg chg="del mod">
          <ac:chgData name="Bo Tang" userId="332dbdf67b1791cd" providerId="LiveId" clId="{F25E99E5-8171-44C4-9A87-28BE82CA5281}" dt="2023-07-17T07:53:23.141" v="498" actId="478"/>
          <ac:spMkLst>
            <pc:docMk/>
            <pc:sldMk cId="3064724767" sldId="258"/>
            <ac:spMk id="64" creationId="{2C35A26B-3282-A098-5AA1-DA438AF4ECE0}"/>
          </ac:spMkLst>
        </pc:spChg>
        <pc:spChg chg="del mod">
          <ac:chgData name="Bo Tang" userId="332dbdf67b1791cd" providerId="LiveId" clId="{F25E99E5-8171-44C4-9A87-28BE82CA5281}" dt="2023-07-17T07:53:26.444" v="499" actId="478"/>
          <ac:spMkLst>
            <pc:docMk/>
            <pc:sldMk cId="3064724767" sldId="258"/>
            <ac:spMk id="65" creationId="{DA2F0C6A-7D81-0A4F-4B5C-168F0384DC34}"/>
          </ac:spMkLst>
        </pc:spChg>
        <pc:spChg chg="mo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66" creationId="{93DE45F8-527B-DF51-FB55-6545F8B21333}"/>
          </ac:spMkLst>
        </pc:spChg>
        <pc:spChg chg="del mod">
          <ac:chgData name="Bo Tang" userId="332dbdf67b1791cd" providerId="LiveId" clId="{F25E99E5-8171-44C4-9A87-28BE82CA5281}" dt="2023-07-17T07:52:13.769" v="485" actId="478"/>
          <ac:spMkLst>
            <pc:docMk/>
            <pc:sldMk cId="3064724767" sldId="258"/>
            <ac:spMk id="67" creationId="{69368ADE-BB74-55B0-94A7-502BE8EE150E}"/>
          </ac:spMkLst>
        </pc:spChg>
        <pc:spChg chg="del mod">
          <ac:chgData name="Bo Tang" userId="332dbdf67b1791cd" providerId="LiveId" clId="{F25E99E5-8171-44C4-9A87-28BE82CA5281}" dt="2023-07-17T07:51:36.640" v="474" actId="478"/>
          <ac:spMkLst>
            <pc:docMk/>
            <pc:sldMk cId="3064724767" sldId="258"/>
            <ac:spMk id="68" creationId="{AE0FC773-2F7A-5ADD-ACCD-C42E61DA8FE7}"/>
          </ac:spMkLst>
        </pc:spChg>
        <pc:spChg chg="del mod">
          <ac:chgData name="Bo Tang" userId="332dbdf67b1791cd" providerId="LiveId" clId="{F25E99E5-8171-44C4-9A87-28BE82CA5281}" dt="2023-07-17T07:51:58.407" v="483" actId="478"/>
          <ac:spMkLst>
            <pc:docMk/>
            <pc:sldMk cId="3064724767" sldId="258"/>
            <ac:spMk id="69" creationId="{A3E9E3DC-DD21-1768-E6EE-391264FC9B53}"/>
          </ac:spMkLst>
        </pc:spChg>
        <pc:spChg chg="del mod">
          <ac:chgData name="Bo Tang" userId="332dbdf67b1791cd" providerId="LiveId" clId="{F25E99E5-8171-44C4-9A87-28BE82CA5281}" dt="2023-07-17T07:51:40.703" v="476" actId="478"/>
          <ac:spMkLst>
            <pc:docMk/>
            <pc:sldMk cId="3064724767" sldId="258"/>
            <ac:spMk id="70" creationId="{85F5453D-3487-B00B-5A27-829A907630DC}"/>
          </ac:spMkLst>
        </pc:spChg>
        <pc:spChg chg="del mod">
          <ac:chgData name="Bo Tang" userId="332dbdf67b1791cd" providerId="LiveId" clId="{F25E99E5-8171-44C4-9A87-28BE82CA5281}" dt="2023-07-17T07:51:51.241" v="480" actId="478"/>
          <ac:spMkLst>
            <pc:docMk/>
            <pc:sldMk cId="3064724767" sldId="258"/>
            <ac:spMk id="71" creationId="{C9DC5D05-661D-0881-F6CB-4A1C6881C998}"/>
          </ac:spMkLst>
        </pc:spChg>
        <pc:spChg chg="del mod">
          <ac:chgData name="Bo Tang" userId="332dbdf67b1791cd" providerId="LiveId" clId="{F25E99E5-8171-44C4-9A87-28BE82CA5281}" dt="2023-07-17T07:51:46.098" v="478" actId="478"/>
          <ac:spMkLst>
            <pc:docMk/>
            <pc:sldMk cId="3064724767" sldId="258"/>
            <ac:spMk id="72" creationId="{885F33A8-BE92-B9BB-180B-29DFE3D68644}"/>
          </ac:spMkLst>
        </pc:spChg>
        <pc:spChg chg="del mod">
          <ac:chgData name="Bo Tang" userId="332dbdf67b1791cd" providerId="LiveId" clId="{F25E99E5-8171-44C4-9A87-28BE82CA5281}" dt="2023-07-17T07:51:48.487" v="479" actId="478"/>
          <ac:spMkLst>
            <pc:docMk/>
            <pc:sldMk cId="3064724767" sldId="258"/>
            <ac:spMk id="73" creationId="{8D289F29-5223-55C8-D56D-426B93E5DB82}"/>
          </ac:spMkLst>
        </pc:spChg>
        <pc:spChg chg="add mod ord topLvl">
          <ac:chgData name="Bo Tang" userId="332dbdf67b1791cd" providerId="LiveId" clId="{F25E99E5-8171-44C4-9A87-28BE82CA5281}" dt="2023-07-20T08:14:21.567" v="580" actId="113"/>
          <ac:spMkLst>
            <pc:docMk/>
            <pc:sldMk cId="3064724767" sldId="258"/>
            <ac:spMk id="74" creationId="{1A2ED24A-A1AF-F590-2311-0E0382B6FA8C}"/>
          </ac:spMkLst>
        </pc:spChg>
        <pc:spChg chg="add mod topLvl">
          <ac:chgData name="Bo Tang" userId="332dbdf67b1791cd" providerId="LiveId" clId="{F25E99E5-8171-44C4-9A87-28BE82CA5281}" dt="2023-07-20T08:14:40.137" v="582" actId="207"/>
          <ac:spMkLst>
            <pc:docMk/>
            <pc:sldMk cId="3064724767" sldId="258"/>
            <ac:spMk id="76" creationId="{73CF5F21-BBA9-0F42-0A16-0D7CA6CAE4C1}"/>
          </ac:spMkLst>
        </pc:spChg>
        <pc:spChg chg="add mod topLvl">
          <ac:chgData name="Bo Tang" userId="332dbdf67b1791cd" providerId="LiveId" clId="{F25E99E5-8171-44C4-9A87-28BE82CA5281}" dt="2023-07-20T08:14:36.087" v="581" actId="207"/>
          <ac:spMkLst>
            <pc:docMk/>
            <pc:sldMk cId="3064724767" sldId="258"/>
            <ac:spMk id="78" creationId="{8C188721-183E-0CAB-F8EB-E642DA60848B}"/>
          </ac:spMkLst>
        </pc:spChg>
        <pc:spChg chg="add del mod">
          <ac:chgData name="Bo Tang" userId="332dbdf67b1791cd" providerId="LiveId" clId="{F25E99E5-8171-44C4-9A87-28BE82CA5281}" dt="2023-07-18T03:44:14.203" v="564" actId="478"/>
          <ac:spMkLst>
            <pc:docMk/>
            <pc:sldMk cId="3064724767" sldId="258"/>
            <ac:spMk id="86" creationId="{8C7C9803-1306-7A27-32BB-83AA6ADC2699}"/>
          </ac:spMkLst>
        </pc:spChg>
        <pc:grpChg chg="add mod">
          <ac:chgData name="Bo Tang" userId="332dbdf67b1791cd" providerId="LiveId" clId="{F25E99E5-8171-44C4-9A87-28BE82CA5281}" dt="2023-07-17T07:39:29.166" v="317" actId="164"/>
          <ac:grpSpMkLst>
            <pc:docMk/>
            <pc:sldMk cId="3064724767" sldId="258"/>
            <ac:grpSpMk id="30" creationId="{001B7980-9E7C-9CB0-FBC6-1463AD19BACF}"/>
          </ac:grpSpMkLst>
        </pc:grpChg>
        <pc:grpChg chg="add del mod">
          <ac:chgData name="Bo Tang" userId="332dbdf67b1791cd" providerId="LiveId" clId="{F25E99E5-8171-44C4-9A87-28BE82CA5281}" dt="2023-07-17T07:40:00.717" v="323" actId="165"/>
          <ac:grpSpMkLst>
            <pc:docMk/>
            <pc:sldMk cId="3064724767" sldId="258"/>
            <ac:grpSpMk id="33" creationId="{D3EF93A1-74B6-18F4-43D5-099F03C0D159}"/>
          </ac:grpSpMkLst>
        </pc:grpChg>
        <pc:grpChg chg="add del mod topLvl">
          <ac:chgData name="Bo Tang" userId="332dbdf67b1791cd" providerId="LiveId" clId="{F25E99E5-8171-44C4-9A87-28BE82CA5281}" dt="2023-07-18T03:41:21.220" v="527" actId="165"/>
          <ac:grpSpMkLst>
            <pc:docMk/>
            <pc:sldMk cId="3064724767" sldId="258"/>
            <ac:grpSpMk id="50" creationId="{AB4DB85A-D224-9D40-7BEA-4FD6DC92D6B1}"/>
          </ac:grpSpMkLst>
        </pc:grpChg>
        <pc:grpChg chg="add del mod topLvl">
          <ac:chgData name="Bo Tang" userId="332dbdf67b1791cd" providerId="LiveId" clId="{F25E99E5-8171-44C4-9A87-28BE82CA5281}" dt="2023-07-18T03:41:25.939" v="528" actId="165"/>
          <ac:grpSpMkLst>
            <pc:docMk/>
            <pc:sldMk cId="3064724767" sldId="258"/>
            <ac:grpSpMk id="51" creationId="{6F9BA50B-3369-7FC7-3026-7B2F703111B3}"/>
          </ac:grpSpMkLst>
        </pc:grpChg>
        <pc:grpChg chg="add del mod">
          <ac:chgData name="Bo Tang" userId="332dbdf67b1791cd" providerId="LiveId" clId="{F25E99E5-8171-44C4-9A87-28BE82CA5281}" dt="2023-07-18T03:41:17.220" v="526" actId="165"/>
          <ac:grpSpMkLst>
            <pc:docMk/>
            <pc:sldMk cId="3064724767" sldId="258"/>
            <ac:grpSpMk id="79" creationId="{5AC7A8DC-5158-9BBE-3C1A-23DF29C5922B}"/>
          </ac:grpSpMkLst>
        </pc:grpChg>
        <pc:grpChg chg="add del mod">
          <ac:chgData name="Bo Tang" userId="332dbdf67b1791cd" providerId="LiveId" clId="{F25E99E5-8171-44C4-9A87-28BE82CA5281}" dt="2023-07-18T03:42:16.082" v="537" actId="165"/>
          <ac:grpSpMkLst>
            <pc:docMk/>
            <pc:sldMk cId="3064724767" sldId="258"/>
            <ac:grpSpMk id="80" creationId="{5108A45F-EFEF-7495-113C-0E13025EF5DA}"/>
          </ac:grpSpMkLst>
        </pc:grpChg>
        <pc:grpChg chg="add del mod">
          <ac:chgData name="Bo Tang" userId="332dbdf67b1791cd" providerId="LiveId" clId="{F25E99E5-8171-44C4-9A87-28BE82CA5281}" dt="2023-07-18T03:43:39.755" v="551" actId="165"/>
          <ac:grpSpMkLst>
            <pc:docMk/>
            <pc:sldMk cId="3064724767" sldId="258"/>
            <ac:grpSpMk id="85" creationId="{6240D74A-D9D7-7046-F277-BCF96B42F80B}"/>
          </ac:grpSpMkLst>
        </pc:grpChg>
        <pc:grpChg chg="add mod">
          <ac:chgData name="Bo Tang" userId="332dbdf67b1791cd" providerId="LiveId" clId="{F25E99E5-8171-44C4-9A87-28BE82CA5281}" dt="2023-07-20T08:14:21.567" v="580" actId="113"/>
          <ac:grpSpMkLst>
            <pc:docMk/>
            <pc:sldMk cId="3064724767" sldId="258"/>
            <ac:grpSpMk id="88" creationId="{8DE8EAEB-59AB-6D0B-13B9-8AFA99139BA7}"/>
          </ac:grpSpMkLst>
        </pc:grpChg>
        <pc:cxnChg chg="add del mod">
          <ac:chgData name="Bo Tang" userId="332dbdf67b1791cd" providerId="LiveId" clId="{F25E99E5-8171-44C4-9A87-28BE82CA5281}" dt="2023-07-17T07:28:00.244" v="15" actId="478"/>
          <ac:cxnSpMkLst>
            <pc:docMk/>
            <pc:sldMk cId="3064724767" sldId="258"/>
            <ac:cxnSpMk id="4" creationId="{F903A051-8A7A-7D2F-34A0-8B39C8AD16BB}"/>
          </ac:cxnSpMkLst>
        </pc:cxnChg>
        <pc:cxnChg chg="add mod topLvl">
          <ac:chgData name="Bo Tang" userId="332dbdf67b1791cd" providerId="LiveId" clId="{F25E99E5-8171-44C4-9A87-28BE82CA5281}" dt="2023-07-20T08:14:21.567" v="580" actId="113"/>
          <ac:cxnSpMkLst>
            <pc:docMk/>
            <pc:sldMk cId="3064724767" sldId="258"/>
            <ac:cxnSpMk id="9" creationId="{15AF243E-092C-242D-C5C8-EC13353C1C6E}"/>
          </ac:cxnSpMkLst>
        </pc:cxnChg>
        <pc:cxnChg chg="add mod topLvl">
          <ac:chgData name="Bo Tang" userId="332dbdf67b1791cd" providerId="LiveId" clId="{F25E99E5-8171-44C4-9A87-28BE82CA5281}" dt="2023-07-20T08:14:21.567" v="580" actId="113"/>
          <ac:cxnSpMkLst>
            <pc:docMk/>
            <pc:sldMk cId="3064724767" sldId="258"/>
            <ac:cxnSpMk id="21" creationId="{0D4419EC-0F08-075D-339A-E95CD384122E}"/>
          </ac:cxnSpMkLst>
        </pc:cxnChg>
        <pc:cxnChg chg="add mod">
          <ac:chgData name="Bo Tang" userId="332dbdf67b1791cd" providerId="LiveId" clId="{F25E99E5-8171-44C4-9A87-28BE82CA5281}" dt="2023-07-17T07:47:12.633" v="423" actId="571"/>
          <ac:cxnSpMkLst>
            <pc:docMk/>
            <pc:sldMk cId="3064724767" sldId="258"/>
            <ac:cxnSpMk id="43" creationId="{F75F5D1A-DE76-AEF1-A707-6D3AC63FD6A2}"/>
          </ac:cxnSpMkLst>
        </pc:cxnChg>
        <pc:cxnChg chg="del mod topLvl">
          <ac:chgData name="Bo Tang" userId="332dbdf67b1791cd" providerId="LiveId" clId="{F25E99E5-8171-44C4-9A87-28BE82CA5281}" dt="2023-07-18T03:43:04.642" v="547" actId="478"/>
          <ac:cxnSpMkLst>
            <pc:docMk/>
            <pc:sldMk cId="3064724767" sldId="258"/>
            <ac:cxnSpMk id="55" creationId="{33919B90-3042-3135-F0D5-959A19731909}"/>
          </ac:cxnSpMkLst>
        </pc:cxnChg>
        <pc:cxnChg chg="del mod">
          <ac:chgData name="Bo Tang" userId="332dbdf67b1791cd" providerId="LiveId" clId="{F25E99E5-8171-44C4-9A87-28BE82CA5281}" dt="2023-07-17T07:51:30.452" v="471" actId="478"/>
          <ac:cxnSpMkLst>
            <pc:docMk/>
            <pc:sldMk cId="3064724767" sldId="258"/>
            <ac:cxnSpMk id="56" creationId="{2FCC2136-CE40-5DAD-C240-1F90405DAA1A}"/>
          </ac:cxnSpMkLst>
        </pc:cxnChg>
        <pc:cxnChg chg="add del mod topLvl">
          <ac:chgData name="Bo Tang" userId="332dbdf67b1791cd" providerId="LiveId" clId="{F25E99E5-8171-44C4-9A87-28BE82CA5281}" dt="2023-07-18T03:44:09.198" v="562" actId="478"/>
          <ac:cxnSpMkLst>
            <pc:docMk/>
            <pc:sldMk cId="3064724767" sldId="258"/>
            <ac:cxnSpMk id="84" creationId="{13B46F82-864C-AA26-C558-C7979563717B}"/>
          </ac:cxnSpMkLst>
        </pc:cxnChg>
        <pc:cxnChg chg="add mod">
          <ac:chgData name="Bo Tang" userId="332dbdf67b1791cd" providerId="LiveId" clId="{F25E99E5-8171-44C4-9A87-28BE82CA5281}" dt="2023-07-20T08:14:21.567" v="580" actId="113"/>
          <ac:cxnSpMkLst>
            <pc:docMk/>
            <pc:sldMk cId="3064724767" sldId="258"/>
            <ac:cxnSpMk id="87" creationId="{A75DBF4F-F209-1A8C-303F-2CE9242E6B2F}"/>
          </ac:cxnSpMkLst>
        </pc:cxnChg>
      </pc:sldChg>
      <pc:sldChg chg="addSp delSp modSp new mod">
        <pc:chgData name="Bo Tang" userId="332dbdf67b1791cd" providerId="LiveId" clId="{F25E99E5-8171-44C4-9A87-28BE82CA5281}" dt="2023-07-21T05:50:03.331" v="641" actId="6549"/>
        <pc:sldMkLst>
          <pc:docMk/>
          <pc:sldMk cId="3947104652" sldId="259"/>
        </pc:sldMkLst>
        <pc:spChg chg="del">
          <ac:chgData name="Bo Tang" userId="332dbdf67b1791cd" providerId="LiveId" clId="{F25E99E5-8171-44C4-9A87-28BE82CA5281}" dt="2023-07-21T05:42:32.803" v="584" actId="478"/>
          <ac:spMkLst>
            <pc:docMk/>
            <pc:sldMk cId="3947104652" sldId="259"/>
            <ac:spMk id="2" creationId="{58984346-9D3B-7585-4030-60A13CDEFBC1}"/>
          </ac:spMkLst>
        </pc:spChg>
        <pc:spChg chg="del">
          <ac:chgData name="Bo Tang" userId="332dbdf67b1791cd" providerId="LiveId" clId="{F25E99E5-8171-44C4-9A87-28BE82CA5281}" dt="2023-07-21T05:42:32.803" v="584" actId="478"/>
          <ac:spMkLst>
            <pc:docMk/>
            <pc:sldMk cId="3947104652" sldId="259"/>
            <ac:spMk id="3" creationId="{900C2400-0ABD-EFE8-7E94-656DB3AAF2E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7" creationId="{2D8AF7F4-650E-8184-F9AC-A941CFC05F34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10" creationId="{BABF3009-E1E9-853B-958A-6E22A4EF86CE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14" creationId="{09C55DED-BBAD-0BD1-8A49-C971DFC87FE5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17" creationId="{D330CBBA-8154-44FD-C22C-2C07F1023987}"/>
          </ac:spMkLst>
        </pc:spChg>
        <pc:spChg chg="mod">
          <ac:chgData name="Bo Tang" userId="332dbdf67b1791cd" providerId="LiveId" clId="{F25E99E5-8171-44C4-9A87-28BE82CA5281}" dt="2023-07-21T05:50:03.331" v="641" actId="6549"/>
          <ac:spMkLst>
            <pc:docMk/>
            <pc:sldMk cId="3947104652" sldId="259"/>
            <ac:spMk id="18" creationId="{564FF705-DF05-6C95-94DC-8DD09505A51E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0" creationId="{24F1C92A-EAC6-869A-2A13-2272ADB63407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1" creationId="{35C6CCDA-FA93-0F48-5DB3-A134DC730D66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2" creationId="{036D5B4B-D9CE-B994-90CF-41DE018EE5C7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4" creationId="{C96D0C60-F6F4-D324-AB57-CC8EED8E0C38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5" creationId="{6BEE001A-E56B-080F-9323-CBAAB674E807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6" creationId="{FEC25D85-6AB5-FAF5-570A-2DAB2C9C0CE9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8" creationId="{3D28A395-13E7-AEC0-F189-1AF0758496B8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29" creationId="{0C729DD0-1FC0-2580-D586-F2FEB924C71B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0" creationId="{9E149C29-B609-BBD6-9E4B-93930F63F412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1" creationId="{1A39EE81-2E77-72AE-4647-4521A6E9502E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2" creationId="{7B2F2CC6-D35B-7D72-3AB5-D8F542489249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3" creationId="{8C33C352-0593-18AF-FD2A-5DE3069E48A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4" creationId="{D6F7DA06-AEE0-1873-7124-52178673DB1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5" creationId="{44D1D1B8-A690-504A-F8C2-0BC2D568823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36" creationId="{4E12AD3A-6B65-D3E8-9CBC-20BCDB15B814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3" creationId="{91A16EE5-D9EB-B043-F39C-A7E9F5CDF073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4" creationId="{60E44933-E90A-864A-51FA-A0016740001A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5" creationId="{C521A77F-CEEC-5FB6-0C49-23D6A8351CAB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6" creationId="{66CD57FC-12CD-2EEF-0E00-A2D12452F3ED}"/>
          </ac:spMkLst>
        </pc:spChg>
        <pc:spChg chg="mo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7" creationId="{EDC3C84B-228A-D569-CA0C-40C9388A498C}"/>
          </ac:spMkLst>
        </pc:spChg>
        <pc:spChg chg="add mod ord">
          <ac:chgData name="Bo Tang" userId="332dbdf67b1791cd" providerId="LiveId" clId="{F25E99E5-8171-44C4-9A87-28BE82CA5281}" dt="2023-07-21T05:50:02.937" v="640" actId="6549"/>
          <ac:spMkLst>
            <pc:docMk/>
            <pc:sldMk cId="3947104652" sldId="259"/>
            <ac:spMk id="58" creationId="{B4DE57A8-F8BA-D62B-3C08-F1EAE0A8662C}"/>
          </ac:spMkLst>
        </pc:spChg>
        <pc:grpChg chg="add 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4" creationId="{F7AD58C1-3C59-58A2-F3B3-A7718AEC7EAF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5" creationId="{720F4215-E49D-AE6C-5D79-B25AAF1655CB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8" creationId="{DC4D144C-8177-0BE7-F12F-D0EC00C4FE76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12" creationId="{2E0A4D7C-EB62-4A38-E738-262C8414FC05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16" creationId="{060D9DF8-42D7-5D8F-20D6-F3DCC3B80897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19" creationId="{BB93CC66-83AF-EA41-5A28-6C241838C2D8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23" creationId="{D5606627-F18C-A40B-43DD-9D7189E4CE93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27" creationId="{48DA4762-F162-C819-8752-81EEDBADEE94}"/>
          </ac:grpSpMkLst>
        </pc:grpChg>
        <pc:grpChg chg="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52" creationId="{09F80633-9DB0-1862-1E38-E479EA31EFE0}"/>
          </ac:grpSpMkLst>
        </pc:grpChg>
        <pc:grpChg chg="add mod">
          <ac:chgData name="Bo Tang" userId="332dbdf67b1791cd" providerId="LiveId" clId="{F25E99E5-8171-44C4-9A87-28BE82CA5281}" dt="2023-07-21T05:50:02.937" v="640" actId="6549"/>
          <ac:grpSpMkLst>
            <pc:docMk/>
            <pc:sldMk cId="3947104652" sldId="259"/>
            <ac:grpSpMk id="59" creationId="{57FB46A9-5339-15FD-7892-0E3796143E13}"/>
          </ac:grpSpMkLst>
        </pc:grp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6" creationId="{07A19FA8-F36D-BBC8-0A97-D836862A21EF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9" creationId="{097BDF8F-4BC5-20A3-075B-F01B225196B1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11" creationId="{EC05B3B6-42F7-D68D-6E15-3A182BBC0C26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13" creationId="{40B206AA-7F32-2CDD-3FE7-E5B31641A7FE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15" creationId="{F6A1907B-B16E-DCBD-EA05-B9E5087D8AF3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37" creationId="{3BB9A5DF-2E8B-4779-9883-204B42461C4D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38" creationId="{31CBCD96-C39B-0A5E-416B-45397CF84B23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39" creationId="{F5AB2CBA-E7B9-D28F-9DBD-41B51A57181D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0" creationId="{698AA6EC-363F-11DB-DFE3-C487B389EB5C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1" creationId="{339E45EA-F2AB-DBCB-942C-448E18A86C97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2" creationId="{878191D8-26D0-03D3-721F-64FB4E7131CD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3" creationId="{5C303DE7-CC05-64BC-A357-47C2213CF437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4" creationId="{F7AFEC58-E505-6929-2C58-16110A25B03E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5" creationId="{ACF96781-EEA2-D9F2-43C3-E3F6244DAC81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6" creationId="{712E62F7-AD86-F5BD-37D0-874123515D34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7" creationId="{6641C34A-6DB0-C880-E2E8-927F4720C96A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8" creationId="{6FE59E69-F7B6-D4E7-E9BE-0E4B260D1508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49" creationId="{AB955012-B1CE-5277-3A5C-9F539C8E4C10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50" creationId="{C1FF48B2-577F-2455-ABB0-3F61F693C952}"/>
          </ac:cxnSpMkLst>
        </pc:cxnChg>
        <pc:cxnChg chg="mod">
          <ac:chgData name="Bo Tang" userId="332dbdf67b1791cd" providerId="LiveId" clId="{F25E99E5-8171-44C4-9A87-28BE82CA5281}" dt="2023-07-21T05:50:02.937" v="640" actId="6549"/>
          <ac:cxnSpMkLst>
            <pc:docMk/>
            <pc:sldMk cId="3947104652" sldId="259"/>
            <ac:cxnSpMk id="51" creationId="{3C58346C-2D81-EB2D-A1E2-0D556C733C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F8ED-F6E8-6D88-DA08-50CD2DF91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11881-FADD-A854-4D20-8762BD19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66E3-6CA6-7E26-0150-EC8B410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E4E3-9124-35F6-C893-23CC4348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BC6F-AADB-00E0-8F00-790D3B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48F4-E8C5-14FA-E3A4-171FF35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6130-D1A4-071A-9BD3-B96C04479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F017-6D45-55EA-8DC9-0B74760F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8F29-E38D-055C-CEE7-E844F750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1731-2F1B-454C-A38C-FED765D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FE82B-290D-99AA-BFA5-B5135962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3504-DDEB-B27A-FAAE-0037A69E5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D5ED6-BE44-BBE4-CBDD-6E90B272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C6F3-6360-BBFD-B320-FF203D1D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5B2F-E0F9-A317-1C96-DD92F353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B2B-0416-A903-DD0A-4A7E5B5B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87EB-3397-0D51-21CE-C7FCE610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DEA8-53CF-EA8A-4369-6AE4E35D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70A-B1C6-99BD-6B42-15BD6A9E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CBF1-2606-3BCF-69A9-2B749E63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8606-3E35-F9A4-509E-8349179E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D8AE-29C4-47C8-46D1-4D6C0F9F6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8FAA-5B6A-1AF2-753A-B0DE4B5F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6A68A-A419-1933-0355-10C1129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4100-4A47-A895-0FCC-5599191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2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413-A30C-124D-A8C7-03CA665A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A7A7E-2C50-897A-A521-D7D211182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1A4A1-AE25-37E9-7868-01203371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A70B8-BB87-5F2A-35EF-734A2155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DFD0-EEC6-5060-AC61-B8001850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64D55-8EB9-DA4F-382A-2332AA4A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8C6-98DF-96A8-3EA9-A6A4754D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45C5-F97F-0C24-D811-2287E0315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8BF-5B65-7ABB-9920-22A52C2D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DCFDE-D3E1-5490-28D7-5227360E8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0C6AF-8EEF-24B5-4D42-18C411739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ACE72-02AA-3756-823A-CCCA036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E3514-D411-F21F-4914-EC2E78E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29B2D0-5C74-165E-7535-EE4490F8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098-D67A-A9F1-5C9A-54F4B894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DDD6D-65C1-498C-73EF-CCED8D7E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9D0-94D0-72C0-7D7A-009C2B4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B3F6B-BFC5-F9E0-213B-F004D33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6C1A8-383F-FF60-D400-3113770D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B5D03-9C4B-7BCB-D66D-C49F53A1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2F0-384E-401A-B5A5-D89507D5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3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3C61-DEBA-467A-8F42-3B610898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034-DB83-9CD1-562B-BDA355AE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F87-0CC5-A845-445F-C1EB2E3C5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CD1DC-3BA4-7F2A-4E7A-308E45BD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406F9-E938-E933-84A9-9583627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6E46A-9387-DB3C-3C93-78D0B6DC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E377-503E-F7DE-87EC-A827FAF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AA585-A9AE-DB18-123B-AF1360B2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C497-9B2E-107B-1D68-3229AC4F3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6BF7-DC39-F175-E19C-9249A84D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E1B0-D26C-DDBC-D670-A36DBC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5B5A-2F80-6229-F16B-46C3C83C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3A35C-1B58-F676-18FC-0A479150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1F8C0-2B2F-6C2E-AE3C-266C6FC4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B433-81C9-DC0B-E8F2-4A3D241EF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F34-9AC4-45FB-A759-451273123E49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226F5-8882-25C2-0D6A-2515732F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AAF3-66BF-B464-EC91-AC36DE92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5209-D8D7-42F4-96A1-3662390A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B4BE3D-B42C-07A1-E243-6852C5738FA3}"/>
              </a:ext>
            </a:extLst>
          </p:cNvPr>
          <p:cNvGrpSpPr/>
          <p:nvPr/>
        </p:nvGrpSpPr>
        <p:grpSpPr>
          <a:xfrm>
            <a:off x="2892916" y="175609"/>
            <a:ext cx="6270172" cy="6270172"/>
            <a:chOff x="2892916" y="175609"/>
            <a:chExt cx="6270172" cy="62701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11631D-BD37-E64E-9222-019ADDEC8C76}"/>
                </a:ext>
              </a:extLst>
            </p:cNvPr>
            <p:cNvSpPr/>
            <p:nvPr/>
          </p:nvSpPr>
          <p:spPr>
            <a:xfrm>
              <a:off x="2892916" y="175609"/>
              <a:ext cx="6270172" cy="62701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Triangle 20">
              <a:extLst>
                <a:ext uri="{FF2B5EF4-FFF2-40B4-BE49-F238E27FC236}">
                  <a16:creationId xmlns:a16="http://schemas.microsoft.com/office/drawing/2014/main" id="{1DAE8E8D-E8B6-E7C1-D153-CE7A03CEAA2D}"/>
                </a:ext>
              </a:extLst>
            </p:cNvPr>
            <p:cNvSpPr/>
            <p:nvPr/>
          </p:nvSpPr>
          <p:spPr>
            <a:xfrm rot="10800000" flipH="1">
              <a:off x="5559183" y="1216957"/>
              <a:ext cx="2929666" cy="2599400"/>
            </a:xfrm>
            <a:prstGeom prst="rtTriangl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B44B0A0B-66CA-96CD-1194-B9A8D94D7939}"/>
                </a:ext>
              </a:extLst>
            </p:cNvPr>
            <p:cNvSpPr/>
            <p:nvPr/>
          </p:nvSpPr>
          <p:spPr>
            <a:xfrm flipH="1">
              <a:off x="5549852" y="1214839"/>
              <a:ext cx="2929666" cy="2606875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006D43-5416-5CF5-9531-AA7FBEC952EB}"/>
                </a:ext>
              </a:extLst>
            </p:cNvPr>
            <p:cNvSpPr/>
            <p:nvPr/>
          </p:nvSpPr>
          <p:spPr>
            <a:xfrm>
              <a:off x="5549854" y="3811002"/>
              <a:ext cx="2929664" cy="21926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389C69-E02B-4430-4446-95061325A42E}"/>
                </a:ext>
              </a:extLst>
            </p:cNvPr>
            <p:cNvSpPr/>
            <p:nvPr/>
          </p:nvSpPr>
          <p:spPr>
            <a:xfrm>
              <a:off x="3315855" y="3832427"/>
              <a:ext cx="2233904" cy="21712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C3E1B2-17B8-C772-3F06-E34A45626575}"/>
                </a:ext>
              </a:extLst>
            </p:cNvPr>
            <p:cNvSpPr/>
            <p:nvPr/>
          </p:nvSpPr>
          <p:spPr>
            <a:xfrm>
              <a:off x="3315855" y="1216958"/>
              <a:ext cx="2233903" cy="261335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888CD9-45BA-E04C-806F-9BCC1B3B0DCD}"/>
                    </a:ext>
                  </a:extLst>
                </p:cNvPr>
                <p:cNvSpPr txBox="1"/>
                <p:nvPr/>
              </p:nvSpPr>
              <p:spPr>
                <a:xfrm>
                  <a:off x="5193284" y="3811002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888CD9-45BA-E04C-806F-9BCC1B3B0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3284" y="3811002"/>
                  <a:ext cx="3658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1F552B-45D4-DD94-C929-0DE52C87FF76}"/>
                </a:ext>
              </a:extLst>
            </p:cNvPr>
            <p:cNvGrpSpPr/>
            <p:nvPr/>
          </p:nvGrpSpPr>
          <p:grpSpPr>
            <a:xfrm>
              <a:off x="3240111" y="3626336"/>
              <a:ext cx="5750721" cy="369332"/>
              <a:chOff x="3210124" y="4345754"/>
              <a:chExt cx="5750721" cy="3693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2E5564A-5F4D-68CA-2A8A-A60D761575D7}"/>
                  </a:ext>
                </a:extLst>
              </p:cNvPr>
              <p:cNvCxnSpPr/>
              <p:nvPr/>
            </p:nvCxnSpPr>
            <p:spPr>
              <a:xfrm>
                <a:off x="3210124" y="4541132"/>
                <a:ext cx="538743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/>
                  <p:nvPr/>
                </p:nvSpPr>
                <p:spPr>
                  <a:xfrm>
                    <a:off x="8521109" y="4345754"/>
                    <a:ext cx="4397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43F7778-7A72-6FD1-9CFD-E7C16DA342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109" y="4345754"/>
                    <a:ext cx="43973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AA2508-5B57-8C7D-22B2-C2B1FAE5175C}"/>
                </a:ext>
              </a:extLst>
            </p:cNvPr>
            <p:cNvGrpSpPr/>
            <p:nvPr/>
          </p:nvGrpSpPr>
          <p:grpSpPr>
            <a:xfrm>
              <a:off x="5308340" y="412219"/>
              <a:ext cx="445891" cy="5720619"/>
              <a:chOff x="4573205" y="390793"/>
              <a:chExt cx="445891" cy="5720619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8C17D19-297C-FB6D-08F0-DF9C271121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20999" y="3417693"/>
                <a:ext cx="5387439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/>
                  <p:nvPr/>
                </p:nvSpPr>
                <p:spPr>
                  <a:xfrm>
                    <a:off x="4573205" y="390793"/>
                    <a:ext cx="4458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DFC1252-C91C-B26A-CA38-0B7EA4F47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3205" y="390793"/>
                    <a:ext cx="44589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2E495D-15F3-0280-8750-69EBA9FE719A}"/>
                    </a:ext>
                  </a:extLst>
                </p:cNvPr>
                <p:cNvSpPr txBox="1"/>
                <p:nvPr/>
              </p:nvSpPr>
              <p:spPr>
                <a:xfrm>
                  <a:off x="3687576" y="4728007"/>
                  <a:ext cx="1620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2E495D-15F3-0280-8750-69EBA9F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576" y="4728007"/>
                  <a:ext cx="16207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5ECC19-9915-017C-C09C-70AE9D22BA01}"/>
                    </a:ext>
                  </a:extLst>
                </p:cNvPr>
                <p:cNvSpPr txBox="1"/>
                <p:nvPr/>
              </p:nvSpPr>
              <p:spPr>
                <a:xfrm>
                  <a:off x="4813164" y="2111610"/>
                  <a:ext cx="1624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5ECC19-9915-017C-C09C-70AE9D22B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164" y="2111610"/>
                  <a:ext cx="162467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E817CF4-1ECF-26CB-4017-B5744269D4A0}"/>
                    </a:ext>
                  </a:extLst>
                </p:cNvPr>
                <p:cNvSpPr txBox="1"/>
                <p:nvPr/>
              </p:nvSpPr>
              <p:spPr>
                <a:xfrm>
                  <a:off x="6220487" y="3885670"/>
                  <a:ext cx="16246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E817CF4-1ECF-26CB-4017-B5744269D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487" y="3885670"/>
                  <a:ext cx="16246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32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226B4D9-0307-9D96-8DA9-B53E032D79EC}"/>
              </a:ext>
            </a:extLst>
          </p:cNvPr>
          <p:cNvGrpSpPr/>
          <p:nvPr/>
        </p:nvGrpSpPr>
        <p:grpSpPr>
          <a:xfrm>
            <a:off x="4038494" y="2527253"/>
            <a:ext cx="4115011" cy="1803493"/>
            <a:chOff x="4038494" y="2527253"/>
            <a:chExt cx="4115011" cy="1803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40C2B9-69F7-C3F9-01BC-CB9373425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8494" y="2527253"/>
              <a:ext cx="4115011" cy="18034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0C9E61-4D8C-F81C-62C4-BFA4F90D84AB}"/>
                    </a:ext>
                  </a:extLst>
                </p:cNvPr>
                <p:cNvSpPr txBox="1"/>
                <p:nvPr/>
              </p:nvSpPr>
              <p:spPr>
                <a:xfrm>
                  <a:off x="5372099" y="2957512"/>
                  <a:ext cx="151388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0C9E61-4D8C-F81C-62C4-BFA4F90D8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099" y="2957512"/>
                  <a:ext cx="151388" cy="161583"/>
                </a:xfrm>
                <a:prstGeom prst="rect">
                  <a:avLst/>
                </a:prstGeom>
                <a:blipFill>
                  <a:blip r:embed="rId3"/>
                  <a:stretch>
                    <a:fillRect l="-8000" t="-18519" r="-8800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1E3F55-81C0-0B5A-25E8-D9C04E5AE664}"/>
                    </a:ext>
                  </a:extLst>
                </p:cNvPr>
                <p:cNvSpPr txBox="1"/>
                <p:nvPr/>
              </p:nvSpPr>
              <p:spPr>
                <a:xfrm>
                  <a:off x="6583295" y="2957512"/>
                  <a:ext cx="151388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F1E3F55-81C0-0B5A-25E8-D9C04E5AE6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295" y="2957512"/>
                  <a:ext cx="151388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2000" t="-18519" r="-8400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BE4968-04FB-3423-D6CC-5CF79CAF2306}"/>
                    </a:ext>
                  </a:extLst>
                </p:cNvPr>
                <p:cNvSpPr txBox="1"/>
                <p:nvPr/>
              </p:nvSpPr>
              <p:spPr>
                <a:xfrm>
                  <a:off x="7832595" y="2976563"/>
                  <a:ext cx="151388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BBE4968-04FB-3423-D6CC-5CF79CAF2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2595" y="2976563"/>
                  <a:ext cx="151388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12000" t="-18519" r="-84000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D831D2-3E4B-1043-ED78-B68EFC2500A7}"/>
                    </a:ext>
                  </a:extLst>
                </p:cNvPr>
                <p:cNvSpPr txBox="1"/>
                <p:nvPr/>
              </p:nvSpPr>
              <p:spPr>
                <a:xfrm>
                  <a:off x="5223853" y="4038600"/>
                  <a:ext cx="148246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2D831D2-3E4B-1043-ED78-B68EFC250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853" y="4038600"/>
                  <a:ext cx="148246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12500" t="-23077" r="-875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8DCB76-60EE-6C17-F207-211F9CB45B95}"/>
                    </a:ext>
                  </a:extLst>
                </p:cNvPr>
                <p:cNvSpPr txBox="1"/>
                <p:nvPr/>
              </p:nvSpPr>
              <p:spPr>
                <a:xfrm>
                  <a:off x="6439304" y="4038600"/>
                  <a:ext cx="148246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8DCB76-60EE-6C17-F207-211F9CB45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304" y="4038600"/>
                  <a:ext cx="148246" cy="161583"/>
                </a:xfrm>
                <a:prstGeom prst="rect">
                  <a:avLst/>
                </a:prstGeom>
                <a:blipFill>
                  <a:blip r:embed="rId6"/>
                  <a:stretch>
                    <a:fillRect l="-8000" t="-23077" r="-84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9D8B7F-128E-01C5-EF11-99D5CFC039B8}"/>
                    </a:ext>
                  </a:extLst>
                </p:cNvPr>
                <p:cNvSpPr txBox="1"/>
                <p:nvPr/>
              </p:nvSpPr>
              <p:spPr>
                <a:xfrm>
                  <a:off x="7684349" y="4071938"/>
                  <a:ext cx="148246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9D8B7F-128E-01C5-EF11-99D5CFC03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349" y="4071938"/>
                  <a:ext cx="148246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12500" t="-23077" r="-875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CAAA99-89E6-078D-31ED-5F626B62942E}"/>
                    </a:ext>
                  </a:extLst>
                </p:cNvPr>
                <p:cNvSpPr txBox="1"/>
                <p:nvPr/>
              </p:nvSpPr>
              <p:spPr>
                <a:xfrm>
                  <a:off x="4433334" y="2888262"/>
                  <a:ext cx="27257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,∙</m:t>
                            </m:r>
                          </m:e>
                        </m:d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ACAAA99-89E6-078D-31ED-5F626B629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334" y="2888262"/>
                  <a:ext cx="272574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11111" t="-13043" r="-266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4DFB942-6F86-BDD8-B4B8-BCB596D09268}"/>
                    </a:ext>
                  </a:extLst>
                </p:cNvPr>
                <p:cNvSpPr txBox="1"/>
                <p:nvPr/>
              </p:nvSpPr>
              <p:spPr>
                <a:xfrm>
                  <a:off x="5644530" y="2888261"/>
                  <a:ext cx="27257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,∙</m:t>
                            </m:r>
                          </m:e>
                        </m:d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4DFB942-6F86-BDD8-B4B8-BCB596D09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4530" y="2888261"/>
                  <a:ext cx="272574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11111" t="-13043" r="-2444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81EB731-DF85-255A-64D6-96376991F15E}"/>
                    </a:ext>
                  </a:extLst>
                </p:cNvPr>
                <p:cNvSpPr txBox="1"/>
                <p:nvPr/>
              </p:nvSpPr>
              <p:spPr>
                <a:xfrm>
                  <a:off x="6880096" y="2928593"/>
                  <a:ext cx="27257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,∙</m:t>
                            </m:r>
                          </m:e>
                        </m:d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81EB731-DF85-255A-64D6-96376991F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096" y="2928593"/>
                  <a:ext cx="272574" cy="138499"/>
                </a:xfrm>
                <a:prstGeom prst="rect">
                  <a:avLst/>
                </a:prstGeom>
                <a:blipFill>
                  <a:blip r:embed="rId9"/>
                  <a:stretch>
                    <a:fillRect l="-11364" t="-8696" r="-2727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947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DE8EAEB-59AB-6D0B-13B9-8AFA99139BA7}"/>
              </a:ext>
            </a:extLst>
          </p:cNvPr>
          <p:cNvGrpSpPr/>
          <p:nvPr/>
        </p:nvGrpSpPr>
        <p:grpSpPr>
          <a:xfrm>
            <a:off x="1409700" y="1028700"/>
            <a:ext cx="9377993" cy="4657486"/>
            <a:chOff x="1409700" y="1028700"/>
            <a:chExt cx="9377993" cy="465748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2ED24A-A1AF-F590-2311-0E0382B6FA8C}"/>
                </a:ext>
              </a:extLst>
            </p:cNvPr>
            <p:cNvSpPr/>
            <p:nvPr/>
          </p:nvSpPr>
          <p:spPr>
            <a:xfrm>
              <a:off x="1409700" y="1028700"/>
              <a:ext cx="9377993" cy="46574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ptagon 6">
              <a:extLst>
                <a:ext uri="{FF2B5EF4-FFF2-40B4-BE49-F238E27FC236}">
                  <a16:creationId xmlns:a16="http://schemas.microsoft.com/office/drawing/2014/main" id="{6D66BA6B-4F85-470E-D43A-D39CF7BA0519}"/>
                </a:ext>
              </a:extLst>
            </p:cNvPr>
            <p:cNvSpPr/>
            <p:nvPr/>
          </p:nvSpPr>
          <p:spPr>
            <a:xfrm>
              <a:off x="6573200" y="1863859"/>
              <a:ext cx="3104912" cy="2916014"/>
            </a:xfrm>
            <a:prstGeom prst="heptagon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EC6E4C-96E4-BDA8-EC5E-260EB0E29473}"/>
                    </a:ext>
                  </a:extLst>
                </p:cNvPr>
                <p:cNvSpPr txBox="1"/>
                <p:nvPr/>
              </p:nvSpPr>
              <p:spPr>
                <a:xfrm>
                  <a:off x="7781355" y="3217115"/>
                  <a:ext cx="7405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4EC6E4C-96E4-BDA8-EC5E-260EB0E29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355" y="3217115"/>
                  <a:ext cx="74058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098" r="-655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5259003-3811-BF4F-3581-1747D97A8481}"/>
                </a:ext>
              </a:extLst>
            </p:cNvPr>
            <p:cNvSpPr/>
            <p:nvPr/>
          </p:nvSpPr>
          <p:spPr>
            <a:xfrm rot="900000">
              <a:off x="9233342" y="4086562"/>
              <a:ext cx="1391159" cy="1444199"/>
            </a:xfrm>
            <a:prstGeom prst="ellipse">
              <a:avLst/>
            </a:prstGeom>
            <a:gradFill flip="none" rotWithShape="1">
              <a:gsLst>
                <a:gs pos="73000">
                  <a:srgbClr val="FFFFFF"/>
                </a:gs>
                <a:gs pos="13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AF243E-092C-242D-C5C8-EC13353C1C6E}"/>
                </a:ext>
              </a:extLst>
            </p:cNvPr>
            <p:cNvCxnSpPr>
              <a:cxnSpLocks/>
            </p:cNvCxnSpPr>
            <p:nvPr/>
          </p:nvCxnSpPr>
          <p:spPr>
            <a:xfrm>
              <a:off x="8973176" y="3618975"/>
              <a:ext cx="969014" cy="1277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D4419EC-0F08-075D-339A-E95CD384122E}"/>
                </a:ext>
              </a:extLst>
            </p:cNvPr>
            <p:cNvCxnSpPr>
              <a:cxnSpLocks/>
            </p:cNvCxnSpPr>
            <p:nvPr/>
          </p:nvCxnSpPr>
          <p:spPr>
            <a:xfrm>
              <a:off x="8990022" y="3637583"/>
              <a:ext cx="673476" cy="1373327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590139-F504-D180-D378-55F7012ECE8F}"/>
                    </a:ext>
                  </a:extLst>
                </p:cNvPr>
                <p:cNvSpPr txBox="1"/>
                <p:nvPr/>
              </p:nvSpPr>
              <p:spPr>
                <a:xfrm>
                  <a:off x="9183146" y="4902425"/>
                  <a:ext cx="8947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590139-F504-D180-D378-55F7012EC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46" y="4902425"/>
                  <a:ext cx="894797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55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6A19C1F-1A99-A755-8E67-F89E46E7C964}"/>
                </a:ext>
              </a:extLst>
            </p:cNvPr>
            <p:cNvSpPr/>
            <p:nvPr/>
          </p:nvSpPr>
          <p:spPr>
            <a:xfrm>
              <a:off x="8594014" y="4558081"/>
              <a:ext cx="466229" cy="466229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7B04A7-54BA-F9BA-AE25-897611392C69}"/>
                    </a:ext>
                  </a:extLst>
                </p:cNvPr>
                <p:cNvSpPr txBox="1"/>
                <p:nvPr/>
              </p:nvSpPr>
              <p:spPr>
                <a:xfrm>
                  <a:off x="9769333" y="4421865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7B04A7-54BA-F9BA-AE25-897611392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333" y="4421865"/>
                  <a:ext cx="35458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3013BD-6D43-865E-DE1F-E9BE3FEF6C08}"/>
                </a:ext>
              </a:extLst>
            </p:cNvPr>
            <p:cNvSpPr/>
            <p:nvPr/>
          </p:nvSpPr>
          <p:spPr>
            <a:xfrm>
              <a:off x="9507641" y="3580007"/>
              <a:ext cx="307575" cy="30757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6A98BE-0925-E729-0C96-CEE6ED79E24D}"/>
                </a:ext>
              </a:extLst>
            </p:cNvPr>
            <p:cNvSpPr/>
            <p:nvPr/>
          </p:nvSpPr>
          <p:spPr>
            <a:xfrm>
              <a:off x="7338742" y="4683712"/>
              <a:ext cx="192322" cy="19232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06B5EC-EB24-E611-81A6-40766C9AFD4A}"/>
                </a:ext>
              </a:extLst>
            </p:cNvPr>
            <p:cNvSpPr/>
            <p:nvPr/>
          </p:nvSpPr>
          <p:spPr>
            <a:xfrm flipH="1" flipV="1">
              <a:off x="6515774" y="3676553"/>
              <a:ext cx="109412" cy="10941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E8F8448-237B-9F26-4877-B868A41E692B}"/>
                </a:ext>
              </a:extLst>
            </p:cNvPr>
            <p:cNvSpPr/>
            <p:nvPr/>
          </p:nvSpPr>
          <p:spPr>
            <a:xfrm flipH="1" flipV="1">
              <a:off x="9323007" y="2389970"/>
              <a:ext cx="109412" cy="109412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F7CD58-1FE5-3471-5D14-161A14B31DBA}"/>
                </a:ext>
              </a:extLst>
            </p:cNvPr>
            <p:cNvSpPr/>
            <p:nvPr/>
          </p:nvSpPr>
          <p:spPr>
            <a:xfrm flipH="1" flipV="1">
              <a:off x="8096943" y="1836506"/>
              <a:ext cx="54706" cy="5470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4ACD44-D904-6BC4-F769-1E4B67BA3E29}"/>
                </a:ext>
              </a:extLst>
            </p:cNvPr>
            <p:cNvSpPr/>
            <p:nvPr/>
          </p:nvSpPr>
          <p:spPr>
            <a:xfrm flipH="1" flipV="1">
              <a:off x="6856788" y="2417323"/>
              <a:ext cx="54706" cy="54706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ptagon 36">
              <a:extLst>
                <a:ext uri="{FF2B5EF4-FFF2-40B4-BE49-F238E27FC236}">
                  <a16:creationId xmlns:a16="http://schemas.microsoft.com/office/drawing/2014/main" id="{999DFAEF-E3E1-B3A2-0AE3-2F5CF112F247}"/>
                </a:ext>
              </a:extLst>
            </p:cNvPr>
            <p:cNvSpPr/>
            <p:nvPr/>
          </p:nvSpPr>
          <p:spPr>
            <a:xfrm>
              <a:off x="6573200" y="1863859"/>
              <a:ext cx="3104912" cy="2916014"/>
            </a:xfrm>
            <a:prstGeom prst="hept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AC572-45D0-E7AE-76E2-E083C25F8529}"/>
                </a:ext>
              </a:extLst>
            </p:cNvPr>
            <p:cNvSpPr txBox="1"/>
            <p:nvPr/>
          </p:nvSpPr>
          <p:spPr>
            <a:xfrm>
              <a:off x="8595772" y="498861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0.63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B84C9B-E4D3-F3B4-3CDE-4D0EDD3DACBF}"/>
                </a:ext>
              </a:extLst>
            </p:cNvPr>
            <p:cNvSpPr txBox="1"/>
            <p:nvPr/>
          </p:nvSpPr>
          <p:spPr>
            <a:xfrm>
              <a:off x="9754917" y="360436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9BC946-7E1C-7598-0B84-8773539E9912}"/>
                </a:ext>
              </a:extLst>
            </p:cNvPr>
            <p:cNvSpPr txBox="1"/>
            <p:nvPr/>
          </p:nvSpPr>
          <p:spPr>
            <a:xfrm>
              <a:off x="7205513" y="4850111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9B424D-FD88-CE8C-C3B5-4CA1A670DC67}"/>
                </a:ext>
              </a:extLst>
            </p:cNvPr>
            <p:cNvSpPr txBox="1"/>
            <p:nvPr/>
          </p:nvSpPr>
          <p:spPr>
            <a:xfrm>
              <a:off x="9156340" y="216480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0.03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F00F31-740F-3DD8-8DD8-FC69E20D383B}"/>
                </a:ext>
              </a:extLst>
            </p:cNvPr>
            <p:cNvSpPr txBox="1"/>
            <p:nvPr/>
          </p:nvSpPr>
          <p:spPr>
            <a:xfrm>
              <a:off x="6096000" y="3592759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0. 02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8AE3715-CA63-5ACF-3C13-E3858E8763EC}"/>
                </a:ext>
              </a:extLst>
            </p:cNvPr>
            <p:cNvSpPr txBox="1"/>
            <p:nvPr/>
          </p:nvSpPr>
          <p:spPr>
            <a:xfrm>
              <a:off x="7877273" y="158182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446274-3CE8-62EB-32E3-338A5DBDF67B}"/>
                </a:ext>
              </a:extLst>
            </p:cNvPr>
            <p:cNvSpPr txBox="1"/>
            <p:nvPr/>
          </p:nvSpPr>
          <p:spPr>
            <a:xfrm>
              <a:off x="6590046" y="219503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7C80"/>
                  </a:solidFill>
                </a:rPr>
                <a:t>0.00</a:t>
              </a:r>
            </a:p>
          </p:txBody>
        </p:sp>
        <p:sp>
          <p:nvSpPr>
            <p:cNvPr id="52" name="Heptagon 51">
              <a:extLst>
                <a:ext uri="{FF2B5EF4-FFF2-40B4-BE49-F238E27FC236}">
                  <a16:creationId xmlns:a16="http://schemas.microsoft.com/office/drawing/2014/main" id="{8A3C863A-0929-DAA0-E455-068216B65E0C}"/>
                </a:ext>
              </a:extLst>
            </p:cNvPr>
            <p:cNvSpPr/>
            <p:nvPr/>
          </p:nvSpPr>
          <p:spPr>
            <a:xfrm>
              <a:off x="1833755" y="1863859"/>
              <a:ext cx="3104912" cy="2916014"/>
            </a:xfrm>
            <a:prstGeom prst="heptagon">
              <a:avLst/>
            </a:prstGeom>
            <a:solidFill>
              <a:srgbClr val="9DC3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75524D-E7F3-6CB8-4D1F-5CBE0A218AAD}"/>
                    </a:ext>
                  </a:extLst>
                </p:cNvPr>
                <p:cNvSpPr txBox="1"/>
                <p:nvPr/>
              </p:nvSpPr>
              <p:spPr>
                <a:xfrm>
                  <a:off x="3041910" y="3217115"/>
                  <a:ext cx="7341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275524D-E7F3-6CB8-4D1F-5CBE0A218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1910" y="3217115"/>
                  <a:ext cx="7341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167" r="-8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3B20A6C-05CB-78E8-6DD0-19C25471AEAF}"/>
                </a:ext>
              </a:extLst>
            </p:cNvPr>
            <p:cNvSpPr/>
            <p:nvPr/>
          </p:nvSpPr>
          <p:spPr>
            <a:xfrm>
              <a:off x="3781148" y="4465037"/>
              <a:ext cx="593065" cy="5930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D0A7300-DD0D-F7AE-0242-75956261F10E}"/>
                    </a:ext>
                  </a:extLst>
                </p:cNvPr>
                <p:cNvSpPr txBox="1"/>
                <p:nvPr/>
              </p:nvSpPr>
              <p:spPr>
                <a:xfrm>
                  <a:off x="4954058" y="4410541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D0A7300-DD0D-F7AE-0242-75956261F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4058" y="4410541"/>
                  <a:ext cx="354584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667" r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Heptagon 65">
              <a:extLst>
                <a:ext uri="{FF2B5EF4-FFF2-40B4-BE49-F238E27FC236}">
                  <a16:creationId xmlns:a16="http://schemas.microsoft.com/office/drawing/2014/main" id="{93DE45F8-527B-DF51-FB55-6545F8B21333}"/>
                </a:ext>
              </a:extLst>
            </p:cNvPr>
            <p:cNvSpPr/>
            <p:nvPr/>
          </p:nvSpPr>
          <p:spPr>
            <a:xfrm>
              <a:off x="1833755" y="1863859"/>
              <a:ext cx="3104912" cy="2916014"/>
            </a:xfrm>
            <a:prstGeom prst="hept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CF5F21-BBA9-0F42-0A16-0D7CA6CAE4C1}"/>
                    </a:ext>
                  </a:extLst>
                </p:cNvPr>
                <p:cNvSpPr txBox="1"/>
                <p:nvPr/>
              </p:nvSpPr>
              <p:spPr>
                <a:xfrm>
                  <a:off x="2986735" y="1250293"/>
                  <a:ext cx="79441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3CF5F21-BBA9-0F42-0A16-0D7CA6CAE4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735" y="1250293"/>
                  <a:ext cx="79441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557" r="-2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C188721-183E-0CAB-F8EB-E642DA60848B}"/>
                    </a:ext>
                  </a:extLst>
                </p:cNvPr>
                <p:cNvSpPr txBox="1"/>
                <p:nvPr/>
              </p:nvSpPr>
              <p:spPr>
                <a:xfrm>
                  <a:off x="7305644" y="1238142"/>
                  <a:ext cx="1692007" cy="3795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𝝃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  <m:r>
                                  <a:rPr lang="en-US" b="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𝝃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C188721-183E-0CAB-F8EB-E642DA608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44" y="1238142"/>
                  <a:ext cx="1692007" cy="379591"/>
                </a:xfrm>
                <a:prstGeom prst="rect">
                  <a:avLst/>
                </a:prstGeom>
                <a:blipFill>
                  <a:blip r:embed="rId8"/>
                  <a:stretch>
                    <a:fillRect t="-3226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75DBF4F-F209-1A8C-303F-2CE9242E6B2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059" y="3617022"/>
              <a:ext cx="969014" cy="127715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472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57FB46A9-5339-15FD-7892-0E3796143E13}"/>
              </a:ext>
            </a:extLst>
          </p:cNvPr>
          <p:cNvGrpSpPr/>
          <p:nvPr/>
        </p:nvGrpSpPr>
        <p:grpSpPr>
          <a:xfrm>
            <a:off x="232604" y="1537710"/>
            <a:ext cx="11512800" cy="2468171"/>
            <a:chOff x="232604" y="1537710"/>
            <a:chExt cx="11512800" cy="246817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4DE57A8-F8BA-D62B-3C08-F1EAE0A8662C}"/>
                </a:ext>
              </a:extLst>
            </p:cNvPr>
            <p:cNvSpPr/>
            <p:nvPr/>
          </p:nvSpPr>
          <p:spPr>
            <a:xfrm>
              <a:off x="232604" y="1537710"/>
              <a:ext cx="11512800" cy="2468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AD58C1-3C59-58A2-F3B3-A7718AEC7EAF}"/>
                </a:ext>
              </a:extLst>
            </p:cNvPr>
            <p:cNvGrpSpPr/>
            <p:nvPr/>
          </p:nvGrpSpPr>
          <p:grpSpPr>
            <a:xfrm>
              <a:off x="446596" y="1823418"/>
              <a:ext cx="11008005" cy="1898656"/>
              <a:chOff x="170506" y="1775262"/>
              <a:chExt cx="7938484" cy="13692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20F4215-E49D-AE6C-5D79-B25AAF1655CB}"/>
                  </a:ext>
                </a:extLst>
              </p:cNvPr>
              <p:cNvGrpSpPr/>
              <p:nvPr/>
            </p:nvGrpSpPr>
            <p:grpSpPr>
              <a:xfrm>
                <a:off x="170506" y="2031102"/>
                <a:ext cx="1691031" cy="1044351"/>
                <a:chOff x="170506" y="2031102"/>
                <a:chExt cx="1691031" cy="1044351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09F80633-9DB0-1862-1E38-E479EA31EFE0}"/>
                    </a:ext>
                  </a:extLst>
                </p:cNvPr>
                <p:cNvGrpSpPr/>
                <p:nvPr/>
              </p:nvGrpSpPr>
              <p:grpSpPr>
                <a:xfrm>
                  <a:off x="856411" y="2031102"/>
                  <a:ext cx="277901" cy="461714"/>
                  <a:chOff x="1285036" y="2223870"/>
                  <a:chExt cx="277901" cy="461714"/>
                </a:xfrm>
                <a:solidFill>
                  <a:srgbClr val="002F65"/>
                </a:solidFill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60E44933-E90A-864A-51FA-A0016740001A}"/>
                      </a:ext>
                    </a:extLst>
                  </p:cNvPr>
                  <p:cNvSpPr/>
                  <p:nvPr/>
                </p:nvSpPr>
                <p:spPr>
                  <a:xfrm>
                    <a:off x="1285036" y="2223870"/>
                    <a:ext cx="277901" cy="128539"/>
                  </a:xfrm>
                  <a:custGeom>
                    <a:avLst/>
                    <a:gdLst>
                      <a:gd name="connsiteX0" fmla="*/ 138941 w 277901"/>
                      <a:gd name="connsiteY0" fmla="*/ 0 h 128539"/>
                      <a:gd name="connsiteX1" fmla="*/ 0 w 277901"/>
                      <a:gd name="connsiteY1" fmla="*/ 64284 h 128539"/>
                      <a:gd name="connsiteX2" fmla="*/ 138941 w 277901"/>
                      <a:gd name="connsiteY2" fmla="*/ 128540 h 128539"/>
                      <a:gd name="connsiteX3" fmla="*/ 277901 w 277901"/>
                      <a:gd name="connsiteY3" fmla="*/ 64284 h 128539"/>
                      <a:gd name="connsiteX4" fmla="*/ 138941 w 277901"/>
                      <a:gd name="connsiteY4" fmla="*/ 0 h 128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7901" h="128539">
                        <a:moveTo>
                          <a:pt x="138941" y="0"/>
                        </a:moveTo>
                        <a:cubicBezTo>
                          <a:pt x="57055" y="0"/>
                          <a:pt x="0" y="33861"/>
                          <a:pt x="0" y="64284"/>
                        </a:cubicBezTo>
                        <a:cubicBezTo>
                          <a:pt x="0" y="94669"/>
                          <a:pt x="57055" y="128540"/>
                          <a:pt x="138941" y="128540"/>
                        </a:cubicBezTo>
                        <a:cubicBezTo>
                          <a:pt x="220847" y="128540"/>
                          <a:pt x="277901" y="94669"/>
                          <a:pt x="277901" y="64284"/>
                        </a:cubicBezTo>
                        <a:cubicBezTo>
                          <a:pt x="277901" y="33852"/>
                          <a:pt x="220847" y="0"/>
                          <a:pt x="138941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C521A77F-CEEC-5FB6-0C49-23D6A8351CAB}"/>
                      </a:ext>
                    </a:extLst>
                  </p:cNvPr>
                  <p:cNvSpPr/>
                  <p:nvPr/>
                </p:nvSpPr>
                <p:spPr>
                  <a:xfrm>
                    <a:off x="1285036" y="2336293"/>
                    <a:ext cx="277901" cy="132378"/>
                  </a:xfrm>
                  <a:custGeom>
                    <a:avLst/>
                    <a:gdLst>
                      <a:gd name="connsiteX0" fmla="*/ 0 w 277901"/>
                      <a:gd name="connsiteY0" fmla="*/ 0 h 132378"/>
                      <a:gd name="connsiteX1" fmla="*/ 0 w 277901"/>
                      <a:gd name="connsiteY1" fmla="*/ 68085 h 132378"/>
                      <a:gd name="connsiteX2" fmla="*/ 138941 w 277901"/>
                      <a:gd name="connsiteY2" fmla="*/ 132378 h 132378"/>
                      <a:gd name="connsiteX3" fmla="*/ 277901 w 277901"/>
                      <a:gd name="connsiteY3" fmla="*/ 68085 h 132378"/>
                      <a:gd name="connsiteX4" fmla="*/ 277901 w 277901"/>
                      <a:gd name="connsiteY4" fmla="*/ 0 h 132378"/>
                      <a:gd name="connsiteX5" fmla="*/ 138941 w 277901"/>
                      <a:gd name="connsiteY5" fmla="*/ 41319 h 132378"/>
                      <a:gd name="connsiteX6" fmla="*/ 0 w 277901"/>
                      <a:gd name="connsiteY6" fmla="*/ 0 h 132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2378">
                        <a:moveTo>
                          <a:pt x="0" y="0"/>
                        </a:moveTo>
                        <a:lnTo>
                          <a:pt x="0" y="68085"/>
                        </a:lnTo>
                        <a:cubicBezTo>
                          <a:pt x="0" y="98479"/>
                          <a:pt x="57055" y="132378"/>
                          <a:pt x="138941" y="132378"/>
                        </a:cubicBezTo>
                        <a:cubicBezTo>
                          <a:pt x="220847" y="132378"/>
                          <a:pt x="277901" y="98489"/>
                          <a:pt x="277901" y="6808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19"/>
                          <a:pt x="138941" y="41319"/>
                        </a:cubicBezTo>
                        <a:cubicBezTo>
                          <a:pt x="79667" y="4131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66CD57FC-12CD-2EEF-0E00-A2D12452F3ED}"/>
                      </a:ext>
                    </a:extLst>
                  </p:cNvPr>
                  <p:cNvSpPr/>
                  <p:nvPr/>
                </p:nvSpPr>
                <p:spPr>
                  <a:xfrm>
                    <a:off x="1285036" y="2452536"/>
                    <a:ext cx="277901" cy="118662"/>
                  </a:xfrm>
                  <a:custGeom>
                    <a:avLst/>
                    <a:gdLst>
                      <a:gd name="connsiteX0" fmla="*/ 0 w 277901"/>
                      <a:gd name="connsiteY0" fmla="*/ 0 h 118662"/>
                      <a:gd name="connsiteX1" fmla="*/ 0 w 277901"/>
                      <a:gd name="connsiteY1" fmla="*/ 54435 h 118662"/>
                      <a:gd name="connsiteX2" fmla="*/ 138941 w 277901"/>
                      <a:gd name="connsiteY2" fmla="*/ 118662 h 118662"/>
                      <a:gd name="connsiteX3" fmla="*/ 277901 w 277901"/>
                      <a:gd name="connsiteY3" fmla="*/ 54435 h 118662"/>
                      <a:gd name="connsiteX4" fmla="*/ 277901 w 277901"/>
                      <a:gd name="connsiteY4" fmla="*/ 0 h 118662"/>
                      <a:gd name="connsiteX5" fmla="*/ 138941 w 277901"/>
                      <a:gd name="connsiteY5" fmla="*/ 41358 h 118662"/>
                      <a:gd name="connsiteX6" fmla="*/ 0 w 277901"/>
                      <a:gd name="connsiteY6" fmla="*/ 0 h 118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18662">
                        <a:moveTo>
                          <a:pt x="0" y="0"/>
                        </a:moveTo>
                        <a:lnTo>
                          <a:pt x="0" y="54435"/>
                        </a:lnTo>
                        <a:cubicBezTo>
                          <a:pt x="0" y="84830"/>
                          <a:pt x="57055" y="118662"/>
                          <a:pt x="138941" y="118662"/>
                        </a:cubicBezTo>
                        <a:cubicBezTo>
                          <a:pt x="220847" y="118662"/>
                          <a:pt x="277901" y="84830"/>
                          <a:pt x="277901" y="54435"/>
                        </a:cubicBezTo>
                        <a:lnTo>
                          <a:pt x="277901" y="0"/>
                        </a:lnTo>
                        <a:cubicBezTo>
                          <a:pt x="249088" y="25003"/>
                          <a:pt x="198225" y="41358"/>
                          <a:pt x="138941" y="41358"/>
                        </a:cubicBezTo>
                        <a:cubicBezTo>
                          <a:pt x="79667" y="41348"/>
                          <a:pt x="28813" y="25003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EDC3C84B-228A-D569-CA0C-40C9388A498C}"/>
                      </a:ext>
                    </a:extLst>
                  </p:cNvPr>
                  <p:cNvSpPr/>
                  <p:nvPr/>
                </p:nvSpPr>
                <p:spPr>
                  <a:xfrm>
                    <a:off x="1285036" y="2555082"/>
                    <a:ext cx="277901" cy="130502"/>
                  </a:xfrm>
                  <a:custGeom>
                    <a:avLst/>
                    <a:gdLst>
                      <a:gd name="connsiteX0" fmla="*/ 0 w 277901"/>
                      <a:gd name="connsiteY0" fmla="*/ 0 h 130502"/>
                      <a:gd name="connsiteX1" fmla="*/ 0 w 277901"/>
                      <a:gd name="connsiteY1" fmla="*/ 66256 h 130502"/>
                      <a:gd name="connsiteX2" fmla="*/ 138941 w 277901"/>
                      <a:gd name="connsiteY2" fmla="*/ 130502 h 130502"/>
                      <a:gd name="connsiteX3" fmla="*/ 277901 w 277901"/>
                      <a:gd name="connsiteY3" fmla="*/ 66256 h 130502"/>
                      <a:gd name="connsiteX4" fmla="*/ 277901 w 277901"/>
                      <a:gd name="connsiteY4" fmla="*/ 0 h 130502"/>
                      <a:gd name="connsiteX5" fmla="*/ 138941 w 277901"/>
                      <a:gd name="connsiteY5" fmla="*/ 41329 h 130502"/>
                      <a:gd name="connsiteX6" fmla="*/ 0 w 277901"/>
                      <a:gd name="connsiteY6" fmla="*/ 0 h 130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7901" h="130502">
                        <a:moveTo>
                          <a:pt x="0" y="0"/>
                        </a:moveTo>
                        <a:lnTo>
                          <a:pt x="0" y="66256"/>
                        </a:lnTo>
                        <a:cubicBezTo>
                          <a:pt x="0" y="96631"/>
                          <a:pt x="57055" y="130502"/>
                          <a:pt x="138941" y="130502"/>
                        </a:cubicBezTo>
                        <a:cubicBezTo>
                          <a:pt x="220847" y="130502"/>
                          <a:pt x="277901" y="96631"/>
                          <a:pt x="277901" y="66256"/>
                        </a:cubicBezTo>
                        <a:lnTo>
                          <a:pt x="277901" y="0"/>
                        </a:lnTo>
                        <a:cubicBezTo>
                          <a:pt x="249088" y="24994"/>
                          <a:pt x="198225" y="41329"/>
                          <a:pt x="138941" y="41329"/>
                        </a:cubicBezTo>
                        <a:cubicBezTo>
                          <a:pt x="79667" y="41329"/>
                          <a:pt x="28813" y="24994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24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A16EE5-D9EB-B043-F39C-A7E9F5CDF0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506" y="2609348"/>
                      <a:ext cx="1691031" cy="466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/>
                        <a:t>数据集</a:t>
                      </a:r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oMath>
                      </a14:m>
                      <a:r>
                        <a:rPr lang="en-US" dirty="0"/>
                        <a:t> </a:t>
                      </a:r>
                      <a:r>
                        <a:rPr lang="zh-CN" altLang="en-US" dirty="0"/>
                        <a:t>有数据对</a:t>
                      </a:r>
                      <a:r>
                        <a:rPr lang="en-US" dirty="0"/>
                        <a:t>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oMath>
                      </a14:m>
                      <a:r>
                        <a:rPr lang="en-US" dirty="0"/>
                        <a:t> </a:t>
                      </a:r>
                      <a:r>
                        <a:rPr lang="en-US" altLang="zh-CN" dirty="0"/>
                        <a:t>or </a:t>
                      </a:r>
                      <a14:m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A16EE5-D9EB-B043-F39C-A7E9F5CDF0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0506" y="2609348"/>
                      <a:ext cx="1691031" cy="46610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5660" b="-141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7A19FA8-F36D-BBC8-0A97-D836862A2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9957" y="2319099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8AF7F4-650E-8184-F9AC-A941CFC05F34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548" y="2031102"/>
                    <a:ext cx="643723" cy="2441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>
                              <a:solidFill>
                                <a:srgbClr val="76717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1600" b="1" dirty="0">
                      <a:solidFill>
                        <a:srgbClr val="76717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8AF7F4-650E-8184-F9AC-A941CFC05F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548" y="2031102"/>
                    <a:ext cx="643723" cy="2441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C4D144C-8177-0BE7-F12F-D0EC00C4FE76}"/>
                  </a:ext>
                </a:extLst>
              </p:cNvPr>
              <p:cNvGrpSpPr/>
              <p:nvPr/>
            </p:nvGrpSpPr>
            <p:grpSpPr>
              <a:xfrm>
                <a:off x="1831568" y="1950189"/>
                <a:ext cx="2115776" cy="1128817"/>
                <a:chOff x="1831568" y="1950189"/>
                <a:chExt cx="2115776" cy="112881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8DA4762-F162-C819-8752-81EEDBADEE94}"/>
                    </a:ext>
                  </a:extLst>
                </p:cNvPr>
                <p:cNvGrpSpPr/>
                <p:nvPr/>
              </p:nvGrpSpPr>
              <p:grpSpPr>
                <a:xfrm>
                  <a:off x="2636556" y="1950189"/>
                  <a:ext cx="608237" cy="619157"/>
                  <a:chOff x="3224894" y="1926498"/>
                  <a:chExt cx="672646" cy="684722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0C729DD0-1FC0-2580-D586-F2FEB924C71B}"/>
                      </a:ext>
                    </a:extLst>
                  </p:cNvPr>
                  <p:cNvSpPr/>
                  <p:nvPr/>
                </p:nvSpPr>
                <p:spPr>
                  <a:xfrm>
                    <a:off x="3224894" y="1926498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9E149C29-B609-BBD6-9E4B-93930F63F412}"/>
                      </a:ext>
                    </a:extLst>
                  </p:cNvPr>
                  <p:cNvSpPr/>
                  <p:nvPr/>
                </p:nvSpPr>
                <p:spPr>
                  <a:xfrm>
                    <a:off x="3224894" y="2194334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A39EE81-2E77-72AE-4647-4521A6E9502E}"/>
                      </a:ext>
                    </a:extLst>
                  </p:cNvPr>
                  <p:cNvSpPr/>
                  <p:nvPr/>
                </p:nvSpPr>
                <p:spPr>
                  <a:xfrm>
                    <a:off x="3224894" y="2460180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B2F2CC6-D35B-7D72-3AB5-D8F542489249}"/>
                      </a:ext>
                    </a:extLst>
                  </p:cNvPr>
                  <p:cNvSpPr/>
                  <p:nvPr/>
                </p:nvSpPr>
                <p:spPr>
                  <a:xfrm>
                    <a:off x="3503840" y="1926498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8C33C352-0593-18AF-FD2A-5DE3069E48AD}"/>
                      </a:ext>
                    </a:extLst>
                  </p:cNvPr>
                  <p:cNvSpPr/>
                  <p:nvPr/>
                </p:nvSpPr>
                <p:spPr>
                  <a:xfrm>
                    <a:off x="3503840" y="2194334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D6F7DA06-AEE0-1873-7124-52178673DB1D}"/>
                      </a:ext>
                    </a:extLst>
                  </p:cNvPr>
                  <p:cNvSpPr/>
                  <p:nvPr/>
                </p:nvSpPr>
                <p:spPr>
                  <a:xfrm>
                    <a:off x="3503840" y="2460180"/>
                    <a:ext cx="151040" cy="151040"/>
                  </a:xfrm>
                  <a:prstGeom prst="ellipse">
                    <a:avLst/>
                  </a:prstGeom>
                  <a:solidFill>
                    <a:srgbClr val="002F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44D1D1B8-A690-504A-F8C2-0BC2D568823D}"/>
                      </a:ext>
                    </a:extLst>
                  </p:cNvPr>
                  <p:cNvSpPr/>
                  <p:nvPr/>
                </p:nvSpPr>
                <p:spPr>
                  <a:xfrm>
                    <a:off x="3746500" y="2043294"/>
                    <a:ext cx="151040" cy="151040"/>
                  </a:xfrm>
                  <a:prstGeom prst="ellipse">
                    <a:avLst/>
                  </a:prstGeom>
                  <a:solidFill>
                    <a:srgbClr val="7385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E12AD3A-6B65-D3E8-9CBC-20BCDB15B814}"/>
                      </a:ext>
                    </a:extLst>
                  </p:cNvPr>
                  <p:cNvSpPr/>
                  <p:nvPr/>
                </p:nvSpPr>
                <p:spPr>
                  <a:xfrm>
                    <a:off x="3746500" y="2311130"/>
                    <a:ext cx="151040" cy="151040"/>
                  </a:xfrm>
                  <a:prstGeom prst="ellipse">
                    <a:avLst/>
                  </a:prstGeom>
                  <a:solidFill>
                    <a:srgbClr val="73859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3BB9A5DF-2E8B-4779-9883-204B42461C4D}"/>
                      </a:ext>
                    </a:extLst>
                  </p:cNvPr>
                  <p:cNvCxnSpPr>
                    <a:stCxn id="29" idx="6"/>
                    <a:endCxn id="33" idx="2"/>
                  </p:cNvCxnSpPr>
                  <p:nvPr/>
                </p:nvCxnSpPr>
                <p:spPr>
                  <a:xfrm>
                    <a:off x="3375934" y="2002018"/>
                    <a:ext cx="127906" cy="26783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31CBCD96-C39B-0A5E-416B-45397CF84B23}"/>
                      </a:ext>
                    </a:extLst>
                  </p:cNvPr>
                  <p:cNvCxnSpPr>
                    <a:cxnSpLocks/>
                    <a:stCxn id="29" idx="6"/>
                    <a:endCxn id="32" idx="2"/>
                  </p:cNvCxnSpPr>
                  <p:nvPr/>
                </p:nvCxnSpPr>
                <p:spPr>
                  <a:xfrm>
                    <a:off x="3375934" y="2002018"/>
                    <a:ext cx="127906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5AB2CBA-E7B9-D28F-9DBD-41B51A57181D}"/>
                      </a:ext>
                    </a:extLst>
                  </p:cNvPr>
                  <p:cNvCxnSpPr>
                    <a:cxnSpLocks/>
                    <a:stCxn id="29" idx="6"/>
                    <a:endCxn id="34" idx="2"/>
                  </p:cNvCxnSpPr>
                  <p:nvPr/>
                </p:nvCxnSpPr>
                <p:spPr>
                  <a:xfrm>
                    <a:off x="3375934" y="2002018"/>
                    <a:ext cx="127906" cy="533682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698AA6EC-363F-11DB-DFE3-C487B389EB5C}"/>
                      </a:ext>
                    </a:extLst>
                  </p:cNvPr>
                  <p:cNvCxnSpPr>
                    <a:cxnSpLocks/>
                    <a:stCxn id="30" idx="6"/>
                    <a:endCxn id="32" idx="2"/>
                  </p:cNvCxnSpPr>
                  <p:nvPr/>
                </p:nvCxnSpPr>
                <p:spPr>
                  <a:xfrm flipV="1">
                    <a:off x="3375934" y="2002018"/>
                    <a:ext cx="127906" cy="26783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339E45EA-F2AB-DBCB-942C-448E18A86C97}"/>
                      </a:ext>
                    </a:extLst>
                  </p:cNvPr>
                  <p:cNvCxnSpPr>
                    <a:cxnSpLocks/>
                    <a:stCxn id="30" idx="6"/>
                    <a:endCxn id="33" idx="2"/>
                  </p:cNvCxnSpPr>
                  <p:nvPr/>
                </p:nvCxnSpPr>
                <p:spPr>
                  <a:xfrm>
                    <a:off x="3375934" y="2269854"/>
                    <a:ext cx="127906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78191D8-26D0-03D3-721F-64FB4E7131CD}"/>
                      </a:ext>
                    </a:extLst>
                  </p:cNvPr>
                  <p:cNvCxnSpPr>
                    <a:cxnSpLocks/>
                    <a:stCxn id="30" idx="6"/>
                    <a:endCxn id="34" idx="2"/>
                  </p:cNvCxnSpPr>
                  <p:nvPr/>
                </p:nvCxnSpPr>
                <p:spPr>
                  <a:xfrm>
                    <a:off x="3375934" y="2269854"/>
                    <a:ext cx="127906" cy="26584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5C303DE7-CC05-64BC-A357-47C2213CF437}"/>
                      </a:ext>
                    </a:extLst>
                  </p:cNvPr>
                  <p:cNvCxnSpPr>
                    <a:cxnSpLocks/>
                    <a:stCxn id="31" idx="6"/>
                    <a:endCxn id="32" idx="2"/>
                  </p:cNvCxnSpPr>
                  <p:nvPr/>
                </p:nvCxnSpPr>
                <p:spPr>
                  <a:xfrm flipV="1">
                    <a:off x="3375934" y="2002018"/>
                    <a:ext cx="127906" cy="533682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7AFEC58-E505-6929-2C58-16110A25B03E}"/>
                      </a:ext>
                    </a:extLst>
                  </p:cNvPr>
                  <p:cNvCxnSpPr>
                    <a:cxnSpLocks/>
                    <a:stCxn id="31" idx="6"/>
                    <a:endCxn id="33" idx="2"/>
                  </p:cNvCxnSpPr>
                  <p:nvPr/>
                </p:nvCxnSpPr>
                <p:spPr>
                  <a:xfrm flipV="1">
                    <a:off x="3375934" y="2269854"/>
                    <a:ext cx="127906" cy="26584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ACF96781-EEA2-D9F2-43C3-E3F6244DAC81}"/>
                      </a:ext>
                    </a:extLst>
                  </p:cNvPr>
                  <p:cNvCxnSpPr>
                    <a:cxnSpLocks/>
                    <a:stCxn id="31" idx="6"/>
                    <a:endCxn id="34" idx="2"/>
                  </p:cNvCxnSpPr>
                  <p:nvPr/>
                </p:nvCxnSpPr>
                <p:spPr>
                  <a:xfrm>
                    <a:off x="3375934" y="2535700"/>
                    <a:ext cx="127906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712E62F7-AD86-F5BD-37D0-874123515D34}"/>
                      </a:ext>
                    </a:extLst>
                  </p:cNvPr>
                  <p:cNvCxnSpPr>
                    <a:cxnSpLocks/>
                    <a:stCxn id="32" idx="6"/>
                    <a:endCxn id="35" idx="2"/>
                  </p:cNvCxnSpPr>
                  <p:nvPr/>
                </p:nvCxnSpPr>
                <p:spPr>
                  <a:xfrm>
                    <a:off x="3654880" y="2002018"/>
                    <a:ext cx="91620" cy="11679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6641C34A-6DB0-C880-E2E8-927F4720C96A}"/>
                      </a:ext>
                    </a:extLst>
                  </p:cNvPr>
                  <p:cNvCxnSpPr>
                    <a:cxnSpLocks/>
                    <a:stCxn id="32" idx="6"/>
                    <a:endCxn id="36" idx="2"/>
                  </p:cNvCxnSpPr>
                  <p:nvPr/>
                </p:nvCxnSpPr>
                <p:spPr>
                  <a:xfrm>
                    <a:off x="3654880" y="2002018"/>
                    <a:ext cx="91620" cy="384632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6FE59E69-F7B6-D4E7-E9BE-0E4B260D1508}"/>
                      </a:ext>
                    </a:extLst>
                  </p:cNvPr>
                  <p:cNvCxnSpPr>
                    <a:cxnSpLocks/>
                    <a:stCxn id="33" idx="6"/>
                    <a:endCxn id="35" idx="2"/>
                  </p:cNvCxnSpPr>
                  <p:nvPr/>
                </p:nvCxnSpPr>
                <p:spPr>
                  <a:xfrm flipV="1">
                    <a:off x="3654880" y="2118814"/>
                    <a:ext cx="91620" cy="15104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AB955012-B1CE-5277-3A5C-9F539C8E4C10}"/>
                      </a:ext>
                    </a:extLst>
                  </p:cNvPr>
                  <p:cNvCxnSpPr>
                    <a:cxnSpLocks/>
                    <a:stCxn id="33" idx="6"/>
                    <a:endCxn id="36" idx="2"/>
                  </p:cNvCxnSpPr>
                  <p:nvPr/>
                </p:nvCxnSpPr>
                <p:spPr>
                  <a:xfrm>
                    <a:off x="3654880" y="2269854"/>
                    <a:ext cx="91620" cy="11679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C1FF48B2-577F-2455-ABB0-3F61F693C952}"/>
                      </a:ext>
                    </a:extLst>
                  </p:cNvPr>
                  <p:cNvCxnSpPr>
                    <a:cxnSpLocks/>
                    <a:stCxn id="36" idx="2"/>
                    <a:endCxn id="34" idx="6"/>
                  </p:cNvCxnSpPr>
                  <p:nvPr/>
                </p:nvCxnSpPr>
                <p:spPr>
                  <a:xfrm flipH="1">
                    <a:off x="3654880" y="2386650"/>
                    <a:ext cx="91620" cy="14905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C58346C-2D81-EB2D-A1E2-0D556C733C95}"/>
                      </a:ext>
                    </a:extLst>
                  </p:cNvPr>
                  <p:cNvCxnSpPr>
                    <a:cxnSpLocks/>
                    <a:stCxn id="34" idx="6"/>
                    <a:endCxn id="35" idx="2"/>
                  </p:cNvCxnSpPr>
                  <p:nvPr/>
                </p:nvCxnSpPr>
                <p:spPr>
                  <a:xfrm flipV="1">
                    <a:off x="3654880" y="2118814"/>
                    <a:ext cx="91620" cy="41688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D28A395-13E7-AEC0-F189-1AF0758496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1568" y="2612901"/>
                      <a:ext cx="2115776" cy="466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预测模型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a14:m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其参数为</a:t>
                      </a:r>
                      <a14:m>
                        <m:oMath xmlns:m="http://schemas.openxmlformats.org/officeDocument/2006/math"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oMath>
                      </a14:m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D28A395-13E7-AEC0-F189-1AF0758496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1568" y="2612901"/>
                      <a:ext cx="2115776" cy="46610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5660" b="-141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97BDF8F-4BC5-20A3-075B-F01B22519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2366" y="2231000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BF3009-E1E9-853B-958A-6E22A4EF86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74744" y="1970986"/>
                    <a:ext cx="925479" cy="2441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  <m:r>
                            <a:rPr lang="en-US" sz="1600" b="0" i="1" smtClean="0">
                              <a:solidFill>
                                <a:srgbClr val="76717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76717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0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solidFill>
                        <a:srgbClr val="76717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BF3009-E1E9-853B-958A-6E22A4EF8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4744" y="1970986"/>
                    <a:ext cx="925479" cy="2441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C05B3B6-42F7-D68D-6E15-3A182BBC0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02366" y="2352533"/>
                <a:ext cx="1249223" cy="57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0A4D7C-EB62-4A38-E738-262C8414FC05}"/>
                  </a:ext>
                </a:extLst>
              </p:cNvPr>
              <p:cNvGrpSpPr/>
              <p:nvPr/>
            </p:nvGrpSpPr>
            <p:grpSpPr>
              <a:xfrm>
                <a:off x="4119271" y="1775262"/>
                <a:ext cx="2115776" cy="1369226"/>
                <a:chOff x="4119271" y="1775262"/>
                <a:chExt cx="2115776" cy="136922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B93CC66-83AF-EA41-5A28-6C241838C2D8}"/>
                    </a:ext>
                  </a:extLst>
                </p:cNvPr>
                <p:cNvGrpSpPr/>
                <p:nvPr/>
              </p:nvGrpSpPr>
              <p:grpSpPr>
                <a:xfrm>
                  <a:off x="4554833" y="1775262"/>
                  <a:ext cx="1225092" cy="728622"/>
                  <a:chOff x="5695231" y="1772435"/>
                  <a:chExt cx="1225092" cy="72862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35C6CCDA-FA93-0F48-5DB3-A134DC730D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87331" y="1947363"/>
                        <a:ext cx="1032992" cy="553694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rgbClr val="002F6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00" b="0" i="1" dirty="0">
                          <a:solidFill>
                            <a:srgbClr val="002F65"/>
                          </a:solidFill>
                          <a:latin typeface="Cambria Math" panose="02040503050406030204" pitchFamily="18" charset="0"/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100" b="0" i="1" smtClean="0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1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1100" b="0" i="1" smtClean="0">
                                          <a:solidFill>
                                            <a:srgbClr val="002F6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1100" b="1" i="1" smtClean="0">
                                      <a:solidFill>
                                        <a:srgbClr val="002F65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func>
                            </m:oMath>
                          </m:oMathPara>
                        </a14:m>
                        <a:endParaRPr lang="en-US" sz="1100" b="0" dirty="0">
                          <a:solidFill>
                            <a:srgbClr val="002F65"/>
                          </a:solidFill>
                        </a:endParaRPr>
                      </a:p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100" b="0" i="0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b="1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𝑨𝒘</m:t>
                              </m:r>
                              <m:r>
                                <a:rPr lang="en-US" sz="1100" b="0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100" b="1" i="1" smtClean="0">
                                  <a:solidFill>
                                    <a:srgbClr val="002F65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sz="1100" b="1" i="1" dirty="0">
                          <a:solidFill>
                            <a:srgbClr val="002F65"/>
                          </a:solidFill>
                        </a:endParaRPr>
                      </a:p>
                      <a:p>
                        <a:pPr algn="ctr"/>
                        <a:r>
                          <a:rPr lang="en-US" sz="1100" i="1" dirty="0">
                            <a:solidFill>
                              <a:srgbClr val="002F65"/>
                            </a:solidFill>
                          </a:rPr>
                          <a:t>….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35C6CCDA-FA93-0F48-5DB3-A134DC730D6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87331" y="1947363"/>
                        <a:ext cx="1032992" cy="553694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 b="-3101"/>
                        </a:stretch>
                      </a:blipFill>
                      <a:ln w="19050">
                        <a:solidFill>
                          <a:srgbClr val="002F65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36D5B4B-D9CE-B994-90CF-41DE018EE5C7}"/>
                      </a:ext>
                    </a:extLst>
                  </p:cNvPr>
                  <p:cNvSpPr/>
                  <p:nvPr/>
                </p:nvSpPr>
                <p:spPr>
                  <a:xfrm>
                    <a:off x="5763986" y="1772435"/>
                    <a:ext cx="413149" cy="41994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grpSp>
                <p:nvGrpSpPr>
                  <p:cNvPr id="23" name="组合 1">
                    <a:extLst>
                      <a:ext uri="{FF2B5EF4-FFF2-40B4-BE49-F238E27FC236}">
                        <a16:creationId xmlns:a16="http://schemas.microsoft.com/office/drawing/2014/main" id="{D5606627-F18C-A40B-43DD-9D7189E4CE93}"/>
                      </a:ext>
                    </a:extLst>
                  </p:cNvPr>
                  <p:cNvGrpSpPr/>
                  <p:nvPr/>
                </p:nvGrpSpPr>
                <p:grpSpPr>
                  <a:xfrm>
                    <a:off x="5695231" y="1804749"/>
                    <a:ext cx="526166" cy="367138"/>
                    <a:chOff x="775727" y="1516258"/>
                    <a:chExt cx="581973" cy="406078"/>
                  </a:xfrm>
                  <a:solidFill>
                    <a:srgbClr val="002F65"/>
                  </a:solidFill>
                </p:grpSpPr>
                <p:sp>
                  <p:nvSpPr>
                    <p:cNvPr id="24" name="Freeform 6">
                      <a:extLst>
                        <a:ext uri="{FF2B5EF4-FFF2-40B4-BE49-F238E27FC236}">
                          <a16:creationId xmlns:a16="http://schemas.microsoft.com/office/drawing/2014/main" id="{C96D0C60-F6F4-D324-AB57-CC8EED8E0C38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775727" y="1516258"/>
                      <a:ext cx="412593" cy="406078"/>
                    </a:xfrm>
                    <a:custGeom>
                      <a:avLst/>
                      <a:gdLst>
                        <a:gd name="T0" fmla="*/ 69 w 80"/>
                        <a:gd name="T1" fmla="*/ 48 h 79"/>
                        <a:gd name="T2" fmla="*/ 80 w 80"/>
                        <a:gd name="T3" fmla="*/ 43 h 79"/>
                        <a:gd name="T4" fmla="*/ 80 w 80"/>
                        <a:gd name="T5" fmla="*/ 35 h 79"/>
                        <a:gd name="T6" fmla="*/ 69 w 80"/>
                        <a:gd name="T7" fmla="*/ 30 h 79"/>
                        <a:gd name="T8" fmla="*/ 67 w 80"/>
                        <a:gd name="T9" fmla="*/ 25 h 79"/>
                        <a:gd name="T10" fmla="*/ 72 w 80"/>
                        <a:gd name="T11" fmla="*/ 14 h 79"/>
                        <a:gd name="T12" fmla="*/ 65 w 80"/>
                        <a:gd name="T13" fmla="*/ 8 h 79"/>
                        <a:gd name="T14" fmla="*/ 54 w 80"/>
                        <a:gd name="T15" fmla="*/ 12 h 79"/>
                        <a:gd name="T16" fmla="*/ 49 w 80"/>
                        <a:gd name="T17" fmla="*/ 11 h 79"/>
                        <a:gd name="T18" fmla="*/ 44 w 80"/>
                        <a:gd name="T19" fmla="*/ 0 h 79"/>
                        <a:gd name="T20" fmla="*/ 36 w 80"/>
                        <a:gd name="T21" fmla="*/ 0 h 79"/>
                        <a:gd name="T22" fmla="*/ 31 w 80"/>
                        <a:gd name="T23" fmla="*/ 11 h 79"/>
                        <a:gd name="T24" fmla="*/ 26 w 80"/>
                        <a:gd name="T25" fmla="*/ 13 h 79"/>
                        <a:gd name="T26" fmla="*/ 15 w 80"/>
                        <a:gd name="T27" fmla="*/ 8 h 79"/>
                        <a:gd name="T28" fmla="*/ 8 w 80"/>
                        <a:gd name="T29" fmla="*/ 14 h 79"/>
                        <a:gd name="T30" fmla="*/ 13 w 80"/>
                        <a:gd name="T31" fmla="*/ 25 h 79"/>
                        <a:gd name="T32" fmla="*/ 11 w 80"/>
                        <a:gd name="T33" fmla="*/ 30 h 79"/>
                        <a:gd name="T34" fmla="*/ 0 w 80"/>
                        <a:gd name="T35" fmla="*/ 35 h 79"/>
                        <a:gd name="T36" fmla="*/ 0 w 80"/>
                        <a:gd name="T37" fmla="*/ 44 h 79"/>
                        <a:gd name="T38" fmla="*/ 11 w 80"/>
                        <a:gd name="T39" fmla="*/ 48 h 79"/>
                        <a:gd name="T40" fmla="*/ 13 w 80"/>
                        <a:gd name="T41" fmla="*/ 53 h 79"/>
                        <a:gd name="T42" fmla="*/ 9 w 80"/>
                        <a:gd name="T43" fmla="*/ 64 h 79"/>
                        <a:gd name="T44" fmla="*/ 15 w 80"/>
                        <a:gd name="T45" fmla="*/ 70 h 79"/>
                        <a:gd name="T46" fmla="*/ 26 w 80"/>
                        <a:gd name="T47" fmla="*/ 66 h 79"/>
                        <a:gd name="T48" fmla="*/ 31 w 80"/>
                        <a:gd name="T49" fmla="*/ 68 h 79"/>
                        <a:gd name="T50" fmla="*/ 36 w 80"/>
                        <a:gd name="T51" fmla="*/ 79 h 79"/>
                        <a:gd name="T52" fmla="*/ 45 w 80"/>
                        <a:gd name="T53" fmla="*/ 79 h 79"/>
                        <a:gd name="T54" fmla="*/ 49 w 80"/>
                        <a:gd name="T55" fmla="*/ 68 h 79"/>
                        <a:gd name="T56" fmla="*/ 54 w 80"/>
                        <a:gd name="T57" fmla="*/ 66 h 79"/>
                        <a:gd name="T58" fmla="*/ 66 w 80"/>
                        <a:gd name="T59" fmla="*/ 70 h 79"/>
                        <a:gd name="T60" fmla="*/ 72 w 80"/>
                        <a:gd name="T61" fmla="*/ 64 h 79"/>
                        <a:gd name="T62" fmla="*/ 67 w 80"/>
                        <a:gd name="T63" fmla="*/ 53 h 79"/>
                        <a:gd name="T64" fmla="*/ 69 w 80"/>
                        <a:gd name="T65" fmla="*/ 48 h 79"/>
                        <a:gd name="T66" fmla="*/ 40 w 80"/>
                        <a:gd name="T67" fmla="*/ 52 h 79"/>
                        <a:gd name="T68" fmla="*/ 27 w 80"/>
                        <a:gd name="T69" fmla="*/ 39 h 79"/>
                        <a:gd name="T70" fmla="*/ 40 w 80"/>
                        <a:gd name="T71" fmla="*/ 26 h 79"/>
                        <a:gd name="T72" fmla="*/ 53 w 80"/>
                        <a:gd name="T73" fmla="*/ 39 h 79"/>
                        <a:gd name="T74" fmla="*/ 40 w 80"/>
                        <a:gd name="T75" fmla="*/ 52 h 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80" h="79">
                          <a:moveTo>
                            <a:pt x="69" y="48"/>
                          </a:moveTo>
                          <a:cubicBezTo>
                            <a:pt x="69" y="48"/>
                            <a:pt x="80" y="44"/>
                            <a:pt x="80" y="43"/>
                          </a:cubicBezTo>
                          <a:cubicBezTo>
                            <a:pt x="80" y="35"/>
                            <a:pt x="80" y="35"/>
                            <a:pt x="80" y="35"/>
                          </a:cubicBezTo>
                          <a:cubicBezTo>
                            <a:pt x="80" y="34"/>
                            <a:pt x="69" y="30"/>
                            <a:pt x="69" y="30"/>
                          </a:cubicBezTo>
                          <a:cubicBezTo>
                            <a:pt x="67" y="25"/>
                            <a:pt x="67" y="25"/>
                            <a:pt x="67" y="25"/>
                          </a:cubicBezTo>
                          <a:cubicBezTo>
                            <a:pt x="67" y="25"/>
                            <a:pt x="72" y="15"/>
                            <a:pt x="72" y="14"/>
                          </a:cubicBezTo>
                          <a:cubicBezTo>
                            <a:pt x="65" y="8"/>
                            <a:pt x="65" y="8"/>
                            <a:pt x="65" y="8"/>
                          </a:cubicBezTo>
                          <a:cubicBezTo>
                            <a:pt x="65" y="8"/>
                            <a:pt x="54" y="12"/>
                            <a:pt x="54" y="12"/>
                          </a:cubicBezTo>
                          <a:cubicBezTo>
                            <a:pt x="49" y="11"/>
                            <a:pt x="49" y="11"/>
                            <a:pt x="49" y="11"/>
                          </a:cubicBezTo>
                          <a:cubicBezTo>
                            <a:pt x="49" y="11"/>
                            <a:pt x="45" y="0"/>
                            <a:pt x="44" y="0"/>
                          </a:cubicBezTo>
                          <a:cubicBezTo>
                            <a:pt x="36" y="0"/>
                            <a:pt x="36" y="0"/>
                            <a:pt x="36" y="0"/>
                          </a:cubicBezTo>
                          <a:cubicBezTo>
                            <a:pt x="35" y="0"/>
                            <a:pt x="31" y="11"/>
                            <a:pt x="31" y="11"/>
                          </a:cubicBezTo>
                          <a:cubicBezTo>
                            <a:pt x="26" y="13"/>
                            <a:pt x="26" y="13"/>
                            <a:pt x="26" y="13"/>
                          </a:cubicBezTo>
                          <a:cubicBezTo>
                            <a:pt x="26" y="13"/>
                            <a:pt x="15" y="8"/>
                            <a:pt x="15" y="8"/>
                          </a:cubicBezTo>
                          <a:cubicBezTo>
                            <a:pt x="8" y="14"/>
                            <a:pt x="8" y="14"/>
                            <a:pt x="8" y="14"/>
                          </a:cubicBezTo>
                          <a:cubicBezTo>
                            <a:pt x="8" y="15"/>
                            <a:pt x="13" y="25"/>
                            <a:pt x="13" y="25"/>
                          </a:cubicBezTo>
                          <a:cubicBezTo>
                            <a:pt x="11" y="30"/>
                            <a:pt x="11" y="30"/>
                            <a:pt x="11" y="30"/>
                          </a:cubicBezTo>
                          <a:cubicBezTo>
                            <a:pt x="11" y="30"/>
                            <a:pt x="0" y="34"/>
                            <a:pt x="0" y="35"/>
                          </a:cubicBezTo>
                          <a:cubicBezTo>
                            <a:pt x="0" y="44"/>
                            <a:pt x="0" y="44"/>
                            <a:pt x="0" y="44"/>
                          </a:cubicBezTo>
                          <a:cubicBezTo>
                            <a:pt x="0" y="44"/>
                            <a:pt x="11" y="48"/>
                            <a:pt x="11" y="48"/>
                          </a:cubicBezTo>
                          <a:cubicBezTo>
                            <a:pt x="13" y="53"/>
                            <a:pt x="13" y="53"/>
                            <a:pt x="13" y="53"/>
                          </a:cubicBezTo>
                          <a:cubicBezTo>
                            <a:pt x="13" y="53"/>
                            <a:pt x="8" y="64"/>
                            <a:pt x="9" y="64"/>
                          </a:cubicBezTo>
                          <a:cubicBezTo>
                            <a:pt x="15" y="70"/>
                            <a:pt x="15" y="70"/>
                            <a:pt x="15" y="70"/>
                          </a:cubicBezTo>
                          <a:cubicBezTo>
                            <a:pt x="15" y="71"/>
                            <a:pt x="26" y="66"/>
                            <a:pt x="26" y="66"/>
                          </a:cubicBezTo>
                          <a:cubicBezTo>
                            <a:pt x="31" y="68"/>
                            <a:pt x="31" y="68"/>
                            <a:pt x="31" y="68"/>
                          </a:cubicBezTo>
                          <a:cubicBezTo>
                            <a:pt x="31" y="68"/>
                            <a:pt x="35" y="79"/>
                            <a:pt x="36" y="79"/>
                          </a:cubicBezTo>
                          <a:cubicBezTo>
                            <a:pt x="45" y="79"/>
                            <a:pt x="45" y="79"/>
                            <a:pt x="45" y="79"/>
                          </a:cubicBezTo>
                          <a:cubicBezTo>
                            <a:pt x="45" y="79"/>
                            <a:pt x="49" y="68"/>
                            <a:pt x="49" y="68"/>
                          </a:cubicBezTo>
                          <a:cubicBezTo>
                            <a:pt x="54" y="66"/>
                            <a:pt x="54" y="66"/>
                            <a:pt x="54" y="66"/>
                          </a:cubicBezTo>
                          <a:cubicBezTo>
                            <a:pt x="54" y="66"/>
                            <a:pt x="65" y="70"/>
                            <a:pt x="66" y="70"/>
                          </a:cubicBezTo>
                          <a:cubicBezTo>
                            <a:pt x="72" y="64"/>
                            <a:pt x="72" y="64"/>
                            <a:pt x="72" y="64"/>
                          </a:cubicBezTo>
                          <a:cubicBezTo>
                            <a:pt x="72" y="63"/>
                            <a:pt x="67" y="53"/>
                            <a:pt x="67" y="53"/>
                          </a:cubicBezTo>
                          <a:lnTo>
                            <a:pt x="69" y="48"/>
                          </a:lnTo>
                          <a:close/>
                          <a:moveTo>
                            <a:pt x="40" y="52"/>
                          </a:moveTo>
                          <a:cubicBezTo>
                            <a:pt x="33" y="52"/>
                            <a:pt x="27" y="46"/>
                            <a:pt x="27" y="39"/>
                          </a:cubicBezTo>
                          <a:cubicBezTo>
                            <a:pt x="27" y="32"/>
                            <a:pt x="33" y="26"/>
                            <a:pt x="40" y="26"/>
                          </a:cubicBezTo>
                          <a:cubicBezTo>
                            <a:pt x="47" y="26"/>
                            <a:pt x="53" y="32"/>
                            <a:pt x="53" y="39"/>
                          </a:cubicBezTo>
                          <a:cubicBezTo>
                            <a:pt x="53" y="46"/>
                            <a:pt x="47" y="52"/>
                            <a:pt x="40" y="52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400"/>
                    </a:p>
                  </p:txBody>
                </p:sp>
                <p:sp>
                  <p:nvSpPr>
                    <p:cNvPr id="25" name="Freeform 7">
                      <a:extLst>
                        <a:ext uri="{FF2B5EF4-FFF2-40B4-BE49-F238E27FC236}">
                          <a16:creationId xmlns:a16="http://schemas.microsoft.com/office/drawing/2014/main" id="{6BEE001A-E56B-080F-9323-CBAAB674E807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2261" y="1716040"/>
                      <a:ext cx="195439" cy="195439"/>
                    </a:xfrm>
                    <a:custGeom>
                      <a:avLst/>
                      <a:gdLst>
                        <a:gd name="T0" fmla="*/ 34 w 38"/>
                        <a:gd name="T1" fmla="*/ 18 h 38"/>
                        <a:gd name="T2" fmla="*/ 33 w 38"/>
                        <a:gd name="T3" fmla="*/ 16 h 38"/>
                        <a:gd name="T4" fmla="*/ 37 w 38"/>
                        <a:gd name="T5" fmla="*/ 11 h 38"/>
                        <a:gd name="T6" fmla="*/ 34 w 38"/>
                        <a:gd name="T7" fmla="*/ 7 h 38"/>
                        <a:gd name="T8" fmla="*/ 29 w 38"/>
                        <a:gd name="T9" fmla="*/ 8 h 38"/>
                        <a:gd name="T10" fmla="*/ 27 w 38"/>
                        <a:gd name="T11" fmla="*/ 7 h 38"/>
                        <a:gd name="T12" fmla="*/ 26 w 38"/>
                        <a:gd name="T13" fmla="*/ 1 h 38"/>
                        <a:gd name="T14" fmla="*/ 22 w 38"/>
                        <a:gd name="T15" fmla="*/ 0 h 38"/>
                        <a:gd name="T16" fmla="*/ 18 w 38"/>
                        <a:gd name="T17" fmla="*/ 5 h 38"/>
                        <a:gd name="T18" fmla="*/ 16 w 38"/>
                        <a:gd name="T19" fmla="*/ 5 h 38"/>
                        <a:gd name="T20" fmla="*/ 11 w 38"/>
                        <a:gd name="T21" fmla="*/ 2 h 38"/>
                        <a:gd name="T22" fmla="*/ 8 w 38"/>
                        <a:gd name="T23" fmla="*/ 4 h 38"/>
                        <a:gd name="T24" fmla="*/ 9 w 38"/>
                        <a:gd name="T25" fmla="*/ 10 h 38"/>
                        <a:gd name="T26" fmla="*/ 7 w 38"/>
                        <a:gd name="T27" fmla="*/ 12 h 38"/>
                        <a:gd name="T28" fmla="*/ 2 w 38"/>
                        <a:gd name="T29" fmla="*/ 13 h 38"/>
                        <a:gd name="T30" fmla="*/ 1 w 38"/>
                        <a:gd name="T31" fmla="*/ 17 h 38"/>
                        <a:gd name="T32" fmla="*/ 5 w 38"/>
                        <a:gd name="T33" fmla="*/ 20 h 38"/>
                        <a:gd name="T34" fmla="*/ 5 w 38"/>
                        <a:gd name="T35" fmla="*/ 23 h 38"/>
                        <a:gd name="T36" fmla="*/ 2 w 38"/>
                        <a:gd name="T37" fmla="*/ 28 h 38"/>
                        <a:gd name="T38" fmla="*/ 4 w 38"/>
                        <a:gd name="T39" fmla="*/ 31 h 38"/>
                        <a:gd name="T40" fmla="*/ 10 w 38"/>
                        <a:gd name="T41" fmla="*/ 30 h 38"/>
                        <a:gd name="T42" fmla="*/ 12 w 38"/>
                        <a:gd name="T43" fmla="*/ 32 h 38"/>
                        <a:gd name="T44" fmla="*/ 13 w 38"/>
                        <a:gd name="T45" fmla="*/ 37 h 38"/>
                        <a:gd name="T46" fmla="*/ 17 w 38"/>
                        <a:gd name="T47" fmla="*/ 38 h 38"/>
                        <a:gd name="T48" fmla="*/ 20 w 38"/>
                        <a:gd name="T49" fmla="*/ 34 h 38"/>
                        <a:gd name="T50" fmla="*/ 23 w 38"/>
                        <a:gd name="T51" fmla="*/ 33 h 38"/>
                        <a:gd name="T52" fmla="*/ 27 w 38"/>
                        <a:gd name="T53" fmla="*/ 37 h 38"/>
                        <a:gd name="T54" fmla="*/ 31 w 38"/>
                        <a:gd name="T55" fmla="*/ 34 h 38"/>
                        <a:gd name="T56" fmla="*/ 30 w 38"/>
                        <a:gd name="T57" fmla="*/ 29 h 38"/>
                        <a:gd name="T58" fmla="*/ 32 w 38"/>
                        <a:gd name="T59" fmla="*/ 27 h 38"/>
                        <a:gd name="T60" fmla="*/ 37 w 38"/>
                        <a:gd name="T61" fmla="*/ 26 h 38"/>
                        <a:gd name="T62" fmla="*/ 38 w 38"/>
                        <a:gd name="T63" fmla="*/ 22 h 38"/>
                        <a:gd name="T64" fmla="*/ 34 w 38"/>
                        <a:gd name="T65" fmla="*/ 18 h 38"/>
                        <a:gd name="T66" fmla="*/ 25 w 38"/>
                        <a:gd name="T67" fmla="*/ 21 h 38"/>
                        <a:gd name="T68" fmla="*/ 18 w 38"/>
                        <a:gd name="T69" fmla="*/ 25 h 38"/>
                        <a:gd name="T70" fmla="*/ 13 w 38"/>
                        <a:gd name="T71" fmla="*/ 18 h 38"/>
                        <a:gd name="T72" fmla="*/ 21 w 38"/>
                        <a:gd name="T73" fmla="*/ 13 h 38"/>
                        <a:gd name="T74" fmla="*/ 25 w 38"/>
                        <a:gd name="T75" fmla="*/ 21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8" h="38">
                          <a:moveTo>
                            <a:pt x="34" y="18"/>
                          </a:moveTo>
                          <a:cubicBezTo>
                            <a:pt x="33" y="16"/>
                            <a:pt x="33" y="16"/>
                            <a:pt x="33" y="16"/>
                          </a:cubicBezTo>
                          <a:cubicBezTo>
                            <a:pt x="33" y="16"/>
                            <a:pt x="37" y="11"/>
                            <a:pt x="37" y="11"/>
                          </a:cubicBezTo>
                          <a:cubicBezTo>
                            <a:pt x="34" y="7"/>
                            <a:pt x="34" y="7"/>
                            <a:pt x="34" y="7"/>
                          </a:cubicBezTo>
                          <a:cubicBezTo>
                            <a:pt x="34" y="7"/>
                            <a:pt x="29" y="8"/>
                            <a:pt x="29" y="8"/>
                          </a:cubicBezTo>
                          <a:cubicBezTo>
                            <a:pt x="27" y="7"/>
                            <a:pt x="27" y="7"/>
                            <a:pt x="27" y="7"/>
                          </a:cubicBezTo>
                          <a:cubicBezTo>
                            <a:pt x="27" y="7"/>
                            <a:pt x="26" y="1"/>
                            <a:pt x="26" y="1"/>
                          </a:cubicBezTo>
                          <a:cubicBezTo>
                            <a:pt x="22" y="0"/>
                            <a:pt x="22" y="0"/>
                            <a:pt x="22" y="0"/>
                          </a:cubicBezTo>
                          <a:cubicBezTo>
                            <a:pt x="22" y="0"/>
                            <a:pt x="18" y="5"/>
                            <a:pt x="18" y="5"/>
                          </a:cubicBezTo>
                          <a:cubicBezTo>
                            <a:pt x="16" y="5"/>
                            <a:pt x="16" y="5"/>
                            <a:pt x="16" y="5"/>
                          </a:cubicBezTo>
                          <a:cubicBezTo>
                            <a:pt x="16" y="5"/>
                            <a:pt x="12" y="2"/>
                            <a:pt x="11" y="2"/>
                          </a:cubicBezTo>
                          <a:cubicBezTo>
                            <a:pt x="8" y="4"/>
                            <a:pt x="8" y="4"/>
                            <a:pt x="8" y="4"/>
                          </a:cubicBezTo>
                          <a:cubicBezTo>
                            <a:pt x="8" y="4"/>
                            <a:pt x="9" y="10"/>
                            <a:pt x="9" y="10"/>
                          </a:cubicBezTo>
                          <a:cubicBezTo>
                            <a:pt x="7" y="12"/>
                            <a:pt x="7" y="12"/>
                            <a:pt x="7" y="12"/>
                          </a:cubicBezTo>
                          <a:cubicBezTo>
                            <a:pt x="7" y="12"/>
                            <a:pt x="2" y="13"/>
                            <a:pt x="2" y="13"/>
                          </a:cubicBezTo>
                          <a:cubicBezTo>
                            <a:pt x="1" y="17"/>
                            <a:pt x="1" y="17"/>
                            <a:pt x="1" y="17"/>
                          </a:cubicBezTo>
                          <a:cubicBezTo>
                            <a:pt x="0" y="17"/>
                            <a:pt x="5" y="20"/>
                            <a:pt x="5" y="20"/>
                          </a:cubicBezTo>
                          <a:cubicBezTo>
                            <a:pt x="5" y="23"/>
                            <a:pt x="5" y="23"/>
                            <a:pt x="5" y="23"/>
                          </a:cubicBezTo>
                          <a:cubicBezTo>
                            <a:pt x="5" y="23"/>
                            <a:pt x="2" y="27"/>
                            <a:pt x="2" y="28"/>
                          </a:cubicBezTo>
                          <a:cubicBezTo>
                            <a:pt x="4" y="31"/>
                            <a:pt x="4" y="31"/>
                            <a:pt x="4" y="31"/>
                          </a:cubicBezTo>
                          <a:cubicBezTo>
                            <a:pt x="4" y="31"/>
                            <a:pt x="10" y="30"/>
                            <a:pt x="10" y="30"/>
                          </a:cubicBezTo>
                          <a:cubicBezTo>
                            <a:pt x="12" y="32"/>
                            <a:pt x="12" y="32"/>
                            <a:pt x="12" y="32"/>
                          </a:cubicBezTo>
                          <a:cubicBezTo>
                            <a:pt x="12" y="32"/>
                            <a:pt x="13" y="37"/>
                            <a:pt x="13" y="37"/>
                          </a:cubicBezTo>
                          <a:cubicBezTo>
                            <a:pt x="17" y="38"/>
                            <a:pt x="17" y="38"/>
                            <a:pt x="17" y="38"/>
                          </a:cubicBezTo>
                          <a:cubicBezTo>
                            <a:pt x="17" y="38"/>
                            <a:pt x="20" y="34"/>
                            <a:pt x="20" y="34"/>
                          </a:cubicBezTo>
                          <a:cubicBezTo>
                            <a:pt x="23" y="33"/>
                            <a:pt x="23" y="33"/>
                            <a:pt x="23" y="33"/>
                          </a:cubicBezTo>
                          <a:cubicBezTo>
                            <a:pt x="23" y="33"/>
                            <a:pt x="27" y="37"/>
                            <a:pt x="27" y="37"/>
                          </a:cubicBezTo>
                          <a:cubicBezTo>
                            <a:pt x="31" y="34"/>
                            <a:pt x="31" y="34"/>
                            <a:pt x="31" y="34"/>
                          </a:cubicBezTo>
                          <a:cubicBezTo>
                            <a:pt x="31" y="34"/>
                            <a:pt x="30" y="29"/>
                            <a:pt x="30" y="29"/>
                          </a:cubicBezTo>
                          <a:cubicBezTo>
                            <a:pt x="32" y="27"/>
                            <a:pt x="32" y="27"/>
                            <a:pt x="32" y="27"/>
                          </a:cubicBezTo>
                          <a:cubicBezTo>
                            <a:pt x="32" y="27"/>
                            <a:pt x="37" y="26"/>
                            <a:pt x="37" y="26"/>
                          </a:cubicBezTo>
                          <a:cubicBezTo>
                            <a:pt x="38" y="22"/>
                            <a:pt x="38" y="22"/>
                            <a:pt x="38" y="22"/>
                          </a:cubicBezTo>
                          <a:cubicBezTo>
                            <a:pt x="38" y="21"/>
                            <a:pt x="34" y="18"/>
                            <a:pt x="34" y="18"/>
                          </a:cubicBezTo>
                          <a:close/>
                          <a:moveTo>
                            <a:pt x="25" y="21"/>
                          </a:moveTo>
                          <a:cubicBezTo>
                            <a:pt x="24" y="24"/>
                            <a:pt x="21" y="26"/>
                            <a:pt x="18" y="25"/>
                          </a:cubicBezTo>
                          <a:cubicBezTo>
                            <a:pt x="15" y="24"/>
                            <a:pt x="13" y="21"/>
                            <a:pt x="13" y="18"/>
                          </a:cubicBezTo>
                          <a:cubicBezTo>
                            <a:pt x="14" y="15"/>
                            <a:pt x="18" y="12"/>
                            <a:pt x="21" y="13"/>
                          </a:cubicBezTo>
                          <a:cubicBezTo>
                            <a:pt x="24" y="14"/>
                            <a:pt x="26" y="17"/>
                            <a:pt x="25" y="21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400"/>
                    </a:p>
                  </p:txBody>
                </p:sp>
                <p:sp>
                  <p:nvSpPr>
                    <p:cNvPr id="26" name="Oval 8">
                      <a:extLst>
                        <a:ext uri="{FF2B5EF4-FFF2-40B4-BE49-F238E27FC236}">
                          <a16:creationId xmlns:a16="http://schemas.microsoft.com/office/drawing/2014/main" id="{FEC25D85-6AB5-FAF5-570A-2DAB2C9C0C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47279" y="1679124"/>
                      <a:ext cx="71661" cy="7383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zh-CN" altLang="en-US" sz="240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4F1C92A-EAC6-869A-2A13-2272ADB634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9271" y="2577764"/>
                      <a:ext cx="2115776" cy="5667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优化求解器</a:t>
                      </a:r>
                      <a:endParaRPr lang="en-US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arg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𝑾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func>
                          </m:oMath>
                        </m:oMathPara>
                      </a14:m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4F1C92A-EAC6-869A-2A13-2272ADB634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9271" y="2577764"/>
                      <a:ext cx="2115776" cy="56672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651" b="-7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0B206AA-7F32-2CDD-3FE7-E5B31641A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2713" y="2196166"/>
                <a:ext cx="1289957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9C55DED-BBAD-0BD1-8A49-C971DFC87FE5}"/>
                      </a:ext>
                    </a:extLst>
                  </p:cNvPr>
                  <p:cNvSpPr txBox="1"/>
                  <p:nvPr/>
                </p:nvSpPr>
                <p:spPr>
                  <a:xfrm>
                    <a:off x="6162001" y="1937591"/>
                    <a:ext cx="643723" cy="24415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i="1" smtClean="0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76717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b="1" i="1">
                                      <a:solidFill>
                                        <a:srgbClr val="76717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solidFill>
                                        <a:srgbClr val="767171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rgbClr val="76717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9C55DED-BBAD-0BD1-8A49-C971DFC87F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2001" y="1937591"/>
                    <a:ext cx="643723" cy="24415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40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A1907B-B16E-DCBD-EA05-B9E5087D8A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32713" y="2317699"/>
                <a:ext cx="1249223" cy="571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60D9DF8-42D7-5D8F-20D6-F3DCC3B80897}"/>
                  </a:ext>
                </a:extLst>
              </p:cNvPr>
              <p:cNvGrpSpPr/>
              <p:nvPr/>
            </p:nvGrpSpPr>
            <p:grpSpPr>
              <a:xfrm>
                <a:off x="6819033" y="1970986"/>
                <a:ext cx="1289957" cy="1102842"/>
                <a:chOff x="6819033" y="1970986"/>
                <a:chExt cx="1289957" cy="1102842"/>
              </a:xfrm>
            </p:grpSpPr>
            <p:sp>
              <p:nvSpPr>
                <p:cNvPr id="17" name="Freeform 106">
                  <a:extLst>
                    <a:ext uri="{FF2B5EF4-FFF2-40B4-BE49-F238E27FC236}">
                      <a16:creationId xmlns:a16="http://schemas.microsoft.com/office/drawing/2014/main" id="{D330CBBA-8154-44FD-C22C-2C07F102398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06410" y="1970986"/>
                  <a:ext cx="515204" cy="515204"/>
                </a:xfrm>
                <a:custGeom>
                  <a:avLst/>
                  <a:gdLst>
                    <a:gd name="T0" fmla="*/ 43 w 104"/>
                    <a:gd name="T1" fmla="*/ 27 h 104"/>
                    <a:gd name="T2" fmla="*/ 63 w 104"/>
                    <a:gd name="T3" fmla="*/ 56 h 104"/>
                    <a:gd name="T4" fmla="*/ 43 w 104"/>
                    <a:gd name="T5" fmla="*/ 56 h 104"/>
                    <a:gd name="T6" fmla="*/ 52 w 104"/>
                    <a:gd name="T7" fmla="*/ 0 h 104"/>
                    <a:gd name="T8" fmla="*/ 0 w 104"/>
                    <a:gd name="T9" fmla="*/ 52 h 104"/>
                    <a:gd name="T10" fmla="*/ 52 w 104"/>
                    <a:gd name="T11" fmla="*/ 104 h 104"/>
                    <a:gd name="T12" fmla="*/ 104 w 104"/>
                    <a:gd name="T13" fmla="*/ 52 h 104"/>
                    <a:gd name="T14" fmla="*/ 52 w 104"/>
                    <a:gd name="T15" fmla="*/ 0 h 104"/>
                    <a:gd name="T16" fmla="*/ 52 w 104"/>
                    <a:gd name="T17" fmla="*/ 9 h 104"/>
                    <a:gd name="T18" fmla="*/ 9 w 104"/>
                    <a:gd name="T19" fmla="*/ 52 h 104"/>
                    <a:gd name="T20" fmla="*/ 52 w 104"/>
                    <a:gd name="T21" fmla="*/ 95 h 104"/>
                    <a:gd name="T22" fmla="*/ 95 w 104"/>
                    <a:gd name="T23" fmla="*/ 52 h 104"/>
                    <a:gd name="T24" fmla="*/ 24 w 104"/>
                    <a:gd name="T25" fmla="*/ 64 h 104"/>
                    <a:gd name="T26" fmla="*/ 28 w 104"/>
                    <a:gd name="T27" fmla="*/ 55 h 104"/>
                    <a:gd name="T28" fmla="*/ 22 w 104"/>
                    <a:gd name="T29" fmla="*/ 49 h 104"/>
                    <a:gd name="T30" fmla="*/ 28 w 104"/>
                    <a:gd name="T31" fmla="*/ 43 h 104"/>
                    <a:gd name="T32" fmla="*/ 27 w 104"/>
                    <a:gd name="T33" fmla="*/ 34 h 104"/>
                    <a:gd name="T34" fmla="*/ 33 w 104"/>
                    <a:gd name="T35" fmla="*/ 28 h 104"/>
                    <a:gd name="T36" fmla="*/ 41 w 104"/>
                    <a:gd name="T37" fmla="*/ 29 h 104"/>
                    <a:gd name="T38" fmla="*/ 47 w 104"/>
                    <a:gd name="T39" fmla="*/ 22 h 104"/>
                    <a:gd name="T40" fmla="*/ 54 w 104"/>
                    <a:gd name="T41" fmla="*/ 26 h 104"/>
                    <a:gd name="T42" fmla="*/ 62 w 104"/>
                    <a:gd name="T43" fmla="*/ 23 h 104"/>
                    <a:gd name="T44" fmla="*/ 66 w 104"/>
                    <a:gd name="T45" fmla="*/ 30 h 104"/>
                    <a:gd name="T46" fmla="*/ 74 w 104"/>
                    <a:gd name="T47" fmla="*/ 30 h 104"/>
                    <a:gd name="T48" fmla="*/ 70 w 104"/>
                    <a:gd name="T49" fmla="*/ 34 h 104"/>
                    <a:gd name="T50" fmla="*/ 79 w 104"/>
                    <a:gd name="T51" fmla="*/ 37 h 104"/>
                    <a:gd name="T52" fmla="*/ 76 w 104"/>
                    <a:gd name="T53" fmla="*/ 46 h 104"/>
                    <a:gd name="T54" fmla="*/ 83 w 104"/>
                    <a:gd name="T55" fmla="*/ 52 h 104"/>
                    <a:gd name="T56" fmla="*/ 75 w 104"/>
                    <a:gd name="T57" fmla="*/ 58 h 104"/>
                    <a:gd name="T58" fmla="*/ 78 w 104"/>
                    <a:gd name="T59" fmla="*/ 68 h 104"/>
                    <a:gd name="T60" fmla="*/ 90 w 104"/>
                    <a:gd name="T61" fmla="*/ 52 h 104"/>
                    <a:gd name="T62" fmla="*/ 52 w 104"/>
                    <a:gd name="T63" fmla="*/ 15 h 104"/>
                    <a:gd name="T64" fmla="*/ 15 w 104"/>
                    <a:gd name="T65" fmla="*/ 52 h 104"/>
                    <a:gd name="T66" fmla="*/ 27 w 104"/>
                    <a:gd name="T67" fmla="*/ 70 h 104"/>
                    <a:gd name="T68" fmla="*/ 33 w 104"/>
                    <a:gd name="T69" fmla="*/ 67 h 104"/>
                    <a:gd name="T70" fmla="*/ 24 w 104"/>
                    <a:gd name="T71" fmla="*/ 64 h 104"/>
                    <a:gd name="T72" fmla="*/ 48 w 104"/>
                    <a:gd name="T73" fmla="*/ 56 h 104"/>
                    <a:gd name="T74" fmla="*/ 58 w 104"/>
                    <a:gd name="T75" fmla="*/ 56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04" h="104">
                      <a:moveTo>
                        <a:pt x="45" y="50"/>
                      </a:move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60" y="47"/>
                        <a:pt x="63" y="51"/>
                        <a:pt x="63" y="56"/>
                      </a:cubicBezTo>
                      <a:cubicBezTo>
                        <a:pt x="63" y="62"/>
                        <a:pt x="59" y="67"/>
                        <a:pt x="53" y="67"/>
                      </a:cubicBezTo>
                      <a:cubicBezTo>
                        <a:pt x="48" y="67"/>
                        <a:pt x="43" y="62"/>
                        <a:pt x="43" y="56"/>
                      </a:cubicBezTo>
                      <a:cubicBezTo>
                        <a:pt x="43" y="54"/>
                        <a:pt x="44" y="52"/>
                        <a:pt x="45" y="50"/>
                      </a:cubicBezTo>
                      <a:close/>
                      <a:moveTo>
                        <a:pt x="52" y="0"/>
                      </a:moveTo>
                      <a:cubicBezTo>
                        <a:pt x="38" y="0"/>
                        <a:pt x="25" y="6"/>
                        <a:pt x="15" y="15"/>
                      </a:cubicBezTo>
                      <a:cubicBezTo>
                        <a:pt x="6" y="25"/>
                        <a:pt x="0" y="38"/>
                        <a:pt x="0" y="52"/>
                      </a:cubicBezTo>
                      <a:cubicBezTo>
                        <a:pt x="0" y="66"/>
                        <a:pt x="6" y="79"/>
                        <a:pt x="15" y="89"/>
                      </a:cubicBezTo>
                      <a:cubicBezTo>
                        <a:pt x="25" y="98"/>
                        <a:pt x="38" y="104"/>
                        <a:pt x="52" y="104"/>
                      </a:cubicBezTo>
                      <a:cubicBezTo>
                        <a:pt x="67" y="104"/>
                        <a:pt x="80" y="98"/>
                        <a:pt x="89" y="89"/>
                      </a:cubicBezTo>
                      <a:cubicBezTo>
                        <a:pt x="98" y="79"/>
                        <a:pt x="104" y="66"/>
                        <a:pt x="104" y="52"/>
                      </a:cubicBezTo>
                      <a:cubicBezTo>
                        <a:pt x="104" y="38"/>
                        <a:pt x="98" y="25"/>
                        <a:pt x="89" y="15"/>
                      </a:cubicBezTo>
                      <a:cubicBezTo>
                        <a:pt x="80" y="6"/>
                        <a:pt x="67" y="0"/>
                        <a:pt x="52" y="0"/>
                      </a:cubicBezTo>
                      <a:close/>
                      <a:moveTo>
                        <a:pt x="83" y="22"/>
                      </a:moveTo>
                      <a:cubicBezTo>
                        <a:pt x="75" y="14"/>
                        <a:pt x="64" y="9"/>
                        <a:pt x="52" y="9"/>
                      </a:cubicBezTo>
                      <a:cubicBezTo>
                        <a:pt x="40" y="9"/>
                        <a:pt x="30" y="14"/>
                        <a:pt x="22" y="22"/>
                      </a:cubicBezTo>
                      <a:cubicBezTo>
                        <a:pt x="14" y="30"/>
                        <a:pt x="9" y="40"/>
                        <a:pt x="9" y="52"/>
                      </a:cubicBezTo>
                      <a:cubicBezTo>
                        <a:pt x="9" y="64"/>
                        <a:pt x="14" y="75"/>
                        <a:pt x="22" y="82"/>
                      </a:cubicBezTo>
                      <a:cubicBezTo>
                        <a:pt x="30" y="90"/>
                        <a:pt x="40" y="95"/>
                        <a:pt x="52" y="95"/>
                      </a:cubicBezTo>
                      <a:cubicBezTo>
                        <a:pt x="64" y="95"/>
                        <a:pt x="75" y="90"/>
                        <a:pt x="83" y="82"/>
                      </a:cubicBezTo>
                      <a:cubicBezTo>
                        <a:pt x="90" y="75"/>
                        <a:pt x="95" y="64"/>
                        <a:pt x="95" y="52"/>
                      </a:cubicBezTo>
                      <a:cubicBezTo>
                        <a:pt x="95" y="40"/>
                        <a:pt x="90" y="30"/>
                        <a:pt x="83" y="22"/>
                      </a:cubicBezTo>
                      <a:close/>
                      <a:moveTo>
                        <a:pt x="24" y="64"/>
                      </a:moveTo>
                      <a:cubicBezTo>
                        <a:pt x="23" y="62"/>
                        <a:pt x="22" y="58"/>
                        <a:pt x="22" y="55"/>
                      </a:cubicBezTo>
                      <a:cubicBezTo>
                        <a:pt x="28" y="55"/>
                        <a:pt x="28" y="55"/>
                        <a:pt x="28" y="55"/>
                      </a:cubicBezTo>
                      <a:cubicBezTo>
                        <a:pt x="28" y="49"/>
                        <a:pt x="28" y="49"/>
                        <a:pt x="28" y="49"/>
                      </a:cubicBezTo>
                      <a:cubicBezTo>
                        <a:pt x="22" y="49"/>
                        <a:pt x="22" y="49"/>
                        <a:pt x="22" y="49"/>
                      </a:cubicBezTo>
                      <a:cubicBezTo>
                        <a:pt x="22" y="46"/>
                        <a:pt x="23" y="43"/>
                        <a:pt x="24" y="40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8" y="33"/>
                        <a:pt x="29" y="32"/>
                        <a:pt x="31" y="30"/>
                      </a:cubicBezTo>
                      <a:cubicBezTo>
                        <a:pt x="31" y="30"/>
                        <a:pt x="32" y="29"/>
                        <a:pt x="33" y="28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41" y="29"/>
                        <a:pt x="41" y="29"/>
                        <a:pt x="41" y="29"/>
                      </a:cubicBezTo>
                      <a:cubicBezTo>
                        <a:pt x="39" y="24"/>
                        <a:pt x="39" y="24"/>
                        <a:pt x="39" y="24"/>
                      </a:cubicBezTo>
                      <a:cubicBezTo>
                        <a:pt x="42" y="23"/>
                        <a:pt x="44" y="22"/>
                        <a:pt x="47" y="22"/>
                      </a:cubicBezTo>
                      <a:cubicBezTo>
                        <a:pt x="47" y="26"/>
                        <a:pt x="47" y="26"/>
                        <a:pt x="47" y="26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7" y="22"/>
                        <a:pt x="59" y="22"/>
                        <a:pt x="62" y="23"/>
                      </a:cubicBezTo>
                      <a:cubicBezTo>
                        <a:pt x="60" y="27"/>
                        <a:pt x="60" y="27"/>
                        <a:pt x="60" y="27"/>
                      </a:cubicBezTo>
                      <a:cubicBezTo>
                        <a:pt x="66" y="30"/>
                        <a:pt x="66" y="30"/>
                        <a:pt x="66" y="30"/>
                      </a:cubicBezTo>
                      <a:cubicBezTo>
                        <a:pt x="68" y="26"/>
                        <a:pt x="68" y="26"/>
                        <a:pt x="68" y="26"/>
                      </a:cubicBezTo>
                      <a:cubicBezTo>
                        <a:pt x="70" y="27"/>
                        <a:pt x="72" y="29"/>
                        <a:pt x="74" y="30"/>
                      </a:cubicBezTo>
                      <a:cubicBezTo>
                        <a:pt x="74" y="31"/>
                        <a:pt x="75" y="31"/>
                        <a:pt x="75" y="32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4" y="40"/>
                        <a:pt x="74" y="40"/>
                        <a:pt x="74" y="40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80" y="40"/>
                        <a:pt x="82" y="43"/>
                        <a:pt x="82" y="46"/>
                      </a:cubicBezTo>
                      <a:cubicBezTo>
                        <a:pt x="76" y="46"/>
                        <a:pt x="76" y="46"/>
                        <a:pt x="76" y="46"/>
                      </a:cubicBezTo>
                      <a:cubicBezTo>
                        <a:pt x="76" y="52"/>
                        <a:pt x="76" y="52"/>
                        <a:pt x="76" y="52"/>
                      </a:cubicBezTo>
                      <a:cubicBezTo>
                        <a:pt x="83" y="52"/>
                        <a:pt x="83" y="52"/>
                        <a:pt x="83" y="52"/>
                      </a:cubicBezTo>
                      <a:cubicBezTo>
                        <a:pt x="83" y="55"/>
                        <a:pt x="82" y="59"/>
                        <a:pt x="81" y="62"/>
                      </a:cubicBezTo>
                      <a:cubicBezTo>
                        <a:pt x="75" y="58"/>
                        <a:pt x="75" y="58"/>
                        <a:pt x="75" y="58"/>
                      </a:cubicBez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78" y="68"/>
                        <a:pt x="78" y="68"/>
                        <a:pt x="78" y="68"/>
                      </a:cubicBezTo>
                      <a:cubicBezTo>
                        <a:pt x="84" y="71"/>
                        <a:pt x="84" y="71"/>
                        <a:pt x="84" y="71"/>
                      </a:cubicBezTo>
                      <a:cubicBezTo>
                        <a:pt x="87" y="66"/>
                        <a:pt x="90" y="58"/>
                        <a:pt x="90" y="52"/>
                      </a:cubicBezTo>
                      <a:cubicBezTo>
                        <a:pt x="90" y="42"/>
                        <a:pt x="85" y="32"/>
                        <a:pt x="79" y="26"/>
                      </a:cubicBezTo>
                      <a:cubicBezTo>
                        <a:pt x="72" y="19"/>
                        <a:pt x="63" y="15"/>
                        <a:pt x="52" y="15"/>
                      </a:cubicBezTo>
                      <a:cubicBezTo>
                        <a:pt x="42" y="15"/>
                        <a:pt x="33" y="19"/>
                        <a:pt x="26" y="26"/>
                      </a:cubicBezTo>
                      <a:cubicBezTo>
                        <a:pt x="19" y="32"/>
                        <a:pt x="15" y="42"/>
                        <a:pt x="15" y="52"/>
                      </a:cubicBezTo>
                      <a:cubicBezTo>
                        <a:pt x="15" y="60"/>
                        <a:pt x="18" y="68"/>
                        <a:pt x="22" y="74"/>
                      </a:cubicBezTo>
                      <a:cubicBezTo>
                        <a:pt x="27" y="70"/>
                        <a:pt x="27" y="70"/>
                        <a:pt x="27" y="70"/>
                      </a:cubicBezTo>
                      <a:cubicBezTo>
                        <a:pt x="27" y="70"/>
                        <a:pt x="27" y="70"/>
                        <a:pt x="27" y="70"/>
                      </a:cubicBezTo>
                      <a:cubicBezTo>
                        <a:pt x="33" y="67"/>
                        <a:pt x="33" y="67"/>
                        <a:pt x="33" y="67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24" y="64"/>
                        <a:pt x="24" y="64"/>
                        <a:pt x="24" y="64"/>
                      </a:cubicBezTo>
                      <a:close/>
                      <a:moveTo>
                        <a:pt x="53" y="51"/>
                      </a:moveTo>
                      <a:cubicBezTo>
                        <a:pt x="50" y="51"/>
                        <a:pt x="48" y="53"/>
                        <a:pt x="48" y="56"/>
                      </a:cubicBezTo>
                      <a:cubicBezTo>
                        <a:pt x="48" y="59"/>
                        <a:pt x="50" y="61"/>
                        <a:pt x="53" y="61"/>
                      </a:cubicBezTo>
                      <a:cubicBezTo>
                        <a:pt x="56" y="61"/>
                        <a:pt x="58" y="59"/>
                        <a:pt x="58" y="56"/>
                      </a:cubicBezTo>
                      <a:cubicBezTo>
                        <a:pt x="58" y="53"/>
                        <a:pt x="56" y="51"/>
                        <a:pt x="53" y="51"/>
                      </a:cubicBezTo>
                      <a:close/>
                    </a:path>
                  </a:pathLst>
                </a:custGeom>
                <a:solidFill>
                  <a:srgbClr val="002F6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2400" dirty="0">
                    <a:solidFill>
                      <a:prstClr val="black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64FF705-DF05-6C95-94DC-8DD09505A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19033" y="2607723"/>
                      <a:ext cx="1289957" cy="4661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损失函数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oMath>
                      </a14:m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定义决策误差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64FF705-DF05-6C95-94DC-8DD09505A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19033" y="2607723"/>
                      <a:ext cx="1289957" cy="46610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4673" b="-1308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94710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110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Tang Bo</dc:creator>
  <cp:lastModifiedBy>Bo Tang</cp:lastModifiedBy>
  <cp:revision>8</cp:revision>
  <dcterms:created xsi:type="dcterms:W3CDTF">2022-10-19T20:38:54Z</dcterms:created>
  <dcterms:modified xsi:type="dcterms:W3CDTF">2023-07-21T06:22:16Z</dcterms:modified>
</cp:coreProperties>
</file>