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7C80"/>
    <a:srgbClr val="FFFFFF"/>
    <a:srgbClr val="9DC3E6"/>
    <a:srgbClr val="FFCCCC"/>
    <a:srgbClr val="000000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E99E5-8171-44C4-9A87-28BE82CA5281}" v="84" dt="2023-07-21T05:45:40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66" d="100"/>
          <a:sy n="66" d="100"/>
        </p:scale>
        <p:origin x="151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F25E99E5-8171-44C4-9A87-28BE82CA5281}"/>
    <pc:docChg chg="undo redo custSel addSld modSld">
      <pc:chgData name="Bo Tang" userId="332dbdf67b1791cd" providerId="LiveId" clId="{F25E99E5-8171-44C4-9A87-28BE82CA5281}" dt="2023-07-21T05:45:40.656" v="637" actId="164"/>
      <pc:docMkLst>
        <pc:docMk/>
      </pc:docMkLst>
      <pc:sldChg chg="addSp delSp modSp new mod">
        <pc:chgData name="Bo Tang" userId="332dbdf67b1791cd" providerId="LiveId" clId="{F25E99E5-8171-44C4-9A87-28BE82CA5281}" dt="2023-07-20T08:14:40.137" v="582" actId="207"/>
        <pc:sldMkLst>
          <pc:docMk/>
          <pc:sldMk cId="3064724767" sldId="258"/>
        </pc:sldMkLst>
        <pc:spChg chg="del">
          <ac:chgData name="Bo Tang" userId="332dbdf67b1791cd" providerId="LiveId" clId="{F25E99E5-8171-44C4-9A87-28BE82CA5281}" dt="2023-07-17T07:26:37.865" v="1" actId="478"/>
          <ac:spMkLst>
            <pc:docMk/>
            <pc:sldMk cId="3064724767" sldId="258"/>
            <ac:spMk id="2" creationId="{4BE733A1-9506-0ED9-D723-7C8DB3D9BAE8}"/>
          </ac:spMkLst>
        </pc:spChg>
        <pc:spChg chg="del">
          <ac:chgData name="Bo Tang" userId="332dbdf67b1791cd" providerId="LiveId" clId="{F25E99E5-8171-44C4-9A87-28BE82CA5281}" dt="2023-07-17T07:26:40.002" v="2" actId="478"/>
          <ac:spMkLst>
            <pc:docMk/>
            <pc:sldMk cId="3064724767" sldId="258"/>
            <ac:spMk id="3" creationId="{8031E76B-F50A-A659-AE13-B471549DB3F3}"/>
          </ac:spMkLst>
        </pc:spChg>
        <pc:spChg chg="add del mod">
          <ac:chgData name="Bo Tang" userId="332dbdf67b1791cd" providerId="LiveId" clId="{F25E99E5-8171-44C4-9A87-28BE82CA5281}" dt="2023-07-17T07:27:40.922" v="11" actId="11529"/>
          <ac:spMkLst>
            <pc:docMk/>
            <pc:sldMk cId="3064724767" sldId="258"/>
            <ac:spMk id="6" creationId="{21CABFD8-499A-E35C-D996-5F48A4664ACF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7" creationId="{6D66BA6B-4F85-470E-D43A-D39CF7BA0519}"/>
          </ac:spMkLst>
        </pc:spChg>
        <pc:spChg chg="add del mod">
          <ac:chgData name="Bo Tang" userId="332dbdf67b1791cd" providerId="LiveId" clId="{F25E99E5-8171-44C4-9A87-28BE82CA5281}" dt="2023-07-17T07:28:24.543" v="19" actId="478"/>
          <ac:spMkLst>
            <pc:docMk/>
            <pc:sldMk cId="3064724767" sldId="258"/>
            <ac:spMk id="8" creationId="{740B7132-B7CE-73C9-D425-27E9083A654D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12" creationId="{097B04A7-54BA-F9BA-AE25-897611392C69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14" creationId="{F5259003-3811-BF4F-3581-1747D97A8481}"/>
          </ac:spMkLst>
        </pc:spChg>
        <pc:spChg chg="add del">
          <ac:chgData name="Bo Tang" userId="332dbdf67b1791cd" providerId="LiveId" clId="{F25E99E5-8171-44C4-9A87-28BE82CA5281}" dt="2023-07-17T07:32:33.590" v="156" actId="22"/>
          <ac:spMkLst>
            <pc:docMk/>
            <pc:sldMk cId="3064724767" sldId="258"/>
            <ac:spMk id="16" creationId="{5B92DB76-8400-2002-5F44-B7AC161C5295}"/>
          </ac:spMkLst>
        </pc:spChg>
        <pc:spChg chg="add del mod">
          <ac:chgData name="Bo Tang" userId="332dbdf67b1791cd" providerId="LiveId" clId="{F25E99E5-8171-44C4-9A87-28BE82CA5281}" dt="2023-07-17T07:32:44.678" v="161" actId="478"/>
          <ac:spMkLst>
            <pc:docMk/>
            <pc:sldMk cId="3064724767" sldId="258"/>
            <ac:spMk id="18" creationId="{E8D9E12E-ED55-9D4D-629F-D6485EFDF538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19" creationId="{A4EC6E4C-96E4-BDA8-EC5E-260EB0E29473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24" creationId="{25590139-F504-D180-D378-55F7012ECE8F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27" creationId="{F6A19C1F-1A99-A755-8E67-F89E46E7C964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4" creationId="{AB3013BD-6D43-865E-DE1F-E9BE3FEF6C08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5" creationId="{F16A98BE-0925-E729-0C96-CEE6ED79E24D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6" creationId="{AC06B5EC-EB24-E611-81A6-40766C9AFD4A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7" creationId="{999DFAEF-E3E1-B3A2-0AE3-2F5CF112F247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8" creationId="{9E8F8448-237B-9F26-4877-B868A41E692B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9" creationId="{4CF7CD58-1FE5-3471-5D14-161A14B31DBA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0" creationId="{A44ACD44-D904-6BC4-F769-1E4B67BA3E29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1" creationId="{860AC572-45D0-E7AE-76E2-E083C25F8529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2" creationId="{21B84C9B-E4D3-F3B4-3CDE-4D0EDD3DACBF}"/>
          </ac:spMkLst>
        </pc:spChg>
        <pc:spChg chg="add mod">
          <ac:chgData name="Bo Tang" userId="332dbdf67b1791cd" providerId="LiveId" clId="{F25E99E5-8171-44C4-9A87-28BE82CA5281}" dt="2023-07-17T07:47:12.633" v="423" actId="571"/>
          <ac:spMkLst>
            <pc:docMk/>
            <pc:sldMk cId="3064724767" sldId="258"/>
            <ac:spMk id="44" creationId="{022A8747-E49C-9105-F8C8-5AEC64F1782E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5" creationId="{269BC946-7E1C-7598-0B84-8773539E9912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6" creationId="{289B424D-FD88-CE8C-C3B5-4CA1A670DC67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7" creationId="{C3F00F31-740F-3DD8-8DD8-FC69E20D383B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8" creationId="{A8AE3715-CA63-5ACF-3C13-E3858E8763EC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9" creationId="{13446274-3CE8-62EB-32E3-338A5DBDF67B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2" creationId="{8A3C863A-0929-DAA0-E455-068216B65E0C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3" creationId="{5275524D-E7F3-6CB8-4D1F-5CBE0A218AAD}"/>
          </ac:spMkLst>
        </pc:spChg>
        <pc:spChg chg="del mod">
          <ac:chgData name="Bo Tang" userId="332dbdf67b1791cd" providerId="LiveId" clId="{F25E99E5-8171-44C4-9A87-28BE82CA5281}" dt="2023-07-17T07:51:33.582" v="473" actId="478"/>
          <ac:spMkLst>
            <pc:docMk/>
            <pc:sldMk cId="3064724767" sldId="258"/>
            <ac:spMk id="54" creationId="{A235031B-24B9-9795-BF3A-6755EE0BD2DC}"/>
          </ac:spMkLst>
        </pc:spChg>
        <pc:spChg chg="del mod">
          <ac:chgData name="Bo Tang" userId="332dbdf67b1791cd" providerId="LiveId" clId="{F25E99E5-8171-44C4-9A87-28BE82CA5281}" dt="2023-07-17T07:51:32.258" v="472" actId="478"/>
          <ac:spMkLst>
            <pc:docMk/>
            <pc:sldMk cId="3064724767" sldId="258"/>
            <ac:spMk id="57" creationId="{EBFE8D58-C865-938F-A9C8-E2DAE919D073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8" creationId="{33B20A6C-05CB-78E8-6DD0-19C25471AEAF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9" creationId="{1D0A7300-DD0D-F7AE-0242-75956261F10E}"/>
          </ac:spMkLst>
        </pc:spChg>
        <pc:spChg chg="del mod">
          <ac:chgData name="Bo Tang" userId="332dbdf67b1791cd" providerId="LiveId" clId="{F25E99E5-8171-44C4-9A87-28BE82CA5281}" dt="2023-07-17T07:51:38.459" v="475" actId="478"/>
          <ac:spMkLst>
            <pc:docMk/>
            <pc:sldMk cId="3064724767" sldId="258"/>
            <ac:spMk id="60" creationId="{FD68337F-56A5-63C6-B48B-AD005940B177}"/>
          </ac:spMkLst>
        </pc:spChg>
        <pc:spChg chg="del mod">
          <ac:chgData name="Bo Tang" userId="332dbdf67b1791cd" providerId="LiveId" clId="{F25E99E5-8171-44C4-9A87-28BE82CA5281}" dt="2023-07-17T07:51:54.920" v="482" actId="478"/>
          <ac:spMkLst>
            <pc:docMk/>
            <pc:sldMk cId="3064724767" sldId="258"/>
            <ac:spMk id="61" creationId="{74D507AF-0E7A-432D-C405-A9F9EE8CD821}"/>
          </ac:spMkLst>
        </pc:spChg>
        <pc:spChg chg="del mod">
          <ac:chgData name="Bo Tang" userId="332dbdf67b1791cd" providerId="LiveId" clId="{F25E99E5-8171-44C4-9A87-28BE82CA5281}" dt="2023-07-17T07:51:53.171" v="481" actId="478"/>
          <ac:spMkLst>
            <pc:docMk/>
            <pc:sldMk cId="3064724767" sldId="258"/>
            <ac:spMk id="62" creationId="{9124E47A-33A6-3EF9-2764-00C129A7F424}"/>
          </ac:spMkLst>
        </pc:spChg>
        <pc:spChg chg="del mod">
          <ac:chgData name="Bo Tang" userId="332dbdf67b1791cd" providerId="LiveId" clId="{F25E99E5-8171-44C4-9A87-28BE82CA5281}" dt="2023-07-17T07:51:43.990" v="477" actId="478"/>
          <ac:spMkLst>
            <pc:docMk/>
            <pc:sldMk cId="3064724767" sldId="258"/>
            <ac:spMk id="63" creationId="{0700B04C-B076-65C4-48CF-962101F6F7FC}"/>
          </ac:spMkLst>
        </pc:spChg>
        <pc:spChg chg="del mod">
          <ac:chgData name="Bo Tang" userId="332dbdf67b1791cd" providerId="LiveId" clId="{F25E99E5-8171-44C4-9A87-28BE82CA5281}" dt="2023-07-17T07:53:23.141" v="498" actId="478"/>
          <ac:spMkLst>
            <pc:docMk/>
            <pc:sldMk cId="3064724767" sldId="258"/>
            <ac:spMk id="64" creationId="{2C35A26B-3282-A098-5AA1-DA438AF4ECE0}"/>
          </ac:spMkLst>
        </pc:spChg>
        <pc:spChg chg="del mod">
          <ac:chgData name="Bo Tang" userId="332dbdf67b1791cd" providerId="LiveId" clId="{F25E99E5-8171-44C4-9A87-28BE82CA5281}" dt="2023-07-17T07:53:26.444" v="499" actId="478"/>
          <ac:spMkLst>
            <pc:docMk/>
            <pc:sldMk cId="3064724767" sldId="258"/>
            <ac:spMk id="65" creationId="{DA2F0C6A-7D81-0A4F-4B5C-168F0384DC34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66" creationId="{93DE45F8-527B-DF51-FB55-6545F8B21333}"/>
          </ac:spMkLst>
        </pc:spChg>
        <pc:spChg chg="del mod">
          <ac:chgData name="Bo Tang" userId="332dbdf67b1791cd" providerId="LiveId" clId="{F25E99E5-8171-44C4-9A87-28BE82CA5281}" dt="2023-07-17T07:52:13.769" v="485" actId="478"/>
          <ac:spMkLst>
            <pc:docMk/>
            <pc:sldMk cId="3064724767" sldId="258"/>
            <ac:spMk id="67" creationId="{69368ADE-BB74-55B0-94A7-502BE8EE150E}"/>
          </ac:spMkLst>
        </pc:spChg>
        <pc:spChg chg="del mod">
          <ac:chgData name="Bo Tang" userId="332dbdf67b1791cd" providerId="LiveId" clId="{F25E99E5-8171-44C4-9A87-28BE82CA5281}" dt="2023-07-17T07:51:36.640" v="474" actId="478"/>
          <ac:spMkLst>
            <pc:docMk/>
            <pc:sldMk cId="3064724767" sldId="258"/>
            <ac:spMk id="68" creationId="{AE0FC773-2F7A-5ADD-ACCD-C42E61DA8FE7}"/>
          </ac:spMkLst>
        </pc:spChg>
        <pc:spChg chg="del mod">
          <ac:chgData name="Bo Tang" userId="332dbdf67b1791cd" providerId="LiveId" clId="{F25E99E5-8171-44C4-9A87-28BE82CA5281}" dt="2023-07-17T07:51:58.407" v="483" actId="478"/>
          <ac:spMkLst>
            <pc:docMk/>
            <pc:sldMk cId="3064724767" sldId="258"/>
            <ac:spMk id="69" creationId="{A3E9E3DC-DD21-1768-E6EE-391264FC9B53}"/>
          </ac:spMkLst>
        </pc:spChg>
        <pc:spChg chg="del mod">
          <ac:chgData name="Bo Tang" userId="332dbdf67b1791cd" providerId="LiveId" clId="{F25E99E5-8171-44C4-9A87-28BE82CA5281}" dt="2023-07-17T07:51:40.703" v="476" actId="478"/>
          <ac:spMkLst>
            <pc:docMk/>
            <pc:sldMk cId="3064724767" sldId="258"/>
            <ac:spMk id="70" creationId="{85F5453D-3487-B00B-5A27-829A907630DC}"/>
          </ac:spMkLst>
        </pc:spChg>
        <pc:spChg chg="del mod">
          <ac:chgData name="Bo Tang" userId="332dbdf67b1791cd" providerId="LiveId" clId="{F25E99E5-8171-44C4-9A87-28BE82CA5281}" dt="2023-07-17T07:51:51.241" v="480" actId="478"/>
          <ac:spMkLst>
            <pc:docMk/>
            <pc:sldMk cId="3064724767" sldId="258"/>
            <ac:spMk id="71" creationId="{C9DC5D05-661D-0881-F6CB-4A1C6881C998}"/>
          </ac:spMkLst>
        </pc:spChg>
        <pc:spChg chg="del mod">
          <ac:chgData name="Bo Tang" userId="332dbdf67b1791cd" providerId="LiveId" clId="{F25E99E5-8171-44C4-9A87-28BE82CA5281}" dt="2023-07-17T07:51:46.098" v="478" actId="478"/>
          <ac:spMkLst>
            <pc:docMk/>
            <pc:sldMk cId="3064724767" sldId="258"/>
            <ac:spMk id="72" creationId="{885F33A8-BE92-B9BB-180B-29DFE3D68644}"/>
          </ac:spMkLst>
        </pc:spChg>
        <pc:spChg chg="del mod">
          <ac:chgData name="Bo Tang" userId="332dbdf67b1791cd" providerId="LiveId" clId="{F25E99E5-8171-44C4-9A87-28BE82CA5281}" dt="2023-07-17T07:51:48.487" v="479" actId="478"/>
          <ac:spMkLst>
            <pc:docMk/>
            <pc:sldMk cId="3064724767" sldId="258"/>
            <ac:spMk id="73" creationId="{8D289F29-5223-55C8-D56D-426B93E5DB82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74" creationId="{1A2ED24A-A1AF-F590-2311-0E0382B6FA8C}"/>
          </ac:spMkLst>
        </pc:spChg>
        <pc:spChg chg="add mod topLvl">
          <ac:chgData name="Bo Tang" userId="332dbdf67b1791cd" providerId="LiveId" clId="{F25E99E5-8171-44C4-9A87-28BE82CA5281}" dt="2023-07-20T08:14:40.137" v="582" actId="207"/>
          <ac:spMkLst>
            <pc:docMk/>
            <pc:sldMk cId="3064724767" sldId="258"/>
            <ac:spMk id="76" creationId="{73CF5F21-BBA9-0F42-0A16-0D7CA6CAE4C1}"/>
          </ac:spMkLst>
        </pc:spChg>
        <pc:spChg chg="add mod topLvl">
          <ac:chgData name="Bo Tang" userId="332dbdf67b1791cd" providerId="LiveId" clId="{F25E99E5-8171-44C4-9A87-28BE82CA5281}" dt="2023-07-20T08:14:36.087" v="581" actId="207"/>
          <ac:spMkLst>
            <pc:docMk/>
            <pc:sldMk cId="3064724767" sldId="258"/>
            <ac:spMk id="78" creationId="{8C188721-183E-0CAB-F8EB-E642DA60848B}"/>
          </ac:spMkLst>
        </pc:spChg>
        <pc:spChg chg="add del mod">
          <ac:chgData name="Bo Tang" userId="332dbdf67b1791cd" providerId="LiveId" clId="{F25E99E5-8171-44C4-9A87-28BE82CA5281}" dt="2023-07-18T03:44:14.203" v="564" actId="478"/>
          <ac:spMkLst>
            <pc:docMk/>
            <pc:sldMk cId="3064724767" sldId="258"/>
            <ac:spMk id="86" creationId="{8C7C9803-1306-7A27-32BB-83AA6ADC2699}"/>
          </ac:spMkLst>
        </pc:spChg>
        <pc:grpChg chg="add mod">
          <ac:chgData name="Bo Tang" userId="332dbdf67b1791cd" providerId="LiveId" clId="{F25E99E5-8171-44C4-9A87-28BE82CA5281}" dt="2023-07-17T07:39:29.166" v="317" actId="164"/>
          <ac:grpSpMkLst>
            <pc:docMk/>
            <pc:sldMk cId="3064724767" sldId="258"/>
            <ac:grpSpMk id="30" creationId="{001B7980-9E7C-9CB0-FBC6-1463AD19BACF}"/>
          </ac:grpSpMkLst>
        </pc:grpChg>
        <pc:grpChg chg="add del mod">
          <ac:chgData name="Bo Tang" userId="332dbdf67b1791cd" providerId="LiveId" clId="{F25E99E5-8171-44C4-9A87-28BE82CA5281}" dt="2023-07-17T07:40:00.717" v="323" actId="165"/>
          <ac:grpSpMkLst>
            <pc:docMk/>
            <pc:sldMk cId="3064724767" sldId="258"/>
            <ac:grpSpMk id="33" creationId="{D3EF93A1-74B6-18F4-43D5-099F03C0D159}"/>
          </ac:grpSpMkLst>
        </pc:grpChg>
        <pc:grpChg chg="add del mod topLvl">
          <ac:chgData name="Bo Tang" userId="332dbdf67b1791cd" providerId="LiveId" clId="{F25E99E5-8171-44C4-9A87-28BE82CA5281}" dt="2023-07-18T03:41:21.220" v="527" actId="165"/>
          <ac:grpSpMkLst>
            <pc:docMk/>
            <pc:sldMk cId="3064724767" sldId="258"/>
            <ac:grpSpMk id="50" creationId="{AB4DB85A-D224-9D40-7BEA-4FD6DC92D6B1}"/>
          </ac:grpSpMkLst>
        </pc:grpChg>
        <pc:grpChg chg="add del mod topLvl">
          <ac:chgData name="Bo Tang" userId="332dbdf67b1791cd" providerId="LiveId" clId="{F25E99E5-8171-44C4-9A87-28BE82CA5281}" dt="2023-07-18T03:41:25.939" v="528" actId="165"/>
          <ac:grpSpMkLst>
            <pc:docMk/>
            <pc:sldMk cId="3064724767" sldId="258"/>
            <ac:grpSpMk id="51" creationId="{6F9BA50B-3369-7FC7-3026-7B2F703111B3}"/>
          </ac:grpSpMkLst>
        </pc:grpChg>
        <pc:grpChg chg="add del mod">
          <ac:chgData name="Bo Tang" userId="332dbdf67b1791cd" providerId="LiveId" clId="{F25E99E5-8171-44C4-9A87-28BE82CA5281}" dt="2023-07-18T03:41:17.220" v="526" actId="165"/>
          <ac:grpSpMkLst>
            <pc:docMk/>
            <pc:sldMk cId="3064724767" sldId="258"/>
            <ac:grpSpMk id="79" creationId="{5AC7A8DC-5158-9BBE-3C1A-23DF29C5922B}"/>
          </ac:grpSpMkLst>
        </pc:grpChg>
        <pc:grpChg chg="add del mod">
          <ac:chgData name="Bo Tang" userId="332dbdf67b1791cd" providerId="LiveId" clId="{F25E99E5-8171-44C4-9A87-28BE82CA5281}" dt="2023-07-18T03:42:16.082" v="537" actId="165"/>
          <ac:grpSpMkLst>
            <pc:docMk/>
            <pc:sldMk cId="3064724767" sldId="258"/>
            <ac:grpSpMk id="80" creationId="{5108A45F-EFEF-7495-113C-0E13025EF5DA}"/>
          </ac:grpSpMkLst>
        </pc:grpChg>
        <pc:grpChg chg="add del mod">
          <ac:chgData name="Bo Tang" userId="332dbdf67b1791cd" providerId="LiveId" clId="{F25E99E5-8171-44C4-9A87-28BE82CA5281}" dt="2023-07-18T03:43:39.755" v="551" actId="165"/>
          <ac:grpSpMkLst>
            <pc:docMk/>
            <pc:sldMk cId="3064724767" sldId="258"/>
            <ac:grpSpMk id="85" creationId="{6240D74A-D9D7-7046-F277-BCF96B42F80B}"/>
          </ac:grpSpMkLst>
        </pc:grpChg>
        <pc:grpChg chg="add mod">
          <ac:chgData name="Bo Tang" userId="332dbdf67b1791cd" providerId="LiveId" clId="{F25E99E5-8171-44C4-9A87-28BE82CA5281}" dt="2023-07-20T08:14:21.567" v="580" actId="113"/>
          <ac:grpSpMkLst>
            <pc:docMk/>
            <pc:sldMk cId="3064724767" sldId="258"/>
            <ac:grpSpMk id="88" creationId="{8DE8EAEB-59AB-6D0B-13B9-8AFA99139BA7}"/>
          </ac:grpSpMkLst>
        </pc:grpChg>
        <pc:cxnChg chg="add del mod">
          <ac:chgData name="Bo Tang" userId="332dbdf67b1791cd" providerId="LiveId" clId="{F25E99E5-8171-44C4-9A87-28BE82CA5281}" dt="2023-07-17T07:28:00.244" v="15" actId="478"/>
          <ac:cxnSpMkLst>
            <pc:docMk/>
            <pc:sldMk cId="3064724767" sldId="258"/>
            <ac:cxnSpMk id="4" creationId="{F903A051-8A7A-7D2F-34A0-8B39C8AD16BB}"/>
          </ac:cxnSpMkLst>
        </pc:cxnChg>
        <pc:cxnChg chg="add mod topLvl">
          <ac:chgData name="Bo Tang" userId="332dbdf67b1791cd" providerId="LiveId" clId="{F25E99E5-8171-44C4-9A87-28BE82CA5281}" dt="2023-07-20T08:14:21.567" v="580" actId="113"/>
          <ac:cxnSpMkLst>
            <pc:docMk/>
            <pc:sldMk cId="3064724767" sldId="258"/>
            <ac:cxnSpMk id="9" creationId="{15AF243E-092C-242D-C5C8-EC13353C1C6E}"/>
          </ac:cxnSpMkLst>
        </pc:cxnChg>
        <pc:cxnChg chg="add mod topLvl">
          <ac:chgData name="Bo Tang" userId="332dbdf67b1791cd" providerId="LiveId" clId="{F25E99E5-8171-44C4-9A87-28BE82CA5281}" dt="2023-07-20T08:14:21.567" v="580" actId="113"/>
          <ac:cxnSpMkLst>
            <pc:docMk/>
            <pc:sldMk cId="3064724767" sldId="258"/>
            <ac:cxnSpMk id="21" creationId="{0D4419EC-0F08-075D-339A-E95CD384122E}"/>
          </ac:cxnSpMkLst>
        </pc:cxnChg>
        <pc:cxnChg chg="add mod">
          <ac:chgData name="Bo Tang" userId="332dbdf67b1791cd" providerId="LiveId" clId="{F25E99E5-8171-44C4-9A87-28BE82CA5281}" dt="2023-07-17T07:47:12.633" v="423" actId="571"/>
          <ac:cxnSpMkLst>
            <pc:docMk/>
            <pc:sldMk cId="3064724767" sldId="258"/>
            <ac:cxnSpMk id="43" creationId="{F75F5D1A-DE76-AEF1-A707-6D3AC63FD6A2}"/>
          </ac:cxnSpMkLst>
        </pc:cxnChg>
        <pc:cxnChg chg="del mod topLvl">
          <ac:chgData name="Bo Tang" userId="332dbdf67b1791cd" providerId="LiveId" clId="{F25E99E5-8171-44C4-9A87-28BE82CA5281}" dt="2023-07-18T03:43:04.642" v="547" actId="478"/>
          <ac:cxnSpMkLst>
            <pc:docMk/>
            <pc:sldMk cId="3064724767" sldId="258"/>
            <ac:cxnSpMk id="55" creationId="{33919B90-3042-3135-F0D5-959A19731909}"/>
          </ac:cxnSpMkLst>
        </pc:cxnChg>
        <pc:cxnChg chg="del mod">
          <ac:chgData name="Bo Tang" userId="332dbdf67b1791cd" providerId="LiveId" clId="{F25E99E5-8171-44C4-9A87-28BE82CA5281}" dt="2023-07-17T07:51:30.452" v="471" actId="478"/>
          <ac:cxnSpMkLst>
            <pc:docMk/>
            <pc:sldMk cId="3064724767" sldId="258"/>
            <ac:cxnSpMk id="56" creationId="{2FCC2136-CE40-5DAD-C240-1F90405DAA1A}"/>
          </ac:cxnSpMkLst>
        </pc:cxnChg>
        <pc:cxnChg chg="add del mod topLvl">
          <ac:chgData name="Bo Tang" userId="332dbdf67b1791cd" providerId="LiveId" clId="{F25E99E5-8171-44C4-9A87-28BE82CA5281}" dt="2023-07-18T03:44:09.198" v="562" actId="478"/>
          <ac:cxnSpMkLst>
            <pc:docMk/>
            <pc:sldMk cId="3064724767" sldId="258"/>
            <ac:cxnSpMk id="84" creationId="{13B46F82-864C-AA26-C558-C7979563717B}"/>
          </ac:cxnSpMkLst>
        </pc:cxnChg>
        <pc:cxnChg chg="add mod">
          <ac:chgData name="Bo Tang" userId="332dbdf67b1791cd" providerId="LiveId" clId="{F25E99E5-8171-44C4-9A87-28BE82CA5281}" dt="2023-07-20T08:14:21.567" v="580" actId="113"/>
          <ac:cxnSpMkLst>
            <pc:docMk/>
            <pc:sldMk cId="3064724767" sldId="258"/>
            <ac:cxnSpMk id="87" creationId="{A75DBF4F-F209-1A8C-303F-2CE9242E6B2F}"/>
          </ac:cxnSpMkLst>
        </pc:cxnChg>
      </pc:sldChg>
      <pc:sldChg chg="addSp delSp modSp new mod">
        <pc:chgData name="Bo Tang" userId="332dbdf67b1791cd" providerId="LiveId" clId="{F25E99E5-8171-44C4-9A87-28BE82CA5281}" dt="2023-07-21T05:45:40.656" v="637" actId="164"/>
        <pc:sldMkLst>
          <pc:docMk/>
          <pc:sldMk cId="3947104652" sldId="259"/>
        </pc:sldMkLst>
        <pc:spChg chg="del">
          <ac:chgData name="Bo Tang" userId="332dbdf67b1791cd" providerId="LiveId" clId="{F25E99E5-8171-44C4-9A87-28BE82CA5281}" dt="2023-07-21T05:42:32.803" v="584" actId="478"/>
          <ac:spMkLst>
            <pc:docMk/>
            <pc:sldMk cId="3947104652" sldId="259"/>
            <ac:spMk id="2" creationId="{58984346-9D3B-7585-4030-60A13CDEFBC1}"/>
          </ac:spMkLst>
        </pc:spChg>
        <pc:spChg chg="del">
          <ac:chgData name="Bo Tang" userId="332dbdf67b1791cd" providerId="LiveId" clId="{F25E99E5-8171-44C4-9A87-28BE82CA5281}" dt="2023-07-21T05:42:32.803" v="584" actId="478"/>
          <ac:spMkLst>
            <pc:docMk/>
            <pc:sldMk cId="3947104652" sldId="259"/>
            <ac:spMk id="3" creationId="{900C2400-0ABD-EFE8-7E94-656DB3AAF2ED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7" creationId="{2D8AF7F4-650E-8184-F9AC-A941CFC05F34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10" creationId="{BABF3009-E1E9-853B-958A-6E22A4EF86CE}"/>
          </ac:spMkLst>
        </pc:spChg>
        <pc:spChg chg="mod">
          <ac:chgData name="Bo Tang" userId="332dbdf67b1791cd" providerId="LiveId" clId="{F25E99E5-8171-44C4-9A87-28BE82CA5281}" dt="2023-07-21T05:44:48.501" v="624" actId="207"/>
          <ac:spMkLst>
            <pc:docMk/>
            <pc:sldMk cId="3947104652" sldId="259"/>
            <ac:spMk id="14" creationId="{09C55DED-BBAD-0BD1-8A49-C971DFC87FE5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17" creationId="{D330CBBA-8154-44FD-C22C-2C07F1023987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18" creationId="{564FF705-DF05-6C95-94DC-8DD09505A51E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20" creationId="{24F1C92A-EAC6-869A-2A13-2272ADB63407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21" creationId="{35C6CCDA-FA93-0F48-5DB3-A134DC730D66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22" creationId="{036D5B4B-D9CE-B994-90CF-41DE018EE5C7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24" creationId="{C96D0C60-F6F4-D324-AB57-CC8EED8E0C38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25" creationId="{6BEE001A-E56B-080F-9323-CBAAB674E807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26" creationId="{FEC25D85-6AB5-FAF5-570A-2DAB2C9C0CE9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28" creationId="{3D28A395-13E7-AEC0-F189-1AF0758496B8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29" creationId="{0C729DD0-1FC0-2580-D586-F2FEB924C71B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30" creationId="{9E149C29-B609-BBD6-9E4B-93930F63F412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31" creationId="{1A39EE81-2E77-72AE-4647-4521A6E9502E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32" creationId="{7B2F2CC6-D35B-7D72-3AB5-D8F542489249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33" creationId="{8C33C352-0593-18AF-FD2A-5DE3069E48AD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34" creationId="{D6F7DA06-AEE0-1873-7124-52178673DB1D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35" creationId="{44D1D1B8-A690-504A-F8C2-0BC2D568823D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36" creationId="{4E12AD3A-6B65-D3E8-9CBC-20BCDB15B814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53" creationId="{91A16EE5-D9EB-B043-F39C-A7E9F5CDF073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54" creationId="{60E44933-E90A-864A-51FA-A0016740001A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55" creationId="{C521A77F-CEEC-5FB6-0C49-23D6A8351CAB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56" creationId="{66CD57FC-12CD-2EEF-0E00-A2D12452F3ED}"/>
          </ac:spMkLst>
        </pc:spChg>
        <pc:spChg chg="mod">
          <ac:chgData name="Bo Tang" userId="332dbdf67b1791cd" providerId="LiveId" clId="{F25E99E5-8171-44C4-9A87-28BE82CA5281}" dt="2023-07-21T05:44:42.548" v="623" actId="404"/>
          <ac:spMkLst>
            <pc:docMk/>
            <pc:sldMk cId="3947104652" sldId="259"/>
            <ac:spMk id="57" creationId="{EDC3C84B-228A-D569-CA0C-40C9388A498C}"/>
          </ac:spMkLst>
        </pc:spChg>
        <pc:spChg chg="add mod ord">
          <ac:chgData name="Bo Tang" userId="332dbdf67b1791cd" providerId="LiveId" clId="{F25E99E5-8171-44C4-9A87-28BE82CA5281}" dt="2023-07-21T05:45:40.656" v="637" actId="164"/>
          <ac:spMkLst>
            <pc:docMk/>
            <pc:sldMk cId="3947104652" sldId="259"/>
            <ac:spMk id="58" creationId="{B4DE57A8-F8BA-D62B-3C08-F1EAE0A8662C}"/>
          </ac:spMkLst>
        </pc:spChg>
        <pc:grpChg chg="add mod">
          <ac:chgData name="Bo Tang" userId="332dbdf67b1791cd" providerId="LiveId" clId="{F25E99E5-8171-44C4-9A87-28BE82CA5281}" dt="2023-07-21T05:45:40.656" v="637" actId="164"/>
          <ac:grpSpMkLst>
            <pc:docMk/>
            <pc:sldMk cId="3947104652" sldId="259"/>
            <ac:grpSpMk id="4" creationId="{F7AD58C1-3C59-58A2-F3B3-A7718AEC7EAF}"/>
          </ac:grpSpMkLst>
        </pc:grpChg>
        <pc:grpChg chg="mod">
          <ac:chgData name="Bo Tang" userId="332dbdf67b1791cd" providerId="LiveId" clId="{F25E99E5-8171-44C4-9A87-28BE82CA5281}" dt="2023-07-21T05:44:42.548" v="623" actId="404"/>
          <ac:grpSpMkLst>
            <pc:docMk/>
            <pc:sldMk cId="3947104652" sldId="259"/>
            <ac:grpSpMk id="5" creationId="{720F4215-E49D-AE6C-5D79-B25AAF1655CB}"/>
          </ac:grpSpMkLst>
        </pc:grpChg>
        <pc:grpChg chg="mod">
          <ac:chgData name="Bo Tang" userId="332dbdf67b1791cd" providerId="LiveId" clId="{F25E99E5-8171-44C4-9A87-28BE82CA5281}" dt="2023-07-21T05:44:42.548" v="623" actId="404"/>
          <ac:grpSpMkLst>
            <pc:docMk/>
            <pc:sldMk cId="3947104652" sldId="259"/>
            <ac:grpSpMk id="8" creationId="{DC4D144C-8177-0BE7-F12F-D0EC00C4FE76}"/>
          </ac:grpSpMkLst>
        </pc:grpChg>
        <pc:grpChg chg="mod">
          <ac:chgData name="Bo Tang" userId="332dbdf67b1791cd" providerId="LiveId" clId="{F25E99E5-8171-44C4-9A87-28BE82CA5281}" dt="2023-07-21T05:44:42.548" v="623" actId="404"/>
          <ac:grpSpMkLst>
            <pc:docMk/>
            <pc:sldMk cId="3947104652" sldId="259"/>
            <ac:grpSpMk id="12" creationId="{2E0A4D7C-EB62-4A38-E738-262C8414FC05}"/>
          </ac:grpSpMkLst>
        </pc:grpChg>
        <pc:grpChg chg="mod">
          <ac:chgData name="Bo Tang" userId="332dbdf67b1791cd" providerId="LiveId" clId="{F25E99E5-8171-44C4-9A87-28BE82CA5281}" dt="2023-07-21T05:44:42.548" v="623" actId="404"/>
          <ac:grpSpMkLst>
            <pc:docMk/>
            <pc:sldMk cId="3947104652" sldId="259"/>
            <ac:grpSpMk id="16" creationId="{060D9DF8-42D7-5D8F-20D6-F3DCC3B80897}"/>
          </ac:grpSpMkLst>
        </pc:grpChg>
        <pc:grpChg chg="mod">
          <ac:chgData name="Bo Tang" userId="332dbdf67b1791cd" providerId="LiveId" clId="{F25E99E5-8171-44C4-9A87-28BE82CA5281}" dt="2023-07-21T05:44:42.548" v="623" actId="404"/>
          <ac:grpSpMkLst>
            <pc:docMk/>
            <pc:sldMk cId="3947104652" sldId="259"/>
            <ac:grpSpMk id="19" creationId="{BB93CC66-83AF-EA41-5A28-6C241838C2D8}"/>
          </ac:grpSpMkLst>
        </pc:grpChg>
        <pc:grpChg chg="mod">
          <ac:chgData name="Bo Tang" userId="332dbdf67b1791cd" providerId="LiveId" clId="{F25E99E5-8171-44C4-9A87-28BE82CA5281}" dt="2023-07-21T05:44:42.548" v="623" actId="404"/>
          <ac:grpSpMkLst>
            <pc:docMk/>
            <pc:sldMk cId="3947104652" sldId="259"/>
            <ac:grpSpMk id="23" creationId="{D5606627-F18C-A40B-43DD-9D7189E4CE93}"/>
          </ac:grpSpMkLst>
        </pc:grpChg>
        <pc:grpChg chg="mod">
          <ac:chgData name="Bo Tang" userId="332dbdf67b1791cd" providerId="LiveId" clId="{F25E99E5-8171-44C4-9A87-28BE82CA5281}" dt="2023-07-21T05:44:42.548" v="623" actId="404"/>
          <ac:grpSpMkLst>
            <pc:docMk/>
            <pc:sldMk cId="3947104652" sldId="259"/>
            <ac:grpSpMk id="27" creationId="{48DA4762-F162-C819-8752-81EEDBADEE94}"/>
          </ac:grpSpMkLst>
        </pc:grpChg>
        <pc:grpChg chg="mod">
          <ac:chgData name="Bo Tang" userId="332dbdf67b1791cd" providerId="LiveId" clId="{F25E99E5-8171-44C4-9A87-28BE82CA5281}" dt="2023-07-21T05:44:42.548" v="623" actId="404"/>
          <ac:grpSpMkLst>
            <pc:docMk/>
            <pc:sldMk cId="3947104652" sldId="259"/>
            <ac:grpSpMk id="52" creationId="{09F80633-9DB0-1862-1E38-E479EA31EFE0}"/>
          </ac:grpSpMkLst>
        </pc:grpChg>
        <pc:grpChg chg="add mod">
          <ac:chgData name="Bo Tang" userId="332dbdf67b1791cd" providerId="LiveId" clId="{F25E99E5-8171-44C4-9A87-28BE82CA5281}" dt="2023-07-21T05:45:40.656" v="637" actId="164"/>
          <ac:grpSpMkLst>
            <pc:docMk/>
            <pc:sldMk cId="3947104652" sldId="259"/>
            <ac:grpSpMk id="59" creationId="{57FB46A9-5339-15FD-7892-0E3796143E13}"/>
          </ac:grpSpMkLst>
        </pc:grp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6" creationId="{07A19FA8-F36D-BBC8-0A97-D836862A21EF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9" creationId="{097BDF8F-4BC5-20A3-075B-F01B225196B1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11" creationId="{EC05B3B6-42F7-D68D-6E15-3A182BBC0C26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13" creationId="{40B206AA-7F32-2CDD-3FE7-E5B31641A7FE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15" creationId="{F6A1907B-B16E-DCBD-EA05-B9E5087D8AF3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37" creationId="{3BB9A5DF-2E8B-4779-9883-204B42461C4D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38" creationId="{31CBCD96-C39B-0A5E-416B-45397CF84B23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39" creationId="{F5AB2CBA-E7B9-D28F-9DBD-41B51A57181D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0" creationId="{698AA6EC-363F-11DB-DFE3-C487B389EB5C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1" creationId="{339E45EA-F2AB-DBCB-942C-448E18A86C97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2" creationId="{878191D8-26D0-03D3-721F-64FB4E7131CD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3" creationId="{5C303DE7-CC05-64BC-A357-47C2213CF437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4" creationId="{F7AFEC58-E505-6929-2C58-16110A25B03E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5" creationId="{ACF96781-EEA2-D9F2-43C3-E3F6244DAC81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6" creationId="{712E62F7-AD86-F5BD-37D0-874123515D34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7" creationId="{6641C34A-6DB0-C880-E2E8-927F4720C96A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8" creationId="{6FE59E69-F7B6-D4E7-E9BE-0E4B260D1508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49" creationId="{AB955012-B1CE-5277-3A5C-9F539C8E4C10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50" creationId="{C1FF48B2-577F-2455-ABB0-3F61F693C952}"/>
          </ac:cxnSpMkLst>
        </pc:cxnChg>
        <pc:cxnChg chg="mod">
          <ac:chgData name="Bo Tang" userId="332dbdf67b1791cd" providerId="LiveId" clId="{F25E99E5-8171-44C4-9A87-28BE82CA5281}" dt="2023-07-21T05:44:42.548" v="623" actId="404"/>
          <ac:cxnSpMkLst>
            <pc:docMk/>
            <pc:sldMk cId="3947104652" sldId="259"/>
            <ac:cxnSpMk id="51" creationId="{3C58346C-2D81-EB2D-A1E2-0D556C733C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B4BE3D-B42C-07A1-E243-6852C5738FA3}"/>
              </a:ext>
            </a:extLst>
          </p:cNvPr>
          <p:cNvGrpSpPr/>
          <p:nvPr/>
        </p:nvGrpSpPr>
        <p:grpSpPr>
          <a:xfrm>
            <a:off x="2892916" y="175609"/>
            <a:ext cx="6270172" cy="6270172"/>
            <a:chOff x="2892916" y="175609"/>
            <a:chExt cx="6270172" cy="62701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892916" y="175609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1DAE8E8D-E8B6-E7C1-D153-CE7A03CEAA2D}"/>
                </a:ext>
              </a:extLst>
            </p:cNvPr>
            <p:cNvSpPr/>
            <p:nvPr/>
          </p:nvSpPr>
          <p:spPr>
            <a:xfrm rot="10800000" flipH="1">
              <a:off x="5559183" y="1216957"/>
              <a:ext cx="2929666" cy="2599400"/>
            </a:xfrm>
            <a:prstGeom prst="rtTriangl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B44B0A0B-66CA-96CD-1194-B9A8D94D7939}"/>
                </a:ext>
              </a:extLst>
            </p:cNvPr>
            <p:cNvSpPr/>
            <p:nvPr/>
          </p:nvSpPr>
          <p:spPr>
            <a:xfrm flipH="1">
              <a:off x="5549852" y="1214839"/>
              <a:ext cx="2929666" cy="2606875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006D43-5416-5CF5-9531-AA7FBEC952EB}"/>
                </a:ext>
              </a:extLst>
            </p:cNvPr>
            <p:cNvSpPr/>
            <p:nvPr/>
          </p:nvSpPr>
          <p:spPr>
            <a:xfrm>
              <a:off x="5549854" y="3811002"/>
              <a:ext cx="2929664" cy="21926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389C69-E02B-4430-4446-95061325A42E}"/>
                </a:ext>
              </a:extLst>
            </p:cNvPr>
            <p:cNvSpPr/>
            <p:nvPr/>
          </p:nvSpPr>
          <p:spPr>
            <a:xfrm>
              <a:off x="3315855" y="3832427"/>
              <a:ext cx="2233904" cy="21712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C3E1B2-17B8-C772-3F06-E34A45626575}"/>
                </a:ext>
              </a:extLst>
            </p:cNvPr>
            <p:cNvSpPr/>
            <p:nvPr/>
          </p:nvSpPr>
          <p:spPr>
            <a:xfrm>
              <a:off x="3315855" y="1216958"/>
              <a:ext cx="2233903" cy="2613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888CD9-45BA-E04C-806F-9BCC1B3B0DCD}"/>
                    </a:ext>
                  </a:extLst>
                </p:cNvPr>
                <p:cNvSpPr txBox="1"/>
                <p:nvPr/>
              </p:nvSpPr>
              <p:spPr>
                <a:xfrm>
                  <a:off x="5193284" y="3811002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888CD9-45BA-E04C-806F-9BCC1B3B0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284" y="3811002"/>
                  <a:ext cx="3658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1F552B-45D4-DD94-C929-0DE52C87FF76}"/>
                </a:ext>
              </a:extLst>
            </p:cNvPr>
            <p:cNvGrpSpPr/>
            <p:nvPr/>
          </p:nvGrpSpPr>
          <p:grpSpPr>
            <a:xfrm>
              <a:off x="3240111" y="3626336"/>
              <a:ext cx="5750721" cy="369332"/>
              <a:chOff x="3210124" y="4345754"/>
              <a:chExt cx="5750721" cy="3693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2E5564A-5F4D-68CA-2A8A-A60D761575D7}"/>
                  </a:ext>
                </a:extLst>
              </p:cNvPr>
              <p:cNvCxnSpPr/>
              <p:nvPr/>
            </p:nvCxnSpPr>
            <p:spPr>
              <a:xfrm>
                <a:off x="3210124" y="4541132"/>
                <a:ext cx="538743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45754"/>
                    <a:ext cx="4397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45754"/>
                    <a:ext cx="43973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AA2508-5B57-8C7D-22B2-C2B1FAE5175C}"/>
                </a:ext>
              </a:extLst>
            </p:cNvPr>
            <p:cNvGrpSpPr/>
            <p:nvPr/>
          </p:nvGrpSpPr>
          <p:grpSpPr>
            <a:xfrm>
              <a:off x="5308340" y="412219"/>
              <a:ext cx="445891" cy="5720619"/>
              <a:chOff x="4573205" y="390793"/>
              <a:chExt cx="445891" cy="5720619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8C17D19-297C-FB6D-08F0-DF9C271121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20999" y="3417693"/>
                <a:ext cx="538743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90793"/>
                    <a:ext cx="4458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90793"/>
                    <a:ext cx="44589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2E495D-15F3-0280-8750-69EBA9FE719A}"/>
                    </a:ext>
                  </a:extLst>
                </p:cNvPr>
                <p:cNvSpPr txBox="1"/>
                <p:nvPr/>
              </p:nvSpPr>
              <p:spPr>
                <a:xfrm>
                  <a:off x="3687576" y="4728007"/>
                  <a:ext cx="162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2E495D-15F3-0280-8750-69EBA9F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576" y="4728007"/>
                  <a:ext cx="16207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5ECC19-9915-017C-C09C-70AE9D22BA01}"/>
                    </a:ext>
                  </a:extLst>
                </p:cNvPr>
                <p:cNvSpPr txBox="1"/>
                <p:nvPr/>
              </p:nvSpPr>
              <p:spPr>
                <a:xfrm>
                  <a:off x="4813164" y="2111610"/>
                  <a:ext cx="1624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5ECC19-9915-017C-C09C-70AE9D22B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164" y="2111610"/>
                  <a:ext cx="16246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E817CF4-1ECF-26CB-4017-B5744269D4A0}"/>
                    </a:ext>
                  </a:extLst>
                </p:cNvPr>
                <p:cNvSpPr txBox="1"/>
                <p:nvPr/>
              </p:nvSpPr>
              <p:spPr>
                <a:xfrm>
                  <a:off x="6220487" y="3885670"/>
                  <a:ext cx="1624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E817CF4-1ECF-26CB-4017-B5744269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487" y="3885670"/>
                  <a:ext cx="16246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226B4D9-0307-9D96-8DA9-B53E032D79EC}"/>
              </a:ext>
            </a:extLst>
          </p:cNvPr>
          <p:cNvGrpSpPr/>
          <p:nvPr/>
        </p:nvGrpSpPr>
        <p:grpSpPr>
          <a:xfrm>
            <a:off x="4038494" y="2527253"/>
            <a:ext cx="4115011" cy="1803493"/>
            <a:chOff x="4038494" y="2527253"/>
            <a:chExt cx="4115011" cy="1803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40C2B9-69F7-C3F9-01BC-CB937342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494" y="2527253"/>
              <a:ext cx="4115011" cy="18034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0C9E61-4D8C-F81C-62C4-BFA4F90D84AB}"/>
                    </a:ext>
                  </a:extLst>
                </p:cNvPr>
                <p:cNvSpPr txBox="1"/>
                <p:nvPr/>
              </p:nvSpPr>
              <p:spPr>
                <a:xfrm>
                  <a:off x="5372099" y="2957512"/>
                  <a:ext cx="151388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0C9E61-4D8C-F81C-62C4-BFA4F90D8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099" y="2957512"/>
                  <a:ext cx="151388" cy="161583"/>
                </a:xfrm>
                <a:prstGeom prst="rect">
                  <a:avLst/>
                </a:prstGeom>
                <a:blipFill>
                  <a:blip r:embed="rId3"/>
                  <a:stretch>
                    <a:fillRect l="-8000" t="-18519" r="-8800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1E3F55-81C0-0B5A-25E8-D9C04E5AE664}"/>
                    </a:ext>
                  </a:extLst>
                </p:cNvPr>
                <p:cNvSpPr txBox="1"/>
                <p:nvPr/>
              </p:nvSpPr>
              <p:spPr>
                <a:xfrm>
                  <a:off x="6583295" y="2957512"/>
                  <a:ext cx="151388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1E3F55-81C0-0B5A-25E8-D9C04E5AE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295" y="2957512"/>
                  <a:ext cx="151388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2000" t="-18519" r="-8400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BE4968-04FB-3423-D6CC-5CF79CAF2306}"/>
                    </a:ext>
                  </a:extLst>
                </p:cNvPr>
                <p:cNvSpPr txBox="1"/>
                <p:nvPr/>
              </p:nvSpPr>
              <p:spPr>
                <a:xfrm>
                  <a:off x="7832595" y="2976563"/>
                  <a:ext cx="151388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BE4968-04FB-3423-D6CC-5CF79CAF2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2595" y="2976563"/>
                  <a:ext cx="151388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2000" t="-18519" r="-8400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D831D2-3E4B-1043-ED78-B68EFC2500A7}"/>
                    </a:ext>
                  </a:extLst>
                </p:cNvPr>
                <p:cNvSpPr txBox="1"/>
                <p:nvPr/>
              </p:nvSpPr>
              <p:spPr>
                <a:xfrm>
                  <a:off x="5223853" y="4038600"/>
                  <a:ext cx="148246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D831D2-3E4B-1043-ED78-B68EFC250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853" y="4038600"/>
                  <a:ext cx="148246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12500" t="-23077" r="-875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8DCB76-60EE-6C17-F207-211F9CB45B95}"/>
                    </a:ext>
                  </a:extLst>
                </p:cNvPr>
                <p:cNvSpPr txBox="1"/>
                <p:nvPr/>
              </p:nvSpPr>
              <p:spPr>
                <a:xfrm>
                  <a:off x="6439304" y="4038600"/>
                  <a:ext cx="148246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8DCB76-60EE-6C17-F207-211F9CB45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304" y="4038600"/>
                  <a:ext cx="148246" cy="161583"/>
                </a:xfrm>
                <a:prstGeom prst="rect">
                  <a:avLst/>
                </a:prstGeom>
                <a:blipFill>
                  <a:blip r:embed="rId6"/>
                  <a:stretch>
                    <a:fillRect l="-8000" t="-23077" r="-84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9D8B7F-128E-01C5-EF11-99D5CFC039B8}"/>
                    </a:ext>
                  </a:extLst>
                </p:cNvPr>
                <p:cNvSpPr txBox="1"/>
                <p:nvPr/>
              </p:nvSpPr>
              <p:spPr>
                <a:xfrm>
                  <a:off x="7684349" y="4071938"/>
                  <a:ext cx="148246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9D8B7F-128E-01C5-EF11-99D5CFC03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349" y="4071938"/>
                  <a:ext cx="148246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12500" t="-23077" r="-875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CAAA99-89E6-078D-31ED-5F626B62942E}"/>
                    </a:ext>
                  </a:extLst>
                </p:cNvPr>
                <p:cNvSpPr txBox="1"/>
                <p:nvPr/>
              </p:nvSpPr>
              <p:spPr>
                <a:xfrm>
                  <a:off x="4433334" y="2888262"/>
                  <a:ext cx="27257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,∙</m:t>
                            </m:r>
                          </m:e>
                        </m:d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CAAA99-89E6-078D-31ED-5F626B629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334" y="2888262"/>
                  <a:ext cx="272574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11111" t="-13043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4DFB942-6F86-BDD8-B4B8-BCB596D09268}"/>
                    </a:ext>
                  </a:extLst>
                </p:cNvPr>
                <p:cNvSpPr txBox="1"/>
                <p:nvPr/>
              </p:nvSpPr>
              <p:spPr>
                <a:xfrm>
                  <a:off x="5644530" y="2888261"/>
                  <a:ext cx="27257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,∙</m:t>
                            </m:r>
                          </m:e>
                        </m:d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4DFB942-6F86-BDD8-B4B8-BCB596D09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530" y="2888261"/>
                  <a:ext cx="272574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11111" t="-13043" r="-2444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81EB731-DF85-255A-64D6-96376991F15E}"/>
                    </a:ext>
                  </a:extLst>
                </p:cNvPr>
                <p:cNvSpPr txBox="1"/>
                <p:nvPr/>
              </p:nvSpPr>
              <p:spPr>
                <a:xfrm>
                  <a:off x="6880096" y="2928593"/>
                  <a:ext cx="27257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,∙</m:t>
                            </m:r>
                          </m:e>
                        </m:d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81EB731-DF85-255A-64D6-96376991F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096" y="2928593"/>
                  <a:ext cx="272574" cy="138499"/>
                </a:xfrm>
                <a:prstGeom prst="rect">
                  <a:avLst/>
                </a:prstGeom>
                <a:blipFill>
                  <a:blip r:embed="rId9"/>
                  <a:stretch>
                    <a:fillRect l="-11364" t="-8696" r="-27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47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DE8EAEB-59AB-6D0B-13B9-8AFA99139BA7}"/>
              </a:ext>
            </a:extLst>
          </p:cNvPr>
          <p:cNvGrpSpPr/>
          <p:nvPr/>
        </p:nvGrpSpPr>
        <p:grpSpPr>
          <a:xfrm>
            <a:off x="1409700" y="1028700"/>
            <a:ext cx="9377993" cy="4657486"/>
            <a:chOff x="1409700" y="1028700"/>
            <a:chExt cx="9377993" cy="465748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2ED24A-A1AF-F590-2311-0E0382B6FA8C}"/>
                </a:ext>
              </a:extLst>
            </p:cNvPr>
            <p:cNvSpPr/>
            <p:nvPr/>
          </p:nvSpPr>
          <p:spPr>
            <a:xfrm>
              <a:off x="1409700" y="1028700"/>
              <a:ext cx="9377993" cy="4657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ptagon 6">
              <a:extLst>
                <a:ext uri="{FF2B5EF4-FFF2-40B4-BE49-F238E27FC236}">
                  <a16:creationId xmlns:a16="http://schemas.microsoft.com/office/drawing/2014/main" id="{6D66BA6B-4F85-470E-D43A-D39CF7BA0519}"/>
                </a:ext>
              </a:extLst>
            </p:cNvPr>
            <p:cNvSpPr/>
            <p:nvPr/>
          </p:nvSpPr>
          <p:spPr>
            <a:xfrm>
              <a:off x="6573200" y="1863859"/>
              <a:ext cx="3104912" cy="2916014"/>
            </a:xfrm>
            <a:prstGeom prst="heptagon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EC6E4C-96E4-BDA8-EC5E-260EB0E29473}"/>
                    </a:ext>
                  </a:extLst>
                </p:cNvPr>
                <p:cNvSpPr txBox="1"/>
                <p:nvPr/>
              </p:nvSpPr>
              <p:spPr>
                <a:xfrm>
                  <a:off x="7781355" y="3217115"/>
                  <a:ext cx="7405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ധ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EC6E4C-96E4-BDA8-EC5E-260EB0E29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355" y="3217115"/>
                  <a:ext cx="74058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098" r="-819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259003-3811-BF4F-3581-1747D97A8481}"/>
                </a:ext>
              </a:extLst>
            </p:cNvPr>
            <p:cNvSpPr/>
            <p:nvPr/>
          </p:nvSpPr>
          <p:spPr>
            <a:xfrm rot="900000">
              <a:off x="9233342" y="4086562"/>
              <a:ext cx="1391159" cy="1444199"/>
            </a:xfrm>
            <a:prstGeom prst="ellipse">
              <a:avLst/>
            </a:prstGeom>
            <a:gradFill flip="none" rotWithShape="1">
              <a:gsLst>
                <a:gs pos="73000">
                  <a:srgbClr val="FFFFFF"/>
                </a:gs>
                <a:gs pos="13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AF243E-092C-242D-C5C8-EC13353C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73176" y="3618975"/>
              <a:ext cx="969014" cy="1277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419EC-0F08-075D-339A-E95CD384122E}"/>
                </a:ext>
              </a:extLst>
            </p:cNvPr>
            <p:cNvCxnSpPr>
              <a:cxnSpLocks/>
            </p:cNvCxnSpPr>
            <p:nvPr/>
          </p:nvCxnSpPr>
          <p:spPr>
            <a:xfrm>
              <a:off x="8990022" y="3637583"/>
              <a:ext cx="673476" cy="137332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590139-F504-D180-D378-55F7012ECE8F}"/>
                    </a:ext>
                  </a:extLst>
                </p:cNvPr>
                <p:cNvSpPr txBox="1"/>
                <p:nvPr/>
              </p:nvSpPr>
              <p:spPr>
                <a:xfrm>
                  <a:off x="9183146" y="4902425"/>
                  <a:ext cx="894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590139-F504-D180-D378-55F7012EC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46" y="4902425"/>
                  <a:ext cx="89479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6A19C1F-1A99-A755-8E67-F89E46E7C964}"/>
                </a:ext>
              </a:extLst>
            </p:cNvPr>
            <p:cNvSpPr/>
            <p:nvPr/>
          </p:nvSpPr>
          <p:spPr>
            <a:xfrm>
              <a:off x="8594014" y="4558081"/>
              <a:ext cx="466229" cy="46622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7B04A7-54BA-F9BA-AE25-897611392C69}"/>
                    </a:ext>
                  </a:extLst>
                </p:cNvPr>
                <p:cNvSpPr txBox="1"/>
                <p:nvPr/>
              </p:nvSpPr>
              <p:spPr>
                <a:xfrm>
                  <a:off x="9769333" y="4421865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7B04A7-54BA-F9BA-AE25-897611392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333" y="4421865"/>
                  <a:ext cx="35458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3013BD-6D43-865E-DE1F-E9BE3FEF6C08}"/>
                </a:ext>
              </a:extLst>
            </p:cNvPr>
            <p:cNvSpPr/>
            <p:nvPr/>
          </p:nvSpPr>
          <p:spPr>
            <a:xfrm>
              <a:off x="9507641" y="3580007"/>
              <a:ext cx="307575" cy="30757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A98BE-0925-E729-0C96-CEE6ED79E24D}"/>
                </a:ext>
              </a:extLst>
            </p:cNvPr>
            <p:cNvSpPr/>
            <p:nvPr/>
          </p:nvSpPr>
          <p:spPr>
            <a:xfrm>
              <a:off x="7338742" y="4683712"/>
              <a:ext cx="192322" cy="19232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06B5EC-EB24-E611-81A6-40766C9AFD4A}"/>
                </a:ext>
              </a:extLst>
            </p:cNvPr>
            <p:cNvSpPr/>
            <p:nvPr/>
          </p:nvSpPr>
          <p:spPr>
            <a:xfrm flipH="1" flipV="1">
              <a:off x="6515774" y="3676553"/>
              <a:ext cx="109412" cy="10941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E8F8448-237B-9F26-4877-B868A41E692B}"/>
                </a:ext>
              </a:extLst>
            </p:cNvPr>
            <p:cNvSpPr/>
            <p:nvPr/>
          </p:nvSpPr>
          <p:spPr>
            <a:xfrm flipH="1" flipV="1">
              <a:off x="9323007" y="2389970"/>
              <a:ext cx="109412" cy="10941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F7CD58-1FE5-3471-5D14-161A14B31DBA}"/>
                </a:ext>
              </a:extLst>
            </p:cNvPr>
            <p:cNvSpPr/>
            <p:nvPr/>
          </p:nvSpPr>
          <p:spPr>
            <a:xfrm flipH="1" flipV="1">
              <a:off x="8096943" y="1836506"/>
              <a:ext cx="54706" cy="5470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4ACD44-D904-6BC4-F769-1E4B67BA3E29}"/>
                </a:ext>
              </a:extLst>
            </p:cNvPr>
            <p:cNvSpPr/>
            <p:nvPr/>
          </p:nvSpPr>
          <p:spPr>
            <a:xfrm flipH="1" flipV="1">
              <a:off x="6856788" y="2417323"/>
              <a:ext cx="54706" cy="5470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ptagon 36">
              <a:extLst>
                <a:ext uri="{FF2B5EF4-FFF2-40B4-BE49-F238E27FC236}">
                  <a16:creationId xmlns:a16="http://schemas.microsoft.com/office/drawing/2014/main" id="{999DFAEF-E3E1-B3A2-0AE3-2F5CF112F247}"/>
                </a:ext>
              </a:extLst>
            </p:cNvPr>
            <p:cNvSpPr/>
            <p:nvPr/>
          </p:nvSpPr>
          <p:spPr>
            <a:xfrm>
              <a:off x="6573200" y="1863859"/>
              <a:ext cx="3104912" cy="2916014"/>
            </a:xfrm>
            <a:prstGeom prst="hept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AC572-45D0-E7AE-76E2-E083C25F8529}"/>
                </a:ext>
              </a:extLst>
            </p:cNvPr>
            <p:cNvSpPr txBox="1"/>
            <p:nvPr/>
          </p:nvSpPr>
          <p:spPr>
            <a:xfrm>
              <a:off x="8595772" y="498861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0.63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B84C9B-E4D3-F3B4-3CDE-4D0EDD3DACBF}"/>
                </a:ext>
              </a:extLst>
            </p:cNvPr>
            <p:cNvSpPr txBox="1"/>
            <p:nvPr/>
          </p:nvSpPr>
          <p:spPr>
            <a:xfrm>
              <a:off x="9754917" y="360436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9BC946-7E1C-7598-0B84-8773539E9912}"/>
                </a:ext>
              </a:extLst>
            </p:cNvPr>
            <p:cNvSpPr txBox="1"/>
            <p:nvPr/>
          </p:nvSpPr>
          <p:spPr>
            <a:xfrm>
              <a:off x="7205513" y="485011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9B424D-FD88-CE8C-C3B5-4CA1A670DC67}"/>
                </a:ext>
              </a:extLst>
            </p:cNvPr>
            <p:cNvSpPr txBox="1"/>
            <p:nvPr/>
          </p:nvSpPr>
          <p:spPr>
            <a:xfrm>
              <a:off x="9156340" y="216480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0.03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F00F31-740F-3DD8-8DD8-FC69E20D383B}"/>
                </a:ext>
              </a:extLst>
            </p:cNvPr>
            <p:cNvSpPr txBox="1"/>
            <p:nvPr/>
          </p:nvSpPr>
          <p:spPr>
            <a:xfrm>
              <a:off x="6096000" y="3592759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0. 02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AE3715-CA63-5ACF-3C13-E3858E8763EC}"/>
                </a:ext>
              </a:extLst>
            </p:cNvPr>
            <p:cNvSpPr txBox="1"/>
            <p:nvPr/>
          </p:nvSpPr>
          <p:spPr>
            <a:xfrm>
              <a:off x="7877273" y="158182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446274-3CE8-62EB-32E3-338A5DBDF67B}"/>
                </a:ext>
              </a:extLst>
            </p:cNvPr>
            <p:cNvSpPr txBox="1"/>
            <p:nvPr/>
          </p:nvSpPr>
          <p:spPr>
            <a:xfrm>
              <a:off x="6590046" y="219503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0.00</a:t>
              </a:r>
            </a:p>
          </p:txBody>
        </p:sp>
        <p:sp>
          <p:nvSpPr>
            <p:cNvPr id="52" name="Heptagon 51">
              <a:extLst>
                <a:ext uri="{FF2B5EF4-FFF2-40B4-BE49-F238E27FC236}">
                  <a16:creationId xmlns:a16="http://schemas.microsoft.com/office/drawing/2014/main" id="{8A3C863A-0929-DAA0-E455-068216B65E0C}"/>
                </a:ext>
              </a:extLst>
            </p:cNvPr>
            <p:cNvSpPr/>
            <p:nvPr/>
          </p:nvSpPr>
          <p:spPr>
            <a:xfrm>
              <a:off x="1833755" y="1863859"/>
              <a:ext cx="3104912" cy="2916014"/>
            </a:xfrm>
            <a:prstGeom prst="heptagon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75524D-E7F3-6CB8-4D1F-5CBE0A218AAD}"/>
                    </a:ext>
                  </a:extLst>
                </p:cNvPr>
                <p:cNvSpPr txBox="1"/>
                <p:nvPr/>
              </p:nvSpPr>
              <p:spPr>
                <a:xfrm>
                  <a:off x="3041910" y="3217115"/>
                  <a:ext cx="7405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ധ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75524D-E7F3-6CB8-4D1F-5CBE0A218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910" y="3217115"/>
                  <a:ext cx="74058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132" r="-9091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3B20A6C-05CB-78E8-6DD0-19C25471AEAF}"/>
                </a:ext>
              </a:extLst>
            </p:cNvPr>
            <p:cNvSpPr/>
            <p:nvPr/>
          </p:nvSpPr>
          <p:spPr>
            <a:xfrm>
              <a:off x="3781148" y="4465037"/>
              <a:ext cx="593065" cy="5930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D0A7300-DD0D-F7AE-0242-75956261F10E}"/>
                    </a:ext>
                  </a:extLst>
                </p:cNvPr>
                <p:cNvSpPr txBox="1"/>
                <p:nvPr/>
              </p:nvSpPr>
              <p:spPr>
                <a:xfrm>
                  <a:off x="4954058" y="4410541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D0A7300-DD0D-F7AE-0242-75956261F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58" y="4410541"/>
                  <a:ext cx="354584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667" r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Heptagon 65">
              <a:extLst>
                <a:ext uri="{FF2B5EF4-FFF2-40B4-BE49-F238E27FC236}">
                  <a16:creationId xmlns:a16="http://schemas.microsoft.com/office/drawing/2014/main" id="{93DE45F8-527B-DF51-FB55-6545F8B21333}"/>
                </a:ext>
              </a:extLst>
            </p:cNvPr>
            <p:cNvSpPr/>
            <p:nvPr/>
          </p:nvSpPr>
          <p:spPr>
            <a:xfrm>
              <a:off x="1833755" y="1863859"/>
              <a:ext cx="3104912" cy="2916014"/>
            </a:xfrm>
            <a:prstGeom prst="hept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CF5F21-BBA9-0F42-0A16-0D7CA6CAE4C1}"/>
                    </a:ext>
                  </a:extLst>
                </p:cNvPr>
                <p:cNvSpPr txBox="1"/>
                <p:nvPr/>
              </p:nvSpPr>
              <p:spPr>
                <a:xfrm>
                  <a:off x="2986735" y="1250293"/>
                  <a:ext cx="79441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CF5F21-BBA9-0F42-0A16-0D7CA6CAE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735" y="1250293"/>
                  <a:ext cx="79441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557" r="-2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C188721-183E-0CAB-F8EB-E642DA60848B}"/>
                    </a:ext>
                  </a:extLst>
                </p:cNvPr>
                <p:cNvSpPr txBox="1"/>
                <p:nvPr/>
              </p:nvSpPr>
              <p:spPr>
                <a:xfrm>
                  <a:off x="7305644" y="1238142"/>
                  <a:ext cx="1692007" cy="3795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𝝃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C188721-183E-0CAB-F8EB-E642DA608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44" y="1238142"/>
                  <a:ext cx="1692007" cy="379591"/>
                </a:xfrm>
                <a:prstGeom prst="rect">
                  <a:avLst/>
                </a:prstGeom>
                <a:blipFill>
                  <a:blip r:embed="rId8"/>
                  <a:stretch>
                    <a:fillRect t="-3226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75DBF4F-F209-1A8C-303F-2CE9242E6B2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059" y="3617022"/>
              <a:ext cx="969014" cy="1277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72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57FB46A9-5339-15FD-7892-0E3796143E13}"/>
              </a:ext>
            </a:extLst>
          </p:cNvPr>
          <p:cNvGrpSpPr/>
          <p:nvPr/>
        </p:nvGrpSpPr>
        <p:grpSpPr>
          <a:xfrm>
            <a:off x="232604" y="1537710"/>
            <a:ext cx="11512800" cy="2468171"/>
            <a:chOff x="232604" y="1537710"/>
            <a:chExt cx="11512800" cy="246817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4DE57A8-F8BA-D62B-3C08-F1EAE0A8662C}"/>
                </a:ext>
              </a:extLst>
            </p:cNvPr>
            <p:cNvSpPr/>
            <p:nvPr/>
          </p:nvSpPr>
          <p:spPr>
            <a:xfrm>
              <a:off x="232604" y="1537710"/>
              <a:ext cx="11512800" cy="2468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AD58C1-3C59-58A2-F3B3-A7718AEC7EAF}"/>
                </a:ext>
              </a:extLst>
            </p:cNvPr>
            <p:cNvGrpSpPr/>
            <p:nvPr/>
          </p:nvGrpSpPr>
          <p:grpSpPr>
            <a:xfrm>
              <a:off x="446596" y="1823418"/>
              <a:ext cx="11008005" cy="1898656"/>
              <a:chOff x="170506" y="1775262"/>
              <a:chExt cx="7938484" cy="13692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20F4215-E49D-AE6C-5D79-B25AAF1655CB}"/>
                  </a:ext>
                </a:extLst>
              </p:cNvPr>
              <p:cNvGrpSpPr/>
              <p:nvPr/>
            </p:nvGrpSpPr>
            <p:grpSpPr>
              <a:xfrm>
                <a:off x="170506" y="2031102"/>
                <a:ext cx="1691031" cy="1044351"/>
                <a:chOff x="170506" y="2031102"/>
                <a:chExt cx="1691031" cy="1044351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09F80633-9DB0-1862-1E38-E479EA31EFE0}"/>
                    </a:ext>
                  </a:extLst>
                </p:cNvPr>
                <p:cNvGrpSpPr/>
                <p:nvPr/>
              </p:nvGrpSpPr>
              <p:grpSpPr>
                <a:xfrm>
                  <a:off x="856411" y="2031102"/>
                  <a:ext cx="277901" cy="461714"/>
                  <a:chOff x="1285036" y="2223870"/>
                  <a:chExt cx="277901" cy="461714"/>
                </a:xfrm>
                <a:solidFill>
                  <a:srgbClr val="002F65"/>
                </a:solidFill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60E44933-E90A-864A-51FA-A0016740001A}"/>
                      </a:ext>
                    </a:extLst>
                  </p:cNvPr>
                  <p:cNvSpPr/>
                  <p:nvPr/>
                </p:nvSpPr>
                <p:spPr>
                  <a:xfrm>
                    <a:off x="1285036" y="2223870"/>
                    <a:ext cx="277901" cy="128539"/>
                  </a:xfrm>
                  <a:custGeom>
                    <a:avLst/>
                    <a:gdLst>
                      <a:gd name="connsiteX0" fmla="*/ 138941 w 277901"/>
                      <a:gd name="connsiteY0" fmla="*/ 0 h 128539"/>
                      <a:gd name="connsiteX1" fmla="*/ 0 w 277901"/>
                      <a:gd name="connsiteY1" fmla="*/ 64284 h 128539"/>
                      <a:gd name="connsiteX2" fmla="*/ 138941 w 277901"/>
                      <a:gd name="connsiteY2" fmla="*/ 128540 h 128539"/>
                      <a:gd name="connsiteX3" fmla="*/ 277901 w 277901"/>
                      <a:gd name="connsiteY3" fmla="*/ 64284 h 128539"/>
                      <a:gd name="connsiteX4" fmla="*/ 138941 w 277901"/>
                      <a:gd name="connsiteY4" fmla="*/ 0 h 128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901" h="128539">
                        <a:moveTo>
                          <a:pt x="138941" y="0"/>
                        </a:moveTo>
                        <a:cubicBezTo>
                          <a:pt x="57055" y="0"/>
                          <a:pt x="0" y="33861"/>
                          <a:pt x="0" y="64284"/>
                        </a:cubicBezTo>
                        <a:cubicBezTo>
                          <a:pt x="0" y="94669"/>
                          <a:pt x="57055" y="128540"/>
                          <a:pt x="138941" y="128540"/>
                        </a:cubicBezTo>
                        <a:cubicBezTo>
                          <a:pt x="220847" y="128540"/>
                          <a:pt x="277901" y="94669"/>
                          <a:pt x="277901" y="64284"/>
                        </a:cubicBezTo>
                        <a:cubicBezTo>
                          <a:pt x="277901" y="33852"/>
                          <a:pt x="220847" y="0"/>
                          <a:pt x="138941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C521A77F-CEEC-5FB6-0C49-23D6A8351CAB}"/>
                      </a:ext>
                    </a:extLst>
                  </p:cNvPr>
                  <p:cNvSpPr/>
                  <p:nvPr/>
                </p:nvSpPr>
                <p:spPr>
                  <a:xfrm>
                    <a:off x="1285036" y="2336293"/>
                    <a:ext cx="277901" cy="132378"/>
                  </a:xfrm>
                  <a:custGeom>
                    <a:avLst/>
                    <a:gdLst>
                      <a:gd name="connsiteX0" fmla="*/ 0 w 277901"/>
                      <a:gd name="connsiteY0" fmla="*/ 0 h 132378"/>
                      <a:gd name="connsiteX1" fmla="*/ 0 w 277901"/>
                      <a:gd name="connsiteY1" fmla="*/ 68085 h 132378"/>
                      <a:gd name="connsiteX2" fmla="*/ 138941 w 277901"/>
                      <a:gd name="connsiteY2" fmla="*/ 132378 h 132378"/>
                      <a:gd name="connsiteX3" fmla="*/ 277901 w 277901"/>
                      <a:gd name="connsiteY3" fmla="*/ 68085 h 132378"/>
                      <a:gd name="connsiteX4" fmla="*/ 277901 w 277901"/>
                      <a:gd name="connsiteY4" fmla="*/ 0 h 132378"/>
                      <a:gd name="connsiteX5" fmla="*/ 138941 w 277901"/>
                      <a:gd name="connsiteY5" fmla="*/ 41319 h 132378"/>
                      <a:gd name="connsiteX6" fmla="*/ 0 w 277901"/>
                      <a:gd name="connsiteY6" fmla="*/ 0 h 13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2378">
                        <a:moveTo>
                          <a:pt x="0" y="0"/>
                        </a:moveTo>
                        <a:lnTo>
                          <a:pt x="0" y="68085"/>
                        </a:lnTo>
                        <a:cubicBezTo>
                          <a:pt x="0" y="98479"/>
                          <a:pt x="57055" y="132378"/>
                          <a:pt x="138941" y="132378"/>
                        </a:cubicBezTo>
                        <a:cubicBezTo>
                          <a:pt x="220847" y="132378"/>
                          <a:pt x="277901" y="98489"/>
                          <a:pt x="277901" y="6808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19"/>
                          <a:pt x="138941" y="41319"/>
                        </a:cubicBezTo>
                        <a:cubicBezTo>
                          <a:pt x="79667" y="4131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66CD57FC-12CD-2EEF-0E00-A2D12452F3ED}"/>
                      </a:ext>
                    </a:extLst>
                  </p:cNvPr>
                  <p:cNvSpPr/>
                  <p:nvPr/>
                </p:nvSpPr>
                <p:spPr>
                  <a:xfrm>
                    <a:off x="1285036" y="2452536"/>
                    <a:ext cx="277901" cy="118662"/>
                  </a:xfrm>
                  <a:custGeom>
                    <a:avLst/>
                    <a:gdLst>
                      <a:gd name="connsiteX0" fmla="*/ 0 w 277901"/>
                      <a:gd name="connsiteY0" fmla="*/ 0 h 118662"/>
                      <a:gd name="connsiteX1" fmla="*/ 0 w 277901"/>
                      <a:gd name="connsiteY1" fmla="*/ 54435 h 118662"/>
                      <a:gd name="connsiteX2" fmla="*/ 138941 w 277901"/>
                      <a:gd name="connsiteY2" fmla="*/ 118662 h 118662"/>
                      <a:gd name="connsiteX3" fmla="*/ 277901 w 277901"/>
                      <a:gd name="connsiteY3" fmla="*/ 54435 h 118662"/>
                      <a:gd name="connsiteX4" fmla="*/ 277901 w 277901"/>
                      <a:gd name="connsiteY4" fmla="*/ 0 h 118662"/>
                      <a:gd name="connsiteX5" fmla="*/ 138941 w 277901"/>
                      <a:gd name="connsiteY5" fmla="*/ 41358 h 118662"/>
                      <a:gd name="connsiteX6" fmla="*/ 0 w 277901"/>
                      <a:gd name="connsiteY6" fmla="*/ 0 h 118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18662">
                        <a:moveTo>
                          <a:pt x="0" y="0"/>
                        </a:moveTo>
                        <a:lnTo>
                          <a:pt x="0" y="54435"/>
                        </a:lnTo>
                        <a:cubicBezTo>
                          <a:pt x="0" y="84830"/>
                          <a:pt x="57055" y="118662"/>
                          <a:pt x="138941" y="118662"/>
                        </a:cubicBezTo>
                        <a:cubicBezTo>
                          <a:pt x="220847" y="118662"/>
                          <a:pt x="277901" y="84830"/>
                          <a:pt x="277901" y="5443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58"/>
                          <a:pt x="138941" y="41358"/>
                        </a:cubicBezTo>
                        <a:cubicBezTo>
                          <a:pt x="79667" y="41348"/>
                          <a:pt x="28813" y="25003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EDC3C84B-228A-D569-CA0C-40C9388A498C}"/>
                      </a:ext>
                    </a:extLst>
                  </p:cNvPr>
                  <p:cNvSpPr/>
                  <p:nvPr/>
                </p:nvSpPr>
                <p:spPr>
                  <a:xfrm>
                    <a:off x="1285036" y="2555082"/>
                    <a:ext cx="277901" cy="130502"/>
                  </a:xfrm>
                  <a:custGeom>
                    <a:avLst/>
                    <a:gdLst>
                      <a:gd name="connsiteX0" fmla="*/ 0 w 277901"/>
                      <a:gd name="connsiteY0" fmla="*/ 0 h 130502"/>
                      <a:gd name="connsiteX1" fmla="*/ 0 w 277901"/>
                      <a:gd name="connsiteY1" fmla="*/ 66256 h 130502"/>
                      <a:gd name="connsiteX2" fmla="*/ 138941 w 277901"/>
                      <a:gd name="connsiteY2" fmla="*/ 130502 h 130502"/>
                      <a:gd name="connsiteX3" fmla="*/ 277901 w 277901"/>
                      <a:gd name="connsiteY3" fmla="*/ 66256 h 130502"/>
                      <a:gd name="connsiteX4" fmla="*/ 277901 w 277901"/>
                      <a:gd name="connsiteY4" fmla="*/ 0 h 130502"/>
                      <a:gd name="connsiteX5" fmla="*/ 138941 w 277901"/>
                      <a:gd name="connsiteY5" fmla="*/ 41329 h 130502"/>
                      <a:gd name="connsiteX6" fmla="*/ 0 w 277901"/>
                      <a:gd name="connsiteY6" fmla="*/ 0 h 130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0502">
                        <a:moveTo>
                          <a:pt x="0" y="0"/>
                        </a:moveTo>
                        <a:lnTo>
                          <a:pt x="0" y="66256"/>
                        </a:lnTo>
                        <a:cubicBezTo>
                          <a:pt x="0" y="96631"/>
                          <a:pt x="57055" y="130502"/>
                          <a:pt x="138941" y="130502"/>
                        </a:cubicBezTo>
                        <a:cubicBezTo>
                          <a:pt x="220847" y="130502"/>
                          <a:pt x="277901" y="96631"/>
                          <a:pt x="277901" y="66256"/>
                        </a:cubicBezTo>
                        <a:lnTo>
                          <a:pt x="277901" y="0"/>
                        </a:lnTo>
                        <a:cubicBezTo>
                          <a:pt x="249088" y="24994"/>
                          <a:pt x="198225" y="41329"/>
                          <a:pt x="138941" y="41329"/>
                        </a:cubicBezTo>
                        <a:cubicBezTo>
                          <a:pt x="79667" y="4132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A16EE5-D9EB-B043-F39C-A7E9F5CDF0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506" y="2609348"/>
                      <a:ext cx="1691031" cy="466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/>
                        <a:t>数据集</a:t>
                      </a:r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oMath>
                      </a14:m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有数据对</a:t>
                      </a:r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a14:m>
                      <a:r>
                        <a:rPr lang="en-US" dirty="0"/>
                        <a:t> </a:t>
                      </a:r>
                      <a:r>
                        <a:rPr lang="en-US" altLang="zh-CN" dirty="0"/>
                        <a:t>or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A16EE5-D9EB-B043-F39C-A7E9F5CDF0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506" y="2609348"/>
                      <a:ext cx="1691031" cy="46610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5660" b="-141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7A19FA8-F36D-BBC8-0A97-D836862A2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9957" y="2319099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8AF7F4-650E-8184-F9AC-A941CFC05F34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548" y="2031102"/>
                    <a:ext cx="643723" cy="2441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solidFill>
                                <a:srgbClr val="76717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1600" b="1" dirty="0">
                      <a:solidFill>
                        <a:srgbClr val="76717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8AF7F4-650E-8184-F9AC-A941CFC05F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548" y="2031102"/>
                    <a:ext cx="643723" cy="2441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C4D144C-8177-0BE7-F12F-D0EC00C4FE76}"/>
                  </a:ext>
                </a:extLst>
              </p:cNvPr>
              <p:cNvGrpSpPr/>
              <p:nvPr/>
            </p:nvGrpSpPr>
            <p:grpSpPr>
              <a:xfrm>
                <a:off x="1831568" y="1950189"/>
                <a:ext cx="2115776" cy="1128817"/>
                <a:chOff x="1831568" y="1950189"/>
                <a:chExt cx="2115776" cy="112881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8DA4762-F162-C819-8752-81EEDBADEE94}"/>
                    </a:ext>
                  </a:extLst>
                </p:cNvPr>
                <p:cNvGrpSpPr/>
                <p:nvPr/>
              </p:nvGrpSpPr>
              <p:grpSpPr>
                <a:xfrm>
                  <a:off x="2636556" y="1950189"/>
                  <a:ext cx="608237" cy="619157"/>
                  <a:chOff x="3224894" y="1926498"/>
                  <a:chExt cx="672646" cy="684722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C729DD0-1FC0-2580-D586-F2FEB924C71B}"/>
                      </a:ext>
                    </a:extLst>
                  </p:cNvPr>
                  <p:cNvSpPr/>
                  <p:nvPr/>
                </p:nvSpPr>
                <p:spPr>
                  <a:xfrm>
                    <a:off x="3224894" y="1926498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E149C29-B609-BBD6-9E4B-93930F63F412}"/>
                      </a:ext>
                    </a:extLst>
                  </p:cNvPr>
                  <p:cNvSpPr/>
                  <p:nvPr/>
                </p:nvSpPr>
                <p:spPr>
                  <a:xfrm>
                    <a:off x="3224894" y="2194334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A39EE81-2E77-72AE-4647-4521A6E9502E}"/>
                      </a:ext>
                    </a:extLst>
                  </p:cNvPr>
                  <p:cNvSpPr/>
                  <p:nvPr/>
                </p:nvSpPr>
                <p:spPr>
                  <a:xfrm>
                    <a:off x="3224894" y="2460180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B2F2CC6-D35B-7D72-3AB5-D8F542489249}"/>
                      </a:ext>
                    </a:extLst>
                  </p:cNvPr>
                  <p:cNvSpPr/>
                  <p:nvPr/>
                </p:nvSpPr>
                <p:spPr>
                  <a:xfrm>
                    <a:off x="3503840" y="1926498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C33C352-0593-18AF-FD2A-5DE3069E48AD}"/>
                      </a:ext>
                    </a:extLst>
                  </p:cNvPr>
                  <p:cNvSpPr/>
                  <p:nvPr/>
                </p:nvSpPr>
                <p:spPr>
                  <a:xfrm>
                    <a:off x="3503840" y="2194334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D6F7DA06-AEE0-1873-7124-52178673DB1D}"/>
                      </a:ext>
                    </a:extLst>
                  </p:cNvPr>
                  <p:cNvSpPr/>
                  <p:nvPr/>
                </p:nvSpPr>
                <p:spPr>
                  <a:xfrm>
                    <a:off x="3503840" y="2460180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44D1D1B8-A690-504A-F8C2-0BC2D568823D}"/>
                      </a:ext>
                    </a:extLst>
                  </p:cNvPr>
                  <p:cNvSpPr/>
                  <p:nvPr/>
                </p:nvSpPr>
                <p:spPr>
                  <a:xfrm>
                    <a:off x="3746500" y="2043294"/>
                    <a:ext cx="151040" cy="151040"/>
                  </a:xfrm>
                  <a:prstGeom prst="ellipse">
                    <a:avLst/>
                  </a:prstGeom>
                  <a:solidFill>
                    <a:srgbClr val="7385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E12AD3A-6B65-D3E8-9CBC-20BCDB15B814}"/>
                      </a:ext>
                    </a:extLst>
                  </p:cNvPr>
                  <p:cNvSpPr/>
                  <p:nvPr/>
                </p:nvSpPr>
                <p:spPr>
                  <a:xfrm>
                    <a:off x="3746500" y="2311130"/>
                    <a:ext cx="151040" cy="151040"/>
                  </a:xfrm>
                  <a:prstGeom prst="ellipse">
                    <a:avLst/>
                  </a:prstGeom>
                  <a:solidFill>
                    <a:srgbClr val="7385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BB9A5DF-2E8B-4779-9883-204B42461C4D}"/>
                      </a:ext>
                    </a:extLst>
                  </p:cNvPr>
                  <p:cNvCxnSpPr>
                    <a:stCxn id="29" idx="6"/>
                    <a:endCxn id="33" idx="2"/>
                  </p:cNvCxnSpPr>
                  <p:nvPr/>
                </p:nvCxnSpPr>
                <p:spPr>
                  <a:xfrm>
                    <a:off x="3375934" y="2002018"/>
                    <a:ext cx="127906" cy="26783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1CBCD96-C39B-0A5E-416B-45397CF84B23}"/>
                      </a:ext>
                    </a:extLst>
                  </p:cNvPr>
                  <p:cNvCxnSpPr>
                    <a:cxnSpLocks/>
                    <a:stCxn id="29" idx="6"/>
                    <a:endCxn id="32" idx="2"/>
                  </p:cNvCxnSpPr>
                  <p:nvPr/>
                </p:nvCxnSpPr>
                <p:spPr>
                  <a:xfrm>
                    <a:off x="3375934" y="2002018"/>
                    <a:ext cx="127906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5AB2CBA-E7B9-D28F-9DBD-41B51A57181D}"/>
                      </a:ext>
                    </a:extLst>
                  </p:cNvPr>
                  <p:cNvCxnSpPr>
                    <a:cxnSpLocks/>
                    <a:stCxn id="29" idx="6"/>
                    <a:endCxn id="34" idx="2"/>
                  </p:cNvCxnSpPr>
                  <p:nvPr/>
                </p:nvCxnSpPr>
                <p:spPr>
                  <a:xfrm>
                    <a:off x="3375934" y="2002018"/>
                    <a:ext cx="127906" cy="533682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698AA6EC-363F-11DB-DFE3-C487B389EB5C}"/>
                      </a:ext>
                    </a:extLst>
                  </p:cNvPr>
                  <p:cNvCxnSpPr>
                    <a:cxnSpLocks/>
                    <a:stCxn id="30" idx="6"/>
                    <a:endCxn id="32" idx="2"/>
                  </p:cNvCxnSpPr>
                  <p:nvPr/>
                </p:nvCxnSpPr>
                <p:spPr>
                  <a:xfrm flipV="1">
                    <a:off x="3375934" y="2002018"/>
                    <a:ext cx="127906" cy="26783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339E45EA-F2AB-DBCB-942C-448E18A86C97}"/>
                      </a:ext>
                    </a:extLst>
                  </p:cNvPr>
                  <p:cNvCxnSpPr>
                    <a:cxnSpLocks/>
                    <a:stCxn id="30" idx="6"/>
                    <a:endCxn id="33" idx="2"/>
                  </p:cNvCxnSpPr>
                  <p:nvPr/>
                </p:nvCxnSpPr>
                <p:spPr>
                  <a:xfrm>
                    <a:off x="3375934" y="2269854"/>
                    <a:ext cx="127906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78191D8-26D0-03D3-721F-64FB4E7131CD}"/>
                      </a:ext>
                    </a:extLst>
                  </p:cNvPr>
                  <p:cNvCxnSpPr>
                    <a:cxnSpLocks/>
                    <a:stCxn id="30" idx="6"/>
                    <a:endCxn id="34" idx="2"/>
                  </p:cNvCxnSpPr>
                  <p:nvPr/>
                </p:nvCxnSpPr>
                <p:spPr>
                  <a:xfrm>
                    <a:off x="3375934" y="2269854"/>
                    <a:ext cx="127906" cy="26584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5C303DE7-CC05-64BC-A357-47C2213CF437}"/>
                      </a:ext>
                    </a:extLst>
                  </p:cNvPr>
                  <p:cNvCxnSpPr>
                    <a:cxnSpLocks/>
                    <a:stCxn id="31" idx="6"/>
                    <a:endCxn id="32" idx="2"/>
                  </p:cNvCxnSpPr>
                  <p:nvPr/>
                </p:nvCxnSpPr>
                <p:spPr>
                  <a:xfrm flipV="1">
                    <a:off x="3375934" y="2002018"/>
                    <a:ext cx="127906" cy="533682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7AFEC58-E505-6929-2C58-16110A25B03E}"/>
                      </a:ext>
                    </a:extLst>
                  </p:cNvPr>
                  <p:cNvCxnSpPr>
                    <a:cxnSpLocks/>
                    <a:stCxn id="31" idx="6"/>
                    <a:endCxn id="33" idx="2"/>
                  </p:cNvCxnSpPr>
                  <p:nvPr/>
                </p:nvCxnSpPr>
                <p:spPr>
                  <a:xfrm flipV="1">
                    <a:off x="3375934" y="2269854"/>
                    <a:ext cx="127906" cy="26584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ACF96781-EEA2-D9F2-43C3-E3F6244DAC81}"/>
                      </a:ext>
                    </a:extLst>
                  </p:cNvPr>
                  <p:cNvCxnSpPr>
                    <a:cxnSpLocks/>
                    <a:stCxn id="31" idx="6"/>
                    <a:endCxn id="34" idx="2"/>
                  </p:cNvCxnSpPr>
                  <p:nvPr/>
                </p:nvCxnSpPr>
                <p:spPr>
                  <a:xfrm>
                    <a:off x="3375934" y="2535700"/>
                    <a:ext cx="127906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712E62F7-AD86-F5BD-37D0-874123515D34}"/>
                      </a:ext>
                    </a:extLst>
                  </p:cNvPr>
                  <p:cNvCxnSpPr>
                    <a:cxnSpLocks/>
                    <a:stCxn id="32" idx="6"/>
                    <a:endCxn id="35" idx="2"/>
                  </p:cNvCxnSpPr>
                  <p:nvPr/>
                </p:nvCxnSpPr>
                <p:spPr>
                  <a:xfrm>
                    <a:off x="3654880" y="2002018"/>
                    <a:ext cx="91620" cy="11679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6641C34A-6DB0-C880-E2E8-927F4720C96A}"/>
                      </a:ext>
                    </a:extLst>
                  </p:cNvPr>
                  <p:cNvCxnSpPr>
                    <a:cxnSpLocks/>
                    <a:stCxn id="32" idx="6"/>
                    <a:endCxn id="36" idx="2"/>
                  </p:cNvCxnSpPr>
                  <p:nvPr/>
                </p:nvCxnSpPr>
                <p:spPr>
                  <a:xfrm>
                    <a:off x="3654880" y="2002018"/>
                    <a:ext cx="91620" cy="384632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6FE59E69-F7B6-D4E7-E9BE-0E4B260D1508}"/>
                      </a:ext>
                    </a:extLst>
                  </p:cNvPr>
                  <p:cNvCxnSpPr>
                    <a:cxnSpLocks/>
                    <a:stCxn id="33" idx="6"/>
                    <a:endCxn id="35" idx="2"/>
                  </p:cNvCxnSpPr>
                  <p:nvPr/>
                </p:nvCxnSpPr>
                <p:spPr>
                  <a:xfrm flipV="1">
                    <a:off x="3654880" y="2118814"/>
                    <a:ext cx="91620" cy="15104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AB955012-B1CE-5277-3A5C-9F539C8E4C10}"/>
                      </a:ext>
                    </a:extLst>
                  </p:cNvPr>
                  <p:cNvCxnSpPr>
                    <a:cxnSpLocks/>
                    <a:stCxn id="33" idx="6"/>
                    <a:endCxn id="36" idx="2"/>
                  </p:cNvCxnSpPr>
                  <p:nvPr/>
                </p:nvCxnSpPr>
                <p:spPr>
                  <a:xfrm>
                    <a:off x="3654880" y="2269854"/>
                    <a:ext cx="91620" cy="11679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C1FF48B2-577F-2455-ABB0-3F61F693C952}"/>
                      </a:ext>
                    </a:extLst>
                  </p:cNvPr>
                  <p:cNvCxnSpPr>
                    <a:cxnSpLocks/>
                    <a:stCxn id="36" idx="2"/>
                    <a:endCxn id="34" idx="6"/>
                  </p:cNvCxnSpPr>
                  <p:nvPr/>
                </p:nvCxnSpPr>
                <p:spPr>
                  <a:xfrm flipH="1">
                    <a:off x="3654880" y="2386650"/>
                    <a:ext cx="91620" cy="14905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C58346C-2D81-EB2D-A1E2-0D556C733C95}"/>
                      </a:ext>
                    </a:extLst>
                  </p:cNvPr>
                  <p:cNvCxnSpPr>
                    <a:cxnSpLocks/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3654880" y="2118814"/>
                    <a:ext cx="91620" cy="41688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D28A395-13E7-AEC0-F189-1AF075849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568" y="2612901"/>
                      <a:ext cx="2115776" cy="466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预测模型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a14:m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其参数为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oMath>
                      </a14:m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D28A395-13E7-AEC0-F189-1AF075849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1568" y="2612901"/>
                      <a:ext cx="2115776" cy="46610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5660" b="-141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7BDF8F-4BC5-20A3-075B-F01B22519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2366" y="2231000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BF3009-E1E9-853B-958A-6E22A4EF86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74744" y="1970986"/>
                    <a:ext cx="925479" cy="2441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en-US" sz="1600" b="0" i="1" smtClean="0">
                              <a:solidFill>
                                <a:srgbClr val="76717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76717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0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76717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BF3009-E1E9-853B-958A-6E22A4EF8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4744" y="1970986"/>
                    <a:ext cx="925479" cy="2441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C05B3B6-42F7-D68D-6E15-3A182BBC0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02366" y="2352533"/>
                <a:ext cx="1249223" cy="57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0A4D7C-EB62-4A38-E738-262C8414FC05}"/>
                  </a:ext>
                </a:extLst>
              </p:cNvPr>
              <p:cNvGrpSpPr/>
              <p:nvPr/>
            </p:nvGrpSpPr>
            <p:grpSpPr>
              <a:xfrm>
                <a:off x="4119271" y="1775262"/>
                <a:ext cx="2115776" cy="1369226"/>
                <a:chOff x="4119271" y="1775262"/>
                <a:chExt cx="2115776" cy="136922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B93CC66-83AF-EA41-5A28-6C241838C2D8}"/>
                    </a:ext>
                  </a:extLst>
                </p:cNvPr>
                <p:cNvGrpSpPr/>
                <p:nvPr/>
              </p:nvGrpSpPr>
              <p:grpSpPr>
                <a:xfrm>
                  <a:off x="4554833" y="1775262"/>
                  <a:ext cx="1225092" cy="728622"/>
                  <a:chOff x="5695231" y="1772435"/>
                  <a:chExt cx="1225092" cy="72862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35C6CCDA-FA93-0F48-5DB3-A134DC730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7331" y="1947363"/>
                        <a:ext cx="1032992" cy="553694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rgbClr val="002F6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00" b="0" i="1" dirty="0">
                          <a:solidFill>
                            <a:srgbClr val="002F65"/>
                          </a:solidFill>
                          <a:latin typeface="Cambria Math" panose="02040503050406030204" pitchFamily="18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100" b="0" i="1" smtClean="0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100" b="1" i="1" smtClean="0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m:oMathPara>
                        </a14:m>
                        <a:endParaRPr lang="en-US" sz="1100" b="0" dirty="0">
                          <a:solidFill>
                            <a:srgbClr val="002F65"/>
                          </a:solidFill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0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1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𝑨𝒘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100" b="1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sz="1100" b="1" i="1" dirty="0">
                          <a:solidFill>
                            <a:srgbClr val="002F65"/>
                          </a:solidFill>
                        </a:endParaRPr>
                      </a:p>
                      <a:p>
                        <a:pPr algn="ctr"/>
                        <a:r>
                          <a:rPr lang="en-US" sz="1100" i="1" dirty="0">
                            <a:solidFill>
                              <a:srgbClr val="002F65"/>
                            </a:solidFill>
                          </a:rPr>
                          <a:t>….</a:t>
                        </a:r>
                      </a:p>
                    </p:txBody>
                  </p:sp>
                </mc:Choice>
                <mc:Fallback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35C6CCDA-FA93-0F48-5DB3-A134DC730D6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7331" y="1947363"/>
                        <a:ext cx="1032992" cy="553694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 b="-3101"/>
                        </a:stretch>
                      </a:blipFill>
                      <a:ln w="19050">
                        <a:solidFill>
                          <a:srgbClr val="002F65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36D5B4B-D9CE-B994-90CF-41DE018EE5C7}"/>
                      </a:ext>
                    </a:extLst>
                  </p:cNvPr>
                  <p:cNvSpPr/>
                  <p:nvPr/>
                </p:nvSpPr>
                <p:spPr>
                  <a:xfrm>
                    <a:off x="5763986" y="1772435"/>
                    <a:ext cx="413149" cy="4199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23" name="组合 1">
                    <a:extLst>
                      <a:ext uri="{FF2B5EF4-FFF2-40B4-BE49-F238E27FC236}">
                        <a16:creationId xmlns:a16="http://schemas.microsoft.com/office/drawing/2014/main" id="{D5606627-F18C-A40B-43DD-9D7189E4CE93}"/>
                      </a:ext>
                    </a:extLst>
                  </p:cNvPr>
                  <p:cNvGrpSpPr/>
                  <p:nvPr/>
                </p:nvGrpSpPr>
                <p:grpSpPr>
                  <a:xfrm>
                    <a:off x="5695231" y="1804749"/>
                    <a:ext cx="526166" cy="367138"/>
                    <a:chOff x="775727" y="1516258"/>
                    <a:chExt cx="581973" cy="406078"/>
                  </a:xfrm>
                  <a:solidFill>
                    <a:srgbClr val="002F65"/>
                  </a:solidFill>
                </p:grpSpPr>
                <p:sp>
                  <p:nvSpPr>
                    <p:cNvPr id="24" name="Freeform 6">
                      <a:extLst>
                        <a:ext uri="{FF2B5EF4-FFF2-40B4-BE49-F238E27FC236}">
                          <a16:creationId xmlns:a16="http://schemas.microsoft.com/office/drawing/2014/main" id="{C96D0C60-F6F4-D324-AB57-CC8EED8E0C38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75727" y="1516258"/>
                      <a:ext cx="412593" cy="406078"/>
                    </a:xfrm>
                    <a:custGeom>
                      <a:avLst/>
                      <a:gdLst>
                        <a:gd name="T0" fmla="*/ 69 w 80"/>
                        <a:gd name="T1" fmla="*/ 48 h 79"/>
                        <a:gd name="T2" fmla="*/ 80 w 80"/>
                        <a:gd name="T3" fmla="*/ 43 h 79"/>
                        <a:gd name="T4" fmla="*/ 80 w 80"/>
                        <a:gd name="T5" fmla="*/ 35 h 79"/>
                        <a:gd name="T6" fmla="*/ 69 w 80"/>
                        <a:gd name="T7" fmla="*/ 30 h 79"/>
                        <a:gd name="T8" fmla="*/ 67 w 80"/>
                        <a:gd name="T9" fmla="*/ 25 h 79"/>
                        <a:gd name="T10" fmla="*/ 72 w 80"/>
                        <a:gd name="T11" fmla="*/ 14 h 79"/>
                        <a:gd name="T12" fmla="*/ 65 w 80"/>
                        <a:gd name="T13" fmla="*/ 8 h 79"/>
                        <a:gd name="T14" fmla="*/ 54 w 80"/>
                        <a:gd name="T15" fmla="*/ 12 h 79"/>
                        <a:gd name="T16" fmla="*/ 49 w 80"/>
                        <a:gd name="T17" fmla="*/ 11 h 79"/>
                        <a:gd name="T18" fmla="*/ 44 w 80"/>
                        <a:gd name="T19" fmla="*/ 0 h 79"/>
                        <a:gd name="T20" fmla="*/ 36 w 80"/>
                        <a:gd name="T21" fmla="*/ 0 h 79"/>
                        <a:gd name="T22" fmla="*/ 31 w 80"/>
                        <a:gd name="T23" fmla="*/ 11 h 79"/>
                        <a:gd name="T24" fmla="*/ 26 w 80"/>
                        <a:gd name="T25" fmla="*/ 13 h 79"/>
                        <a:gd name="T26" fmla="*/ 15 w 80"/>
                        <a:gd name="T27" fmla="*/ 8 h 79"/>
                        <a:gd name="T28" fmla="*/ 8 w 80"/>
                        <a:gd name="T29" fmla="*/ 14 h 79"/>
                        <a:gd name="T30" fmla="*/ 13 w 80"/>
                        <a:gd name="T31" fmla="*/ 25 h 79"/>
                        <a:gd name="T32" fmla="*/ 11 w 80"/>
                        <a:gd name="T33" fmla="*/ 30 h 79"/>
                        <a:gd name="T34" fmla="*/ 0 w 80"/>
                        <a:gd name="T35" fmla="*/ 35 h 79"/>
                        <a:gd name="T36" fmla="*/ 0 w 80"/>
                        <a:gd name="T37" fmla="*/ 44 h 79"/>
                        <a:gd name="T38" fmla="*/ 11 w 80"/>
                        <a:gd name="T39" fmla="*/ 48 h 79"/>
                        <a:gd name="T40" fmla="*/ 13 w 80"/>
                        <a:gd name="T41" fmla="*/ 53 h 79"/>
                        <a:gd name="T42" fmla="*/ 9 w 80"/>
                        <a:gd name="T43" fmla="*/ 64 h 79"/>
                        <a:gd name="T44" fmla="*/ 15 w 80"/>
                        <a:gd name="T45" fmla="*/ 70 h 79"/>
                        <a:gd name="T46" fmla="*/ 26 w 80"/>
                        <a:gd name="T47" fmla="*/ 66 h 79"/>
                        <a:gd name="T48" fmla="*/ 31 w 80"/>
                        <a:gd name="T49" fmla="*/ 68 h 79"/>
                        <a:gd name="T50" fmla="*/ 36 w 80"/>
                        <a:gd name="T51" fmla="*/ 79 h 79"/>
                        <a:gd name="T52" fmla="*/ 45 w 80"/>
                        <a:gd name="T53" fmla="*/ 79 h 79"/>
                        <a:gd name="T54" fmla="*/ 49 w 80"/>
                        <a:gd name="T55" fmla="*/ 68 h 79"/>
                        <a:gd name="T56" fmla="*/ 54 w 80"/>
                        <a:gd name="T57" fmla="*/ 66 h 79"/>
                        <a:gd name="T58" fmla="*/ 66 w 80"/>
                        <a:gd name="T59" fmla="*/ 70 h 79"/>
                        <a:gd name="T60" fmla="*/ 72 w 80"/>
                        <a:gd name="T61" fmla="*/ 64 h 79"/>
                        <a:gd name="T62" fmla="*/ 67 w 80"/>
                        <a:gd name="T63" fmla="*/ 53 h 79"/>
                        <a:gd name="T64" fmla="*/ 69 w 80"/>
                        <a:gd name="T65" fmla="*/ 48 h 79"/>
                        <a:gd name="T66" fmla="*/ 40 w 80"/>
                        <a:gd name="T67" fmla="*/ 52 h 79"/>
                        <a:gd name="T68" fmla="*/ 27 w 80"/>
                        <a:gd name="T69" fmla="*/ 39 h 79"/>
                        <a:gd name="T70" fmla="*/ 40 w 80"/>
                        <a:gd name="T71" fmla="*/ 26 h 79"/>
                        <a:gd name="T72" fmla="*/ 53 w 80"/>
                        <a:gd name="T73" fmla="*/ 39 h 79"/>
                        <a:gd name="T74" fmla="*/ 40 w 80"/>
                        <a:gd name="T75" fmla="*/ 52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80" h="79">
                          <a:moveTo>
                            <a:pt x="69" y="48"/>
                          </a:moveTo>
                          <a:cubicBezTo>
                            <a:pt x="69" y="48"/>
                            <a:pt x="80" y="44"/>
                            <a:pt x="80" y="43"/>
                          </a:cubicBezTo>
                          <a:cubicBezTo>
                            <a:pt x="80" y="35"/>
                            <a:pt x="80" y="35"/>
                            <a:pt x="80" y="35"/>
                          </a:cubicBezTo>
                          <a:cubicBezTo>
                            <a:pt x="80" y="34"/>
                            <a:pt x="69" y="30"/>
                            <a:pt x="69" y="30"/>
                          </a:cubicBezTo>
                          <a:cubicBezTo>
                            <a:pt x="67" y="25"/>
                            <a:pt x="67" y="25"/>
                            <a:pt x="67" y="25"/>
                          </a:cubicBezTo>
                          <a:cubicBezTo>
                            <a:pt x="67" y="25"/>
                            <a:pt x="72" y="15"/>
                            <a:pt x="72" y="14"/>
                          </a:cubicBezTo>
                          <a:cubicBezTo>
                            <a:pt x="65" y="8"/>
                            <a:pt x="65" y="8"/>
                            <a:pt x="65" y="8"/>
                          </a:cubicBezTo>
                          <a:cubicBezTo>
                            <a:pt x="65" y="8"/>
                            <a:pt x="54" y="12"/>
                            <a:pt x="54" y="12"/>
                          </a:cubicBezTo>
                          <a:cubicBezTo>
                            <a:pt x="49" y="11"/>
                            <a:pt x="49" y="11"/>
                            <a:pt x="49" y="11"/>
                          </a:cubicBezTo>
                          <a:cubicBezTo>
                            <a:pt x="49" y="11"/>
                            <a:pt x="45" y="0"/>
                            <a:pt x="44" y="0"/>
                          </a:cubicBezTo>
                          <a:cubicBezTo>
                            <a:pt x="36" y="0"/>
                            <a:pt x="36" y="0"/>
                            <a:pt x="36" y="0"/>
                          </a:cubicBezTo>
                          <a:cubicBezTo>
                            <a:pt x="35" y="0"/>
                            <a:pt x="31" y="11"/>
                            <a:pt x="31" y="11"/>
                          </a:cubicBezTo>
                          <a:cubicBezTo>
                            <a:pt x="26" y="13"/>
                            <a:pt x="26" y="13"/>
                            <a:pt x="26" y="13"/>
                          </a:cubicBezTo>
                          <a:cubicBezTo>
                            <a:pt x="26" y="13"/>
                            <a:pt x="15" y="8"/>
                            <a:pt x="15" y="8"/>
                          </a:cubicBezTo>
                          <a:cubicBezTo>
                            <a:pt x="8" y="14"/>
                            <a:pt x="8" y="14"/>
                            <a:pt x="8" y="14"/>
                          </a:cubicBezTo>
                          <a:cubicBezTo>
                            <a:pt x="8" y="15"/>
                            <a:pt x="13" y="25"/>
                            <a:pt x="13" y="25"/>
                          </a:cubicBezTo>
                          <a:cubicBezTo>
                            <a:pt x="11" y="30"/>
                            <a:pt x="11" y="30"/>
                            <a:pt x="11" y="30"/>
                          </a:cubicBezTo>
                          <a:cubicBezTo>
                            <a:pt x="11" y="30"/>
                            <a:pt x="0" y="34"/>
                            <a:pt x="0" y="35"/>
                          </a:cubicBezTo>
                          <a:cubicBezTo>
                            <a:pt x="0" y="44"/>
                            <a:pt x="0" y="44"/>
                            <a:pt x="0" y="44"/>
                          </a:cubicBezTo>
                          <a:cubicBezTo>
                            <a:pt x="0" y="44"/>
                            <a:pt x="11" y="48"/>
                            <a:pt x="11" y="48"/>
                          </a:cubicBezTo>
                          <a:cubicBezTo>
                            <a:pt x="13" y="53"/>
                            <a:pt x="13" y="53"/>
                            <a:pt x="13" y="53"/>
                          </a:cubicBezTo>
                          <a:cubicBezTo>
                            <a:pt x="13" y="53"/>
                            <a:pt x="8" y="64"/>
                            <a:pt x="9" y="64"/>
                          </a:cubicBezTo>
                          <a:cubicBezTo>
                            <a:pt x="15" y="70"/>
                            <a:pt x="15" y="70"/>
                            <a:pt x="15" y="70"/>
                          </a:cubicBezTo>
                          <a:cubicBezTo>
                            <a:pt x="15" y="71"/>
                            <a:pt x="26" y="66"/>
                            <a:pt x="26" y="66"/>
                          </a:cubicBezTo>
                          <a:cubicBezTo>
                            <a:pt x="31" y="68"/>
                            <a:pt x="31" y="68"/>
                            <a:pt x="31" y="68"/>
                          </a:cubicBezTo>
                          <a:cubicBezTo>
                            <a:pt x="31" y="68"/>
                            <a:pt x="35" y="79"/>
                            <a:pt x="36" y="79"/>
                          </a:cubicBezTo>
                          <a:cubicBezTo>
                            <a:pt x="45" y="79"/>
                            <a:pt x="45" y="79"/>
                            <a:pt x="45" y="79"/>
                          </a:cubicBezTo>
                          <a:cubicBezTo>
                            <a:pt x="45" y="79"/>
                            <a:pt x="49" y="68"/>
                            <a:pt x="49" y="68"/>
                          </a:cubicBezTo>
                          <a:cubicBezTo>
                            <a:pt x="54" y="66"/>
                            <a:pt x="54" y="66"/>
                            <a:pt x="54" y="66"/>
                          </a:cubicBezTo>
                          <a:cubicBezTo>
                            <a:pt x="54" y="66"/>
                            <a:pt x="65" y="70"/>
                            <a:pt x="66" y="70"/>
                          </a:cubicBezTo>
                          <a:cubicBezTo>
                            <a:pt x="72" y="64"/>
                            <a:pt x="72" y="64"/>
                            <a:pt x="72" y="64"/>
                          </a:cubicBezTo>
                          <a:cubicBezTo>
                            <a:pt x="72" y="63"/>
                            <a:pt x="67" y="53"/>
                            <a:pt x="67" y="53"/>
                          </a:cubicBezTo>
                          <a:lnTo>
                            <a:pt x="69" y="48"/>
                          </a:lnTo>
                          <a:close/>
                          <a:moveTo>
                            <a:pt x="40" y="52"/>
                          </a:moveTo>
                          <a:cubicBezTo>
                            <a:pt x="33" y="52"/>
                            <a:pt x="27" y="46"/>
                            <a:pt x="27" y="39"/>
                          </a:cubicBezTo>
                          <a:cubicBezTo>
                            <a:pt x="27" y="32"/>
                            <a:pt x="33" y="26"/>
                            <a:pt x="40" y="26"/>
                          </a:cubicBezTo>
                          <a:cubicBezTo>
                            <a:pt x="47" y="26"/>
                            <a:pt x="53" y="32"/>
                            <a:pt x="53" y="39"/>
                          </a:cubicBezTo>
                          <a:cubicBezTo>
                            <a:pt x="53" y="46"/>
                            <a:pt x="47" y="52"/>
                            <a:pt x="40" y="5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400"/>
                    </a:p>
                  </p:txBody>
                </p:sp>
                <p:sp>
                  <p:nvSpPr>
                    <p:cNvPr id="25" name="Freeform 7">
                      <a:extLst>
                        <a:ext uri="{FF2B5EF4-FFF2-40B4-BE49-F238E27FC236}">
                          <a16:creationId xmlns:a16="http://schemas.microsoft.com/office/drawing/2014/main" id="{6BEE001A-E56B-080F-9323-CBAAB674E807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2261" y="1716040"/>
                      <a:ext cx="195439" cy="195439"/>
                    </a:xfrm>
                    <a:custGeom>
                      <a:avLst/>
                      <a:gdLst>
                        <a:gd name="T0" fmla="*/ 34 w 38"/>
                        <a:gd name="T1" fmla="*/ 18 h 38"/>
                        <a:gd name="T2" fmla="*/ 33 w 38"/>
                        <a:gd name="T3" fmla="*/ 16 h 38"/>
                        <a:gd name="T4" fmla="*/ 37 w 38"/>
                        <a:gd name="T5" fmla="*/ 11 h 38"/>
                        <a:gd name="T6" fmla="*/ 34 w 38"/>
                        <a:gd name="T7" fmla="*/ 7 h 38"/>
                        <a:gd name="T8" fmla="*/ 29 w 38"/>
                        <a:gd name="T9" fmla="*/ 8 h 38"/>
                        <a:gd name="T10" fmla="*/ 27 w 38"/>
                        <a:gd name="T11" fmla="*/ 7 h 38"/>
                        <a:gd name="T12" fmla="*/ 26 w 38"/>
                        <a:gd name="T13" fmla="*/ 1 h 38"/>
                        <a:gd name="T14" fmla="*/ 22 w 38"/>
                        <a:gd name="T15" fmla="*/ 0 h 38"/>
                        <a:gd name="T16" fmla="*/ 18 w 38"/>
                        <a:gd name="T17" fmla="*/ 5 h 38"/>
                        <a:gd name="T18" fmla="*/ 16 w 38"/>
                        <a:gd name="T19" fmla="*/ 5 h 38"/>
                        <a:gd name="T20" fmla="*/ 11 w 38"/>
                        <a:gd name="T21" fmla="*/ 2 h 38"/>
                        <a:gd name="T22" fmla="*/ 8 w 38"/>
                        <a:gd name="T23" fmla="*/ 4 h 38"/>
                        <a:gd name="T24" fmla="*/ 9 w 38"/>
                        <a:gd name="T25" fmla="*/ 10 h 38"/>
                        <a:gd name="T26" fmla="*/ 7 w 38"/>
                        <a:gd name="T27" fmla="*/ 12 h 38"/>
                        <a:gd name="T28" fmla="*/ 2 w 38"/>
                        <a:gd name="T29" fmla="*/ 13 h 38"/>
                        <a:gd name="T30" fmla="*/ 1 w 38"/>
                        <a:gd name="T31" fmla="*/ 17 h 38"/>
                        <a:gd name="T32" fmla="*/ 5 w 38"/>
                        <a:gd name="T33" fmla="*/ 20 h 38"/>
                        <a:gd name="T34" fmla="*/ 5 w 38"/>
                        <a:gd name="T35" fmla="*/ 23 h 38"/>
                        <a:gd name="T36" fmla="*/ 2 w 38"/>
                        <a:gd name="T37" fmla="*/ 28 h 38"/>
                        <a:gd name="T38" fmla="*/ 4 w 38"/>
                        <a:gd name="T39" fmla="*/ 31 h 38"/>
                        <a:gd name="T40" fmla="*/ 10 w 38"/>
                        <a:gd name="T41" fmla="*/ 30 h 38"/>
                        <a:gd name="T42" fmla="*/ 12 w 38"/>
                        <a:gd name="T43" fmla="*/ 32 h 38"/>
                        <a:gd name="T44" fmla="*/ 13 w 38"/>
                        <a:gd name="T45" fmla="*/ 37 h 38"/>
                        <a:gd name="T46" fmla="*/ 17 w 38"/>
                        <a:gd name="T47" fmla="*/ 38 h 38"/>
                        <a:gd name="T48" fmla="*/ 20 w 38"/>
                        <a:gd name="T49" fmla="*/ 34 h 38"/>
                        <a:gd name="T50" fmla="*/ 23 w 38"/>
                        <a:gd name="T51" fmla="*/ 33 h 38"/>
                        <a:gd name="T52" fmla="*/ 27 w 38"/>
                        <a:gd name="T53" fmla="*/ 37 h 38"/>
                        <a:gd name="T54" fmla="*/ 31 w 38"/>
                        <a:gd name="T55" fmla="*/ 34 h 38"/>
                        <a:gd name="T56" fmla="*/ 30 w 38"/>
                        <a:gd name="T57" fmla="*/ 29 h 38"/>
                        <a:gd name="T58" fmla="*/ 32 w 38"/>
                        <a:gd name="T59" fmla="*/ 27 h 38"/>
                        <a:gd name="T60" fmla="*/ 37 w 38"/>
                        <a:gd name="T61" fmla="*/ 26 h 38"/>
                        <a:gd name="T62" fmla="*/ 38 w 38"/>
                        <a:gd name="T63" fmla="*/ 22 h 38"/>
                        <a:gd name="T64" fmla="*/ 34 w 38"/>
                        <a:gd name="T65" fmla="*/ 18 h 38"/>
                        <a:gd name="T66" fmla="*/ 25 w 38"/>
                        <a:gd name="T67" fmla="*/ 21 h 38"/>
                        <a:gd name="T68" fmla="*/ 18 w 38"/>
                        <a:gd name="T69" fmla="*/ 25 h 38"/>
                        <a:gd name="T70" fmla="*/ 13 w 38"/>
                        <a:gd name="T71" fmla="*/ 18 h 38"/>
                        <a:gd name="T72" fmla="*/ 21 w 38"/>
                        <a:gd name="T73" fmla="*/ 13 h 38"/>
                        <a:gd name="T74" fmla="*/ 25 w 38"/>
                        <a:gd name="T75" fmla="*/ 21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8" h="38">
                          <a:moveTo>
                            <a:pt x="34" y="18"/>
                          </a:moveTo>
                          <a:cubicBezTo>
                            <a:pt x="33" y="16"/>
                            <a:pt x="33" y="16"/>
                            <a:pt x="33" y="16"/>
                          </a:cubicBezTo>
                          <a:cubicBezTo>
                            <a:pt x="33" y="16"/>
                            <a:pt x="37" y="11"/>
                            <a:pt x="37" y="11"/>
                          </a:cubicBezTo>
                          <a:cubicBezTo>
                            <a:pt x="34" y="7"/>
                            <a:pt x="34" y="7"/>
                            <a:pt x="34" y="7"/>
                          </a:cubicBezTo>
                          <a:cubicBezTo>
                            <a:pt x="34" y="7"/>
                            <a:pt x="29" y="8"/>
                            <a:pt x="29" y="8"/>
                          </a:cubicBezTo>
                          <a:cubicBezTo>
                            <a:pt x="27" y="7"/>
                            <a:pt x="27" y="7"/>
                            <a:pt x="27" y="7"/>
                          </a:cubicBezTo>
                          <a:cubicBezTo>
                            <a:pt x="27" y="7"/>
                            <a:pt x="26" y="1"/>
                            <a:pt x="26" y="1"/>
                          </a:cubicBezTo>
                          <a:cubicBezTo>
                            <a:pt x="22" y="0"/>
                            <a:pt x="22" y="0"/>
                            <a:pt x="22" y="0"/>
                          </a:cubicBezTo>
                          <a:cubicBezTo>
                            <a:pt x="22" y="0"/>
                            <a:pt x="18" y="5"/>
                            <a:pt x="18" y="5"/>
                          </a:cubicBezTo>
                          <a:cubicBezTo>
                            <a:pt x="16" y="5"/>
                            <a:pt x="16" y="5"/>
                            <a:pt x="16" y="5"/>
                          </a:cubicBezTo>
                          <a:cubicBezTo>
                            <a:pt x="16" y="5"/>
                            <a:pt x="12" y="2"/>
                            <a:pt x="11" y="2"/>
                          </a:cubicBezTo>
                          <a:cubicBezTo>
                            <a:pt x="8" y="4"/>
                            <a:pt x="8" y="4"/>
                            <a:pt x="8" y="4"/>
                          </a:cubicBezTo>
                          <a:cubicBezTo>
                            <a:pt x="8" y="4"/>
                            <a:pt x="9" y="10"/>
                            <a:pt x="9" y="10"/>
                          </a:cubicBezTo>
                          <a:cubicBezTo>
                            <a:pt x="7" y="12"/>
                            <a:pt x="7" y="12"/>
                            <a:pt x="7" y="12"/>
                          </a:cubicBezTo>
                          <a:cubicBezTo>
                            <a:pt x="7" y="12"/>
                            <a:pt x="2" y="13"/>
                            <a:pt x="2" y="13"/>
                          </a:cubicBezTo>
                          <a:cubicBezTo>
                            <a:pt x="1" y="17"/>
                            <a:pt x="1" y="17"/>
                            <a:pt x="1" y="17"/>
                          </a:cubicBezTo>
                          <a:cubicBezTo>
                            <a:pt x="0" y="17"/>
                            <a:pt x="5" y="20"/>
                            <a:pt x="5" y="20"/>
                          </a:cubicBezTo>
                          <a:cubicBezTo>
                            <a:pt x="5" y="23"/>
                            <a:pt x="5" y="23"/>
                            <a:pt x="5" y="23"/>
                          </a:cubicBezTo>
                          <a:cubicBezTo>
                            <a:pt x="5" y="23"/>
                            <a:pt x="2" y="27"/>
                            <a:pt x="2" y="28"/>
                          </a:cubicBezTo>
                          <a:cubicBezTo>
                            <a:pt x="4" y="31"/>
                            <a:pt x="4" y="31"/>
                            <a:pt x="4" y="31"/>
                          </a:cubicBezTo>
                          <a:cubicBezTo>
                            <a:pt x="4" y="31"/>
                            <a:pt x="10" y="30"/>
                            <a:pt x="10" y="30"/>
                          </a:cubicBezTo>
                          <a:cubicBezTo>
                            <a:pt x="12" y="32"/>
                            <a:pt x="12" y="32"/>
                            <a:pt x="12" y="32"/>
                          </a:cubicBezTo>
                          <a:cubicBezTo>
                            <a:pt x="12" y="32"/>
                            <a:pt x="13" y="37"/>
                            <a:pt x="13" y="37"/>
                          </a:cubicBezTo>
                          <a:cubicBezTo>
                            <a:pt x="17" y="38"/>
                            <a:pt x="17" y="38"/>
                            <a:pt x="17" y="38"/>
                          </a:cubicBezTo>
                          <a:cubicBezTo>
                            <a:pt x="17" y="38"/>
                            <a:pt x="20" y="34"/>
                            <a:pt x="20" y="34"/>
                          </a:cubicBezTo>
                          <a:cubicBezTo>
                            <a:pt x="23" y="33"/>
                            <a:pt x="23" y="33"/>
                            <a:pt x="23" y="33"/>
                          </a:cubicBezTo>
                          <a:cubicBezTo>
                            <a:pt x="23" y="33"/>
                            <a:pt x="27" y="37"/>
                            <a:pt x="27" y="37"/>
                          </a:cubicBezTo>
                          <a:cubicBezTo>
                            <a:pt x="31" y="34"/>
                            <a:pt x="31" y="34"/>
                            <a:pt x="31" y="34"/>
                          </a:cubicBezTo>
                          <a:cubicBezTo>
                            <a:pt x="31" y="34"/>
                            <a:pt x="30" y="29"/>
                            <a:pt x="30" y="29"/>
                          </a:cubicBezTo>
                          <a:cubicBezTo>
                            <a:pt x="32" y="27"/>
                            <a:pt x="32" y="27"/>
                            <a:pt x="32" y="27"/>
                          </a:cubicBezTo>
                          <a:cubicBezTo>
                            <a:pt x="32" y="27"/>
                            <a:pt x="37" y="26"/>
                            <a:pt x="37" y="26"/>
                          </a:cubicBezTo>
                          <a:cubicBezTo>
                            <a:pt x="38" y="22"/>
                            <a:pt x="38" y="22"/>
                            <a:pt x="38" y="22"/>
                          </a:cubicBezTo>
                          <a:cubicBezTo>
                            <a:pt x="38" y="21"/>
                            <a:pt x="34" y="18"/>
                            <a:pt x="34" y="18"/>
                          </a:cubicBezTo>
                          <a:close/>
                          <a:moveTo>
                            <a:pt x="25" y="21"/>
                          </a:moveTo>
                          <a:cubicBezTo>
                            <a:pt x="24" y="24"/>
                            <a:pt x="21" y="26"/>
                            <a:pt x="18" y="25"/>
                          </a:cubicBezTo>
                          <a:cubicBezTo>
                            <a:pt x="15" y="24"/>
                            <a:pt x="13" y="21"/>
                            <a:pt x="13" y="18"/>
                          </a:cubicBezTo>
                          <a:cubicBezTo>
                            <a:pt x="14" y="15"/>
                            <a:pt x="18" y="12"/>
                            <a:pt x="21" y="13"/>
                          </a:cubicBezTo>
                          <a:cubicBezTo>
                            <a:pt x="24" y="14"/>
                            <a:pt x="26" y="17"/>
                            <a:pt x="25" y="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400"/>
                    </a:p>
                  </p:txBody>
                </p:sp>
                <p:sp>
                  <p:nvSpPr>
                    <p:cNvPr id="26" name="Oval 8">
                      <a:extLst>
                        <a:ext uri="{FF2B5EF4-FFF2-40B4-BE49-F238E27FC236}">
                          <a16:creationId xmlns:a16="http://schemas.microsoft.com/office/drawing/2014/main" id="{FEC25D85-6AB5-FAF5-570A-2DAB2C9C0C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47279" y="1679124"/>
                      <a:ext cx="71661" cy="7383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400"/>
                    </a:p>
                  </p:txBody>
                </p: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4F1C92A-EAC6-869A-2A13-2272ADB634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9271" y="2577764"/>
                      <a:ext cx="2115776" cy="5667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优化求解器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func>
                          </m:oMath>
                        </m:oMathPara>
                      </a14:m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4F1C92A-EAC6-869A-2A13-2272ADB634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9271" y="2577764"/>
                      <a:ext cx="2115776" cy="56672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651" b="-7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0B206AA-7F32-2CDD-3FE7-E5B31641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2713" y="2196166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9C55DED-BBAD-0BD1-8A49-C971DFC87FE5}"/>
                      </a:ext>
                    </a:extLst>
                  </p:cNvPr>
                  <p:cNvSpPr txBox="1"/>
                  <p:nvPr/>
                </p:nvSpPr>
                <p:spPr>
                  <a:xfrm>
                    <a:off x="6162001" y="1937591"/>
                    <a:ext cx="643723" cy="2441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solidFill>
                                        <a:srgbClr val="76717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76717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76717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9C55DED-BBAD-0BD1-8A49-C971DFC87F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2001" y="1937591"/>
                    <a:ext cx="643723" cy="24415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40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A1907B-B16E-DCBD-EA05-B9E5087D8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32713" y="2317699"/>
                <a:ext cx="1249223" cy="57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0D9DF8-42D7-5D8F-20D6-F3DCC3B80897}"/>
                  </a:ext>
                </a:extLst>
              </p:cNvPr>
              <p:cNvGrpSpPr/>
              <p:nvPr/>
            </p:nvGrpSpPr>
            <p:grpSpPr>
              <a:xfrm>
                <a:off x="6819033" y="1970986"/>
                <a:ext cx="1289957" cy="1102842"/>
                <a:chOff x="6819033" y="1970986"/>
                <a:chExt cx="1289957" cy="1102842"/>
              </a:xfrm>
            </p:grpSpPr>
            <p:sp>
              <p:nvSpPr>
                <p:cNvPr id="17" name="Freeform 106">
                  <a:extLst>
                    <a:ext uri="{FF2B5EF4-FFF2-40B4-BE49-F238E27FC236}">
                      <a16:creationId xmlns:a16="http://schemas.microsoft.com/office/drawing/2014/main" id="{D330CBBA-8154-44FD-C22C-2C07F10239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06410" y="1970986"/>
                  <a:ext cx="515204" cy="515204"/>
                </a:xfrm>
                <a:custGeom>
                  <a:avLst/>
                  <a:gdLst>
                    <a:gd name="T0" fmla="*/ 43 w 104"/>
                    <a:gd name="T1" fmla="*/ 27 h 104"/>
                    <a:gd name="T2" fmla="*/ 63 w 104"/>
                    <a:gd name="T3" fmla="*/ 56 h 104"/>
                    <a:gd name="T4" fmla="*/ 43 w 104"/>
                    <a:gd name="T5" fmla="*/ 56 h 104"/>
                    <a:gd name="T6" fmla="*/ 52 w 104"/>
                    <a:gd name="T7" fmla="*/ 0 h 104"/>
                    <a:gd name="T8" fmla="*/ 0 w 104"/>
                    <a:gd name="T9" fmla="*/ 52 h 104"/>
                    <a:gd name="T10" fmla="*/ 52 w 104"/>
                    <a:gd name="T11" fmla="*/ 104 h 104"/>
                    <a:gd name="T12" fmla="*/ 104 w 104"/>
                    <a:gd name="T13" fmla="*/ 52 h 104"/>
                    <a:gd name="T14" fmla="*/ 52 w 104"/>
                    <a:gd name="T15" fmla="*/ 0 h 104"/>
                    <a:gd name="T16" fmla="*/ 52 w 104"/>
                    <a:gd name="T17" fmla="*/ 9 h 104"/>
                    <a:gd name="T18" fmla="*/ 9 w 104"/>
                    <a:gd name="T19" fmla="*/ 52 h 104"/>
                    <a:gd name="T20" fmla="*/ 52 w 104"/>
                    <a:gd name="T21" fmla="*/ 95 h 104"/>
                    <a:gd name="T22" fmla="*/ 95 w 104"/>
                    <a:gd name="T23" fmla="*/ 52 h 104"/>
                    <a:gd name="T24" fmla="*/ 24 w 104"/>
                    <a:gd name="T25" fmla="*/ 64 h 104"/>
                    <a:gd name="T26" fmla="*/ 28 w 104"/>
                    <a:gd name="T27" fmla="*/ 55 h 104"/>
                    <a:gd name="T28" fmla="*/ 22 w 104"/>
                    <a:gd name="T29" fmla="*/ 49 h 104"/>
                    <a:gd name="T30" fmla="*/ 28 w 104"/>
                    <a:gd name="T31" fmla="*/ 43 h 104"/>
                    <a:gd name="T32" fmla="*/ 27 w 104"/>
                    <a:gd name="T33" fmla="*/ 34 h 104"/>
                    <a:gd name="T34" fmla="*/ 33 w 104"/>
                    <a:gd name="T35" fmla="*/ 28 h 104"/>
                    <a:gd name="T36" fmla="*/ 41 w 104"/>
                    <a:gd name="T37" fmla="*/ 29 h 104"/>
                    <a:gd name="T38" fmla="*/ 47 w 104"/>
                    <a:gd name="T39" fmla="*/ 22 h 104"/>
                    <a:gd name="T40" fmla="*/ 54 w 104"/>
                    <a:gd name="T41" fmla="*/ 26 h 104"/>
                    <a:gd name="T42" fmla="*/ 62 w 104"/>
                    <a:gd name="T43" fmla="*/ 23 h 104"/>
                    <a:gd name="T44" fmla="*/ 66 w 104"/>
                    <a:gd name="T45" fmla="*/ 30 h 104"/>
                    <a:gd name="T46" fmla="*/ 74 w 104"/>
                    <a:gd name="T47" fmla="*/ 30 h 104"/>
                    <a:gd name="T48" fmla="*/ 70 w 104"/>
                    <a:gd name="T49" fmla="*/ 34 h 104"/>
                    <a:gd name="T50" fmla="*/ 79 w 104"/>
                    <a:gd name="T51" fmla="*/ 37 h 104"/>
                    <a:gd name="T52" fmla="*/ 76 w 104"/>
                    <a:gd name="T53" fmla="*/ 46 h 104"/>
                    <a:gd name="T54" fmla="*/ 83 w 104"/>
                    <a:gd name="T55" fmla="*/ 52 h 104"/>
                    <a:gd name="T56" fmla="*/ 75 w 104"/>
                    <a:gd name="T57" fmla="*/ 58 h 104"/>
                    <a:gd name="T58" fmla="*/ 78 w 104"/>
                    <a:gd name="T59" fmla="*/ 68 h 104"/>
                    <a:gd name="T60" fmla="*/ 90 w 104"/>
                    <a:gd name="T61" fmla="*/ 52 h 104"/>
                    <a:gd name="T62" fmla="*/ 52 w 104"/>
                    <a:gd name="T63" fmla="*/ 15 h 104"/>
                    <a:gd name="T64" fmla="*/ 15 w 104"/>
                    <a:gd name="T65" fmla="*/ 52 h 104"/>
                    <a:gd name="T66" fmla="*/ 27 w 104"/>
                    <a:gd name="T67" fmla="*/ 70 h 104"/>
                    <a:gd name="T68" fmla="*/ 33 w 104"/>
                    <a:gd name="T69" fmla="*/ 67 h 104"/>
                    <a:gd name="T70" fmla="*/ 24 w 104"/>
                    <a:gd name="T71" fmla="*/ 64 h 104"/>
                    <a:gd name="T72" fmla="*/ 48 w 104"/>
                    <a:gd name="T73" fmla="*/ 56 h 104"/>
                    <a:gd name="T74" fmla="*/ 58 w 104"/>
                    <a:gd name="T75" fmla="*/ 5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4" h="104">
                      <a:moveTo>
                        <a:pt x="45" y="50"/>
                      </a:move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60" y="47"/>
                        <a:pt x="63" y="51"/>
                        <a:pt x="63" y="56"/>
                      </a:cubicBezTo>
                      <a:cubicBezTo>
                        <a:pt x="63" y="62"/>
                        <a:pt x="59" y="67"/>
                        <a:pt x="53" y="67"/>
                      </a:cubicBezTo>
                      <a:cubicBezTo>
                        <a:pt x="48" y="67"/>
                        <a:pt x="43" y="62"/>
                        <a:pt x="43" y="56"/>
                      </a:cubicBezTo>
                      <a:cubicBezTo>
                        <a:pt x="43" y="54"/>
                        <a:pt x="44" y="52"/>
                        <a:pt x="45" y="50"/>
                      </a:cubicBezTo>
                      <a:close/>
                      <a:moveTo>
                        <a:pt x="52" y="0"/>
                      </a:moveTo>
                      <a:cubicBezTo>
                        <a:pt x="38" y="0"/>
                        <a:pt x="25" y="6"/>
                        <a:pt x="15" y="15"/>
                      </a:cubicBezTo>
                      <a:cubicBezTo>
                        <a:pt x="6" y="25"/>
                        <a:pt x="0" y="38"/>
                        <a:pt x="0" y="52"/>
                      </a:cubicBezTo>
                      <a:cubicBezTo>
                        <a:pt x="0" y="66"/>
                        <a:pt x="6" y="79"/>
                        <a:pt x="15" y="89"/>
                      </a:cubicBezTo>
                      <a:cubicBezTo>
                        <a:pt x="25" y="98"/>
                        <a:pt x="38" y="104"/>
                        <a:pt x="52" y="104"/>
                      </a:cubicBezTo>
                      <a:cubicBezTo>
                        <a:pt x="67" y="104"/>
                        <a:pt x="80" y="98"/>
                        <a:pt x="89" y="89"/>
                      </a:cubicBezTo>
                      <a:cubicBezTo>
                        <a:pt x="98" y="79"/>
                        <a:pt x="104" y="66"/>
                        <a:pt x="104" y="52"/>
                      </a:cubicBezTo>
                      <a:cubicBezTo>
                        <a:pt x="104" y="38"/>
                        <a:pt x="98" y="25"/>
                        <a:pt x="89" y="15"/>
                      </a:cubicBezTo>
                      <a:cubicBezTo>
                        <a:pt x="80" y="6"/>
                        <a:pt x="67" y="0"/>
                        <a:pt x="52" y="0"/>
                      </a:cubicBezTo>
                      <a:close/>
                      <a:moveTo>
                        <a:pt x="83" y="22"/>
                      </a:moveTo>
                      <a:cubicBezTo>
                        <a:pt x="75" y="14"/>
                        <a:pt x="64" y="9"/>
                        <a:pt x="52" y="9"/>
                      </a:cubicBezTo>
                      <a:cubicBezTo>
                        <a:pt x="40" y="9"/>
                        <a:pt x="30" y="14"/>
                        <a:pt x="22" y="22"/>
                      </a:cubicBezTo>
                      <a:cubicBezTo>
                        <a:pt x="14" y="30"/>
                        <a:pt x="9" y="40"/>
                        <a:pt x="9" y="52"/>
                      </a:cubicBezTo>
                      <a:cubicBezTo>
                        <a:pt x="9" y="64"/>
                        <a:pt x="14" y="75"/>
                        <a:pt x="22" y="82"/>
                      </a:cubicBezTo>
                      <a:cubicBezTo>
                        <a:pt x="30" y="90"/>
                        <a:pt x="40" y="95"/>
                        <a:pt x="52" y="95"/>
                      </a:cubicBezTo>
                      <a:cubicBezTo>
                        <a:pt x="64" y="95"/>
                        <a:pt x="75" y="90"/>
                        <a:pt x="83" y="82"/>
                      </a:cubicBezTo>
                      <a:cubicBezTo>
                        <a:pt x="90" y="75"/>
                        <a:pt x="95" y="64"/>
                        <a:pt x="95" y="52"/>
                      </a:cubicBezTo>
                      <a:cubicBezTo>
                        <a:pt x="95" y="40"/>
                        <a:pt x="90" y="30"/>
                        <a:pt x="83" y="22"/>
                      </a:cubicBezTo>
                      <a:close/>
                      <a:moveTo>
                        <a:pt x="24" y="64"/>
                      </a:moveTo>
                      <a:cubicBezTo>
                        <a:pt x="23" y="62"/>
                        <a:pt x="22" y="58"/>
                        <a:pt x="22" y="55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28" y="49"/>
                        <a:pt x="28" y="49"/>
                        <a:pt x="28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46"/>
                        <a:pt x="23" y="43"/>
                        <a:pt x="24" y="40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8" y="33"/>
                        <a:pt x="29" y="32"/>
                        <a:pt x="31" y="30"/>
                      </a:cubicBezTo>
                      <a:cubicBezTo>
                        <a:pt x="31" y="30"/>
                        <a:pt x="32" y="29"/>
                        <a:pt x="33" y="28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39" y="24"/>
                        <a:pt x="39" y="24"/>
                        <a:pt x="39" y="24"/>
                      </a:cubicBezTo>
                      <a:cubicBezTo>
                        <a:pt x="42" y="23"/>
                        <a:pt x="44" y="22"/>
                        <a:pt x="47" y="22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7" y="22"/>
                        <a:pt x="59" y="22"/>
                        <a:pt x="62" y="23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6" y="30"/>
                        <a:pt x="66" y="30"/>
                        <a:pt x="66" y="30"/>
                      </a:cubicBezTo>
                      <a:cubicBezTo>
                        <a:pt x="68" y="26"/>
                        <a:pt x="68" y="26"/>
                        <a:pt x="68" y="26"/>
                      </a:cubicBezTo>
                      <a:cubicBezTo>
                        <a:pt x="70" y="27"/>
                        <a:pt x="72" y="29"/>
                        <a:pt x="74" y="30"/>
                      </a:cubicBezTo>
                      <a:cubicBezTo>
                        <a:pt x="74" y="31"/>
                        <a:pt x="75" y="31"/>
                        <a:pt x="75" y="32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4" y="40"/>
                        <a:pt x="74" y="40"/>
                        <a:pt x="74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80" y="40"/>
                        <a:pt x="82" y="43"/>
                        <a:pt x="82" y="46"/>
                      </a:cubicBezTo>
                      <a:cubicBezTo>
                        <a:pt x="76" y="46"/>
                        <a:pt x="76" y="46"/>
                        <a:pt x="76" y="46"/>
                      </a:cubicBezTo>
                      <a:cubicBezTo>
                        <a:pt x="76" y="52"/>
                        <a:pt x="76" y="52"/>
                        <a:pt x="76" y="52"/>
                      </a:cubicBezTo>
                      <a:cubicBezTo>
                        <a:pt x="83" y="52"/>
                        <a:pt x="83" y="52"/>
                        <a:pt x="83" y="52"/>
                      </a:cubicBezTo>
                      <a:cubicBezTo>
                        <a:pt x="83" y="55"/>
                        <a:pt x="82" y="59"/>
                        <a:pt x="81" y="62"/>
                      </a:cubicBezTo>
                      <a:cubicBezTo>
                        <a:pt x="75" y="58"/>
                        <a:pt x="75" y="58"/>
                        <a:pt x="75" y="58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8" y="68"/>
                        <a:pt x="78" y="68"/>
                        <a:pt x="78" y="68"/>
                      </a:cubicBezTo>
                      <a:cubicBezTo>
                        <a:pt x="84" y="71"/>
                        <a:pt x="84" y="71"/>
                        <a:pt x="84" y="71"/>
                      </a:cubicBezTo>
                      <a:cubicBezTo>
                        <a:pt x="87" y="66"/>
                        <a:pt x="90" y="58"/>
                        <a:pt x="90" y="52"/>
                      </a:cubicBezTo>
                      <a:cubicBezTo>
                        <a:pt x="90" y="42"/>
                        <a:pt x="85" y="32"/>
                        <a:pt x="79" y="26"/>
                      </a:cubicBezTo>
                      <a:cubicBezTo>
                        <a:pt x="72" y="19"/>
                        <a:pt x="63" y="15"/>
                        <a:pt x="52" y="15"/>
                      </a:cubicBezTo>
                      <a:cubicBezTo>
                        <a:pt x="42" y="15"/>
                        <a:pt x="33" y="19"/>
                        <a:pt x="26" y="26"/>
                      </a:cubicBezTo>
                      <a:cubicBezTo>
                        <a:pt x="19" y="32"/>
                        <a:pt x="15" y="42"/>
                        <a:pt x="15" y="52"/>
                      </a:cubicBezTo>
                      <a:cubicBezTo>
                        <a:pt x="15" y="60"/>
                        <a:pt x="18" y="68"/>
                        <a:pt x="22" y="74"/>
                      </a:cubicBezTo>
                      <a:cubicBezTo>
                        <a:pt x="27" y="70"/>
                        <a:pt x="27" y="70"/>
                        <a:pt x="27" y="70"/>
                      </a:cubicBezTo>
                      <a:cubicBezTo>
                        <a:pt x="27" y="70"/>
                        <a:pt x="27" y="70"/>
                        <a:pt x="27" y="70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24" y="64"/>
                        <a:pt x="24" y="64"/>
                        <a:pt x="24" y="64"/>
                      </a:cubicBezTo>
                      <a:close/>
                      <a:moveTo>
                        <a:pt x="53" y="51"/>
                      </a:moveTo>
                      <a:cubicBezTo>
                        <a:pt x="50" y="51"/>
                        <a:pt x="48" y="53"/>
                        <a:pt x="48" y="56"/>
                      </a:cubicBezTo>
                      <a:cubicBezTo>
                        <a:pt x="48" y="59"/>
                        <a:pt x="50" y="61"/>
                        <a:pt x="53" y="61"/>
                      </a:cubicBezTo>
                      <a:cubicBezTo>
                        <a:pt x="56" y="61"/>
                        <a:pt x="58" y="59"/>
                        <a:pt x="58" y="56"/>
                      </a:cubicBezTo>
                      <a:cubicBezTo>
                        <a:pt x="58" y="53"/>
                        <a:pt x="56" y="51"/>
                        <a:pt x="53" y="51"/>
                      </a:cubicBezTo>
                      <a:close/>
                    </a:path>
                  </a:pathLst>
                </a:custGeom>
                <a:solidFill>
                  <a:srgbClr val="002F6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>
                    <a:solidFill>
                      <a:prstClr val="black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64FF705-DF05-6C95-94DC-8DD09505A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9033" y="2607723"/>
                      <a:ext cx="1289957" cy="466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损失</a:t>
                      </a:r>
                      <a14:m>
                        <m:oMath xmlns:m="http://schemas.openxmlformats.org/officeDocument/2006/math">
                          <m:r>
                            <a:rPr lang="zh-CN" altLang="en-US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函数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oMath>
                      </a14:m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定义决策误差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64FF705-DF05-6C95-94DC-8DD09505A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9033" y="2607723"/>
                      <a:ext cx="1289957" cy="46610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4673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94710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110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8</cp:revision>
  <dcterms:created xsi:type="dcterms:W3CDTF">2022-10-19T20:38:54Z</dcterms:created>
  <dcterms:modified xsi:type="dcterms:W3CDTF">2023-07-21T05:45:42Z</dcterms:modified>
</cp:coreProperties>
</file>