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65"/>
    <a:srgbClr val="8FAADC"/>
    <a:srgbClr val="336699"/>
    <a:srgbClr val="738591"/>
    <a:srgbClr val="000099"/>
    <a:srgbClr val="333399"/>
    <a:srgbClr val="333F50"/>
    <a:srgbClr val="FFFFFF"/>
    <a:srgbClr val="3A3A3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CE3816EF-3B91-4351-9B10-CC1AE4CD1A12}"/>
    <pc:docChg chg="modSld">
      <pc:chgData name="Tang Bo" userId="332dbdf67b1791cd" providerId="LiveId" clId="{CE3816EF-3B91-4351-9B10-CC1AE4CD1A12}" dt="2023-01-29T20:10:16.353" v="20" actId="20577"/>
      <pc:docMkLst>
        <pc:docMk/>
      </pc:docMkLst>
      <pc:sldChg chg="modSp">
        <pc:chgData name="Tang Bo" userId="332dbdf67b1791cd" providerId="LiveId" clId="{CE3816EF-3B91-4351-9B10-CC1AE4CD1A12}" dt="2023-01-29T20:10:16.353" v="20" actId="20577"/>
        <pc:sldMkLst>
          <pc:docMk/>
          <pc:sldMk cId="903144683" sldId="258"/>
        </pc:sldMkLst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2" creationId="{3CABF35A-B53A-C059-FA3F-C74E1F9A662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31" creationId="{2BEFC887-8743-9AF9-2FC0-E24C3DD317B4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34" creationId="{7CD9FE02-C6FB-EA34-1DE4-3B0DC407F0B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35" creationId="{CF879DC1-1311-5E3D-C3C5-18B2CDB8C36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1" creationId="{87CF3484-3613-7A00-8306-36FF7DEA0BEC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2" creationId="{9712B513-E2ED-3D02-9DC7-69B7BD3FDF4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3" creationId="{3C6FF810-54A3-9170-ECC4-990AC00FF134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4" creationId="{B2609E2F-761A-0779-4042-589A7C5637D2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5" creationId="{80FBA6F6-955D-FC97-D2A8-BECF969B9A8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8" creationId="{98258E92-B035-0FEA-419A-93ECE7D665F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9" creationId="{72750316-164B-9F65-64EC-F1152FFACC83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0" creationId="{61DAB6BA-5364-930E-5DB0-975010BB656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1" creationId="{94EA3D84-2DEA-3A53-AF8F-ABC616B070E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4" creationId="{E2528A63-D222-F167-D981-164863DA62F3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5" creationId="{9D87FEC3-06D0-19DF-2863-93874198C26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6" creationId="{C45FED62-2934-C3B2-6E16-2D2DFF3ED262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7" creationId="{D499DA60-29DC-450A-0A18-344328C0D0F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9" creationId="{2B3718FF-FCF3-C613-6FEC-85420E8D3B6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0" creationId="{1726BDAE-10F4-D0A8-E086-D91C08B934F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1" creationId="{66B61F22-4036-3449-AF40-A5A60865269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2" creationId="{4A652348-911B-5331-075F-1BB71BD6DC0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3" creationId="{4AE4B311-9418-A882-5936-51358C412572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4" creationId="{0F632087-DE58-9B13-7197-3C9226148CD0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5" creationId="{8D515775-EDBF-1771-DC90-C43F8CC3DDA0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6" creationId="{52E08856-0FD7-E67D-EFB1-32B0D0C5A93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82" creationId="{DBED0CDC-BED3-539F-C7CF-CD0C65FFCCA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84" creationId="{6EFDFC70-0ACB-E40D-0403-8565EEA963E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08" creationId="{EF931E91-D410-E223-C62B-B44801514C89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09" creationId="{FB95F3EA-045A-55CA-7CCC-E3FBC7C18BB0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1" creationId="{240F9D95-5E74-03EE-23B9-390D0457DC8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2" creationId="{F2003A81-12BD-32C8-A1BC-71225B0B9CB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3" creationId="{013E6998-42BF-41C0-401F-4AB02F39DB7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7" creationId="{626AD2D4-0F64-818D-B52B-2C3CFE28C38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8" creationId="{D91B38B4-FAA6-9A6B-AE7F-B3D3142ED44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0" creationId="{5D684B18-7791-15F3-B845-084359836E9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1" creationId="{68FC7C94-EA4B-4B61-FA50-A4FE78B52274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2" creationId="{9FAF5037-799F-B6AC-11D3-9FB1769BBF76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6" creationId="{36F1F485-026A-8745-5197-90932763530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7" creationId="{83B6AE27-7325-0E84-0BEC-41AB5DC4F41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8" creationId="{EDF7FAD8-6404-74A7-9107-0379F410A29D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0" creationId="{D866EC25-92D0-592B-9D34-8A54B1965EE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1" creationId="{BC956536-BFC8-FA4D-53AD-9533ECC84ED6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2" creationId="{79BD2F4D-2DCD-9878-EC6A-06BDA3C75A3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5" creationId="{C8B83B94-1BCB-88BB-7C38-5CC2C84F1F99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8" creationId="{F51EB06E-8F31-8409-960C-DCB7179B0D3D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41" creationId="{B6208611-169F-EF93-8AAC-D98477E8C3C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44" creationId="{9008BF98-0FF0-9E08-B8E3-B381E65388B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48" creationId="{0118087B-43C2-7481-8059-D2E549B5E651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51" creationId="{E9CB161E-3570-7B6D-A93F-3F0277226C07}"/>
          </ac:spMkLst>
        </pc:spChg>
        <pc:spChg chg="mod">
          <ac:chgData name="Tang Bo" userId="332dbdf67b1791cd" providerId="LiveId" clId="{CE3816EF-3B91-4351-9B10-CC1AE4CD1A12}" dt="2023-01-29T20:10:16.353" v="20" actId="20577"/>
          <ac:spMkLst>
            <pc:docMk/>
            <pc:sldMk cId="903144683" sldId="258"/>
            <ac:spMk id="152" creationId="{D33459C7-1915-2CA2-82B3-0C55F5D79473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62" creationId="{5D6ACD9E-047F-8292-C23E-CEEA6207D38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67" creationId="{2E6107BE-8354-F828-1F48-601B4C1671B4}"/>
          </ac:spMkLst>
        </pc:s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3" creationId="{F8897BE3-F48F-0AE1-C18F-9819F2DF37EE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4" creationId="{D37B7756-ED15-468F-34CB-C7F48BCEFCD5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6" creationId="{5AF0BC0E-38B5-52CD-0164-FBFEE5DD6C88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7" creationId="{FE928E06-400A-671B-7340-768AE72D6406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8" creationId="{C76DE0BD-18CD-3BAE-A4B3-5AD1F40CAD9D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29" creationId="{C637E150-B430-C7C6-C17F-F9805435A889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39" creationId="{32582263-5A5D-032E-F3E8-4C82049DB87F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40" creationId="{2ED30ECA-C428-B9B1-8BE2-3D0BF034B773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46" creationId="{62336D6E-AE65-EC93-9F90-AE2D26816950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52" creationId="{8FBCC780-399C-C861-647D-105BC74A6025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58" creationId="{6C91614F-7E1E-C352-33B3-4312A9C53A13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86" creationId="{DF97FB04-790E-B857-2283-636BC8301D63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06" creationId="{8E27E516-5ABA-7314-C07A-1A263E698FF5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10" creationId="{194B41A5-FBB9-4754-3065-10A5C98CE92C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15" creationId="{8C6ADE4E-6C50-C509-260F-9CEB3B727FCC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19" creationId="{0B8FC9C3-AC94-804C-9046-00138774DB10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25" creationId="{C3FB8510-3181-B5DA-6C8E-DF6A0CF9819A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29" creationId="{CA7D9F32-7825-BE0D-69D6-51DD17276ADF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57" creationId="{F05FAF49-B059-6F0E-DAAF-95C44CBDF259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58" creationId="{13A57E03-5C9C-8EF6-6535-546F9D4B7969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59" creationId="{7A587F0B-6F20-70B5-2352-E1CE5AE77B9D}"/>
          </ac:grpSpMkLst>
        </pc:grp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30" creationId="{CD1358C5-8506-5B31-084D-7DBF902EEA9A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32" creationId="{A8BDB586-9E22-45BF-59E8-0E58C51960B2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33" creationId="{BE1A2854-FEA1-3D5F-CFF4-0AE94CF7AB4A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67" creationId="{9CE9C86F-3416-1B0B-8DAA-E9589C37B2E7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68" creationId="{A8340618-65CB-6D5F-EBED-4ADE34C227C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69" creationId="{A8644BF1-6DEB-EFC3-F049-7CA1AE7D40C3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0" creationId="{EC6E529B-3947-A068-082E-09E7F71CDF21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1" creationId="{F598D638-4A0D-BB1E-5C3D-89F0249AE62E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2" creationId="{10FB1A34-1923-2686-FCD8-25626F0386D0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3" creationId="{82400E5C-442F-8041-4D8F-E39AC7D5B7A7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4" creationId="{A6BBFB57-F465-29C1-798A-2E577E9CF2EB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5" creationId="{A2B9FCB3-34E5-0E5A-28B2-2435833D6E3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6" creationId="{B337FFA1-5E51-34FE-07C2-68CA1AF69058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7" creationId="{C1EEB638-3DA8-87FA-A0C8-F777B700B080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8" creationId="{1D1152CF-91C8-C80C-94FF-E59FEDE94B8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9" creationId="{009D0C99-B203-C57B-40FD-D8959387A7F0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0" creationId="{CC15994B-A259-B1CA-8F6A-E603DDDAE482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1" creationId="{A37AF89B-9BF2-9DA0-D54C-99BA4CE789BD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3" creationId="{DAE23BE7-AB6A-E33D-4997-B696AE55EE2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5" creationId="{1C81EF73-6B32-B760-F894-9F7C4723B193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96" creationId="{50CD7640-EBE4-AFAB-0D32-AFAC8BDE61E6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97" creationId="{1ED7570B-45B4-7AA2-7A3C-A4CF64CDBD7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34" creationId="{A3844D1D-B66D-EC11-C119-9D8AF6A67AD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36" creationId="{04F494DD-0A2C-D11C-25C7-C04294051156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0" creationId="{773AC099-0FDB-49F1-A6C6-284A694A5187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2" creationId="{2C32A24D-A506-264B-6531-AF5533DAD08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7" creationId="{8B53780E-3C03-AEC2-5DD5-05494A664E8D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9" creationId="{57C81739-B433-BCC7-C598-A98374BAE2FD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63" creationId="{156CA9A0-8ADB-1A27-7AB6-334C5B7BE9E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65" creationId="{ACD1F149-2433-2496-08C2-7BB9473FD833}"/>
          </ac:cxnSpMkLst>
        </pc:cxnChg>
      </pc:sldChg>
    </pc:docChg>
  </pc:docChgLst>
  <pc:docChgLst>
    <pc:chgData name="Tang Bo" userId="332dbdf67b1791cd" providerId="LiveId" clId="{70D93398-5EF4-4835-A035-AFA3042824AF}"/>
    <pc:docChg chg="undo redo custSel addSld delSld modSld sldOrd modMainMaster">
      <pc:chgData name="Tang Bo" userId="332dbdf67b1791cd" providerId="LiveId" clId="{70D93398-5EF4-4835-A035-AFA3042824AF}" dt="2022-12-10T02:20:17.155" v="687" actId="20577"/>
      <pc:docMkLst>
        <pc:docMk/>
      </pc:docMkLst>
      <pc:sldChg chg="addSp delSp modSp del mod">
        <pc:chgData name="Tang Bo" userId="332dbdf67b1791cd" providerId="LiveId" clId="{70D93398-5EF4-4835-A035-AFA3042824AF}" dt="2022-11-24T20:41:18.226" v="460" actId="47"/>
        <pc:sldMkLst>
          <pc:docMk/>
          <pc:sldMk cId="3011853406" sldId="256"/>
        </pc:sldMkLst>
        <pc:spChg chg="mod">
          <ac:chgData name="Tang Bo" userId="332dbdf67b1791cd" providerId="LiveId" clId="{70D93398-5EF4-4835-A035-AFA3042824AF}" dt="2022-11-24T20:10:06.856" v="85" actId="20577"/>
          <ac:spMkLst>
            <pc:docMk/>
            <pc:sldMk cId="3011853406" sldId="256"/>
            <ac:spMk id="4" creationId="{2A22B2D7-E273-33C7-AC09-62C7D0F4AF2A}"/>
          </ac:spMkLst>
        </pc:spChg>
        <pc:spChg chg="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7" creationId="{E182B95C-27E0-E78F-C5B5-E8B311CA034A}"/>
          </ac:spMkLst>
        </pc:spChg>
        <pc:spChg chg="mod">
          <ac:chgData name="Tang Bo" userId="332dbdf67b1791cd" providerId="LiveId" clId="{70D93398-5EF4-4835-A035-AFA3042824AF}" dt="2022-11-24T20:16:58.101" v="234" actId="1076"/>
          <ac:spMkLst>
            <pc:docMk/>
            <pc:sldMk cId="3011853406" sldId="256"/>
            <ac:spMk id="10" creationId="{BE893D67-8E9E-CB0A-ADAC-CA9F7432997B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4" creationId="{11F8AAB8-EE78-EC56-4CE3-D37583F80FD8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7" creationId="{F11EAAA5-D22C-D2C7-EB27-E0528EA8BEBB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8" creationId="{F1D8B71A-E9D2-3A02-B7EC-A710E4619DDD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0" creationId="{57CC5249-5CC3-6DBB-8819-FB6192FE21B2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1" creationId="{E246FAC7-4E29-4CD3-CBC9-144C63E33E15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2" creationId="{A811EB05-11D7-723E-F0A0-4A89ED26CC40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4" creationId="{F5D4151F-54A0-9DAB-7F23-28014E03F057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5" creationId="{31ED4456-BD46-10B7-F219-12C7535DA983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6" creationId="{872E54AE-4DC6-49B0-49AA-1830C4F7861A}"/>
          </ac:spMkLst>
        </pc:spChg>
        <pc:spChg chg="mod topLvl">
          <ac:chgData name="Tang Bo" userId="332dbdf67b1791cd" providerId="LiveId" clId="{70D93398-5EF4-4835-A035-AFA3042824AF}" dt="2022-11-24T20:17:06.366" v="235" actId="165"/>
          <ac:spMkLst>
            <pc:docMk/>
            <pc:sldMk cId="3011853406" sldId="256"/>
            <ac:spMk id="28" creationId="{70ED0762-9264-F7D2-9DFE-D189C49307F6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29" creationId="{A6C06880-36EB-4293-87EB-D78B03CC43D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0" creationId="{CB0467E6-2E3C-C601-6F16-98739EA9A214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1" creationId="{21D90460-9505-2FC1-23D9-CE22B3C4EC59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2" creationId="{4725E07D-2A04-0227-E196-5EDC50AFAFC5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3" creationId="{11294AE3-272E-CE7E-6AC3-31B1E364ADA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4" creationId="{5CF0EBA2-9EBE-C435-EC78-FC082BF1E4AA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5" creationId="{88E60A22-BF51-A944-147B-346C474CA04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6" creationId="{7B1738B6-0E91-327F-FDB9-F2A960F877A1}"/>
          </ac:spMkLst>
        </pc:spChg>
        <pc:spChg chg="mod">
          <ac:chgData name="Tang Bo" userId="332dbdf67b1791cd" providerId="LiveId" clId="{70D93398-5EF4-4835-A035-AFA3042824AF}" dt="2022-11-24T20:09:26.529" v="70" actId="20577"/>
          <ac:spMkLst>
            <pc:docMk/>
            <pc:sldMk cId="3011853406" sldId="256"/>
            <ac:spMk id="53" creationId="{A50676C5-90AD-9D45-44FD-277C86DCA7B0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4" creationId="{E162F0D9-72BF-37F8-BF86-A8BA62C99124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5" creationId="{D4171831-6D59-769F-793E-94C603579A83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6" creationId="{97FBA1AD-C509-2889-4867-99320A73987D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7" creationId="{6F993558-53BD-0FFF-646C-63DD5EE27E03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58" creationId="{E6806EC4-CEEE-0185-E145-3AD727E912ED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59" creationId="{89B4BCBE-F076-F242-AD5F-569AA7737C1E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60" creationId="{A5498A15-91C5-4B61-790F-8973534B6972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61" creationId="{A54667A3-C08D-66B7-2BBA-E34B1BD00C66}"/>
          </ac:spMkLst>
        </pc:spChg>
        <pc:spChg chg="add del mod">
          <ac:chgData name="Tang Bo" userId="332dbdf67b1791cd" providerId="LiveId" clId="{70D93398-5EF4-4835-A035-AFA3042824AF}" dt="2022-11-24T20:10:54.921" v="93" actId="767"/>
          <ac:spMkLst>
            <pc:docMk/>
            <pc:sldMk cId="3011853406" sldId="256"/>
            <ac:spMk id="62" creationId="{243CAE95-B336-B2AE-B8A1-AAAB02B37B1E}"/>
          </ac:spMkLst>
        </pc:spChg>
        <pc:spChg chg="add mod">
          <ac:chgData name="Tang Bo" userId="332dbdf67b1791cd" providerId="LiveId" clId="{70D93398-5EF4-4835-A035-AFA3042824AF}" dt="2022-11-24T20:13:40.622" v="152" actId="164"/>
          <ac:spMkLst>
            <pc:docMk/>
            <pc:sldMk cId="3011853406" sldId="256"/>
            <ac:spMk id="63" creationId="{3E8BA0F5-2DC0-1180-B477-8BBEB59C0C05}"/>
          </ac:spMkLst>
        </pc:spChg>
        <pc:spChg chg="mod">
          <ac:chgData name="Tang Bo" userId="332dbdf67b1791cd" providerId="LiveId" clId="{70D93398-5EF4-4835-A035-AFA3042824AF}" dt="2022-11-24T20:11:49.570" v="113" actId="20577"/>
          <ac:spMkLst>
            <pc:docMk/>
            <pc:sldMk cId="3011853406" sldId="256"/>
            <ac:spMk id="66" creationId="{9C2AA383-DB79-A3C2-FE9A-01F570625865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7" creationId="{399B46FB-A35A-F18F-8280-67F06BCBE068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8" creationId="{DA38BFDF-8EEB-2823-D31E-1C5A8CD6C50D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9" creationId="{3B7CC53E-B3C2-FB2F-4E7B-F1EE0ABBD3E0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70" creationId="{6C4EA429-EE9C-4178-A4A4-6BF4CF903CB3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7" creationId="{13934B1B-841C-E7C5-96BC-C332BD175C6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8" creationId="{D4F509E7-FB83-E0F6-6D4A-1607A3064097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9" creationId="{D1EA1CE4-46C6-513A-5687-D1BF5696AD6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0" creationId="{C282DAD6-FA50-4805-FE78-D622DDDE23E3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1" creationId="{6297148B-06C1-E9BA-75E1-72D196F1D3D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2" creationId="{B9F89E55-40D5-CFAE-16D6-AFD495A91528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3" creationId="{615187B6-1616-58E3-C7E3-983D1773F02C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4" creationId="{B2683B86-2D24-A7DB-E44E-B08983F0A6A6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5" creationId="{2DC58D2B-26C4-C375-424A-1E928B3B6DDC}"/>
          </ac:spMkLst>
        </pc:spChg>
        <pc:spChg chg="add 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101" creationId="{416F1CFB-2938-2A2B-FBA3-6B96C2665A58}"/>
          </ac:spMkLst>
        </pc:spChg>
        <pc:spChg chg="add 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102" creationId="{B9993FD6-0BD4-1B7D-69E0-771392603E70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4" creationId="{CED86E61-D082-B631-BDD1-9F0F4F44863A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5" creationId="{E5D5705C-6C60-453E-AD8C-717B54C121FD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6" creationId="{C0E933B7-259B-A008-CB2D-3730726EF571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7" creationId="{DD327B03-47D8-FC58-3F81-40DFE37F95C6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8" creationId="{0F2B7365-2D40-CAF1-26FB-266A73CF8269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9" creationId="{2E4A0594-0F88-BB4F-8F4B-0C5A8707146D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10" creationId="{FF7678A5-D31A-8767-C6A2-34E32EC80D21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11" creationId="{3D677ECC-4334-D180-90B5-6FE0BF6DFF0E}"/>
          </ac:spMkLst>
        </pc:spChg>
        <pc:grpChg chg="add 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2" creationId="{07EDC050-A183-09FF-0AB3-0D5C47E19330}"/>
          </ac:grpSpMkLst>
        </pc:grpChg>
        <pc:grpChg chg="mod">
          <ac:chgData name="Tang Bo" userId="332dbdf67b1791cd" providerId="LiveId" clId="{70D93398-5EF4-4835-A035-AFA3042824AF}" dt="2022-11-24T20:10:04.156" v="83" actId="20577"/>
          <ac:grpSpMkLst>
            <pc:docMk/>
            <pc:sldMk cId="3011853406" sldId="256"/>
            <ac:grpSpMk id="3" creationId="{FDE0F9D7-E5F1-ED54-E52D-EA948B7A7898}"/>
          </ac:grpSpMkLst>
        </pc:grpChg>
        <pc:grpChg chg="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5" creationId="{086F319E-5C63-9469-3FED-742B3378C237}"/>
          </ac:grpSpMkLst>
        </pc:grpChg>
        <pc:grpChg chg="del mod">
          <ac:chgData name="Tang Bo" userId="332dbdf67b1791cd" providerId="LiveId" clId="{70D93398-5EF4-4835-A035-AFA3042824AF}" dt="2022-11-24T20:17:06.366" v="235" actId="165"/>
          <ac:grpSpMkLst>
            <pc:docMk/>
            <pc:sldMk cId="3011853406" sldId="256"/>
            <ac:grpSpMk id="8" creationId="{F5F1A940-043A-6FC0-44F0-7D025FFD7714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2" creationId="{D9E30BEA-CD7D-C244-751E-CE7F19E7B824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6" creationId="{B171CD21-8A52-8D4C-AEC0-FEC4F1694E17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9" creationId="{1E8E39A7-7FBC-EF3B-B53E-5339056B115C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23" creationId="{9381D0DA-CD10-5C77-F194-B2F74C684ABC}"/>
          </ac:grpSpMkLst>
        </pc:grpChg>
        <pc:grpChg chg="add del mod topLvl">
          <ac:chgData name="Tang Bo" userId="332dbdf67b1791cd" providerId="LiveId" clId="{70D93398-5EF4-4835-A035-AFA3042824AF}" dt="2022-11-24T20:18:45.420" v="246" actId="165"/>
          <ac:grpSpMkLst>
            <pc:docMk/>
            <pc:sldMk cId="3011853406" sldId="256"/>
            <ac:grpSpMk id="27" creationId="{5F4E738A-5375-B87C-C3B5-9FABD2B35D5A}"/>
          </ac:grpSpMkLst>
        </pc:grpChg>
        <pc:grpChg chg="mod">
          <ac:chgData name="Tang Bo" userId="332dbdf67b1791cd" providerId="LiveId" clId="{70D93398-5EF4-4835-A035-AFA3042824AF}" dt="2022-11-24T20:09:25.074" v="69"/>
          <ac:grpSpMkLst>
            <pc:docMk/>
            <pc:sldMk cId="3011853406" sldId="256"/>
            <ac:grpSpMk id="52" creationId="{A771FF23-2D30-C795-4A04-CE6625D00F2D}"/>
          </ac:grpSpMkLst>
        </pc:grpChg>
        <pc:grpChg chg="add 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64" creationId="{06BE77CE-868E-4AA7-20FA-BBFC2C682E7B}"/>
          </ac:grpSpMkLst>
        </pc:grpChg>
        <pc:grpChg chg="mod">
          <ac:chgData name="Tang Bo" userId="332dbdf67b1791cd" providerId="LiveId" clId="{70D93398-5EF4-4835-A035-AFA3042824AF}" dt="2022-11-24T20:11:46.176" v="111" actId="20577"/>
          <ac:grpSpMkLst>
            <pc:docMk/>
            <pc:sldMk cId="3011853406" sldId="256"/>
            <ac:grpSpMk id="65" creationId="{57CFEFAC-EF9F-6D9F-6469-02479589C376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73" creationId="{1DCA61A2-B183-7489-DA08-F181AAECB92B}"/>
          </ac:grpSpMkLst>
        </pc:grpChg>
        <pc:grpChg chg="add mod">
          <ac:chgData name="Tang Bo" userId="332dbdf67b1791cd" providerId="LiveId" clId="{70D93398-5EF4-4835-A035-AFA3042824AF}" dt="2022-11-24T20:14:44.022" v="167" actId="571"/>
          <ac:grpSpMkLst>
            <pc:docMk/>
            <pc:sldMk cId="3011853406" sldId="256"/>
            <ac:grpSpMk id="75" creationId="{C73423DE-1A6D-8308-632F-53C27C5A75D3}"/>
          </ac:grpSpMkLst>
        </pc:grpChg>
        <pc:grpChg chg="mod">
          <ac:chgData name="Tang Bo" userId="332dbdf67b1791cd" providerId="LiveId" clId="{70D93398-5EF4-4835-A035-AFA3042824AF}" dt="2022-11-24T20:14:44.022" v="167" actId="571"/>
          <ac:grpSpMkLst>
            <pc:docMk/>
            <pc:sldMk cId="3011853406" sldId="256"/>
            <ac:grpSpMk id="76" creationId="{905EE3FF-D147-5835-760F-50A05D909408}"/>
          </ac:grpSpMkLst>
        </pc:grpChg>
        <pc:grpChg chg="add del mod">
          <ac:chgData name="Tang Bo" userId="332dbdf67b1791cd" providerId="LiveId" clId="{70D93398-5EF4-4835-A035-AFA3042824AF}" dt="2022-11-24T20:18:47.999" v="249" actId="478"/>
          <ac:grpSpMkLst>
            <pc:docMk/>
            <pc:sldMk cId="3011853406" sldId="256"/>
            <ac:grpSpMk id="103" creationId="{40156B23-4B23-B951-72E4-86E9B5704FC3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127" creationId="{7044DC6D-7C47-18AE-7C43-E46E6DC28559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128" creationId="{D5DB3335-97A7-62F1-D428-7AC0356B8977}"/>
          </ac:grpSpMkLst>
        </pc:grpChg>
        <pc:cxnChg chg="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6" creationId="{B388F1BA-F3F9-056E-A949-E508F6B02335}"/>
          </ac:cxnSpMkLst>
        </pc:cxnChg>
        <pc:cxnChg chg="mod">
          <ac:chgData name="Tang Bo" userId="332dbdf67b1791cd" providerId="LiveId" clId="{70D93398-5EF4-4835-A035-AFA3042824AF}" dt="2022-11-24T20:16:58.101" v="234" actId="1076"/>
          <ac:cxnSpMkLst>
            <pc:docMk/>
            <pc:sldMk cId="3011853406" sldId="256"/>
            <ac:cxnSpMk id="9" creationId="{B30564B9-6C9D-D444-4A79-C19092336857}"/>
          </ac:cxnSpMkLst>
        </pc:cxnChg>
        <pc:cxnChg chg="mod">
          <ac:chgData name="Tang Bo" userId="332dbdf67b1791cd" providerId="LiveId" clId="{70D93398-5EF4-4835-A035-AFA3042824AF}" dt="2022-11-24T20:16:58.101" v="234" actId="1076"/>
          <ac:cxnSpMkLst>
            <pc:docMk/>
            <pc:sldMk cId="3011853406" sldId="256"/>
            <ac:cxnSpMk id="11" creationId="{7FDE208E-7AAE-B692-B9ED-A7FA33736DBF}"/>
          </ac:cxnSpMkLst>
        </pc:cxnChg>
        <pc:cxnChg chg="mod">
          <ac:chgData name="Tang Bo" userId="332dbdf67b1791cd" providerId="LiveId" clId="{70D93398-5EF4-4835-A035-AFA3042824AF}" dt="2022-11-24T20:16:48.402" v="233" actId="1076"/>
          <ac:cxnSpMkLst>
            <pc:docMk/>
            <pc:sldMk cId="3011853406" sldId="256"/>
            <ac:cxnSpMk id="13" creationId="{6974736C-4ABB-9D3D-529D-91B4BCDA8238}"/>
          </ac:cxnSpMkLst>
        </pc:cxnChg>
        <pc:cxnChg chg="mod">
          <ac:chgData name="Tang Bo" userId="332dbdf67b1791cd" providerId="LiveId" clId="{70D93398-5EF4-4835-A035-AFA3042824AF}" dt="2022-11-24T20:16:48.402" v="233" actId="1076"/>
          <ac:cxnSpMkLst>
            <pc:docMk/>
            <pc:sldMk cId="3011853406" sldId="256"/>
            <ac:cxnSpMk id="15" creationId="{A185EA8D-2F80-EAC4-FDD1-DDA1141C480A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7" creationId="{05B9F260-C1D1-4D51-3994-FBBDBB13737D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8" creationId="{966C9AB9-AF48-FA3E-F874-8B92B2F34307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9" creationId="{DE182B4C-A403-6328-C080-96DBA992FC32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0" creationId="{D959BC7C-9207-D90A-2109-FB6F80921B1A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1" creationId="{1839FA53-E0F0-0502-A57B-1122A2743CF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2" creationId="{D9ABDF79-AC98-A9B8-33BF-75628C9BCF61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3" creationId="{8801E5C8-4A02-29B2-D771-AC5625028285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4" creationId="{4B8AC52D-C06E-4614-FE5C-F00B47086B69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5" creationId="{1FDB21EB-0885-F1E4-C5EA-553BCAE77C32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6" creationId="{BA9D90BF-CF44-43E2-343E-EB63749C67FC}"/>
          </ac:cxnSpMkLst>
        </pc:cxnChg>
        <pc:cxnChg chg="add del mod topLvl">
          <ac:chgData name="Tang Bo" userId="332dbdf67b1791cd" providerId="LiveId" clId="{70D93398-5EF4-4835-A035-AFA3042824AF}" dt="2022-11-24T20:18:45.671" v="247" actId="478"/>
          <ac:cxnSpMkLst>
            <pc:docMk/>
            <pc:sldMk cId="3011853406" sldId="256"/>
            <ac:cxnSpMk id="47" creationId="{92D934AC-CA5A-D118-9664-4B41D5C4F75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8" creationId="{C1E5A266-04A6-31DC-697E-0CD9BAAC56C6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9" creationId="{664DA222-30F8-8B84-C88C-87D2C5FA25D9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50" creationId="{99397368-1D9B-E127-A9D2-B29FB5B9D55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51" creationId="{E4D5DB2C-D338-8A48-128C-FA23BCC00B84}"/>
          </ac:cxnSpMkLst>
        </pc:cxnChg>
        <pc:cxnChg chg="add 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71" creationId="{4BD13399-133A-3B78-B020-EAA53301D7D8}"/>
          </ac:cxnSpMkLst>
        </pc:cxnChg>
        <pc:cxnChg chg="add 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74" creationId="{B88C6095-7FAB-5C85-021A-1C1DDF0E7534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6" creationId="{A4F5F209-4F1B-80A0-0B21-ED1A7FED4AA6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7" creationId="{1EBF8018-704C-389D-C8DB-D40A1FB6B048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8" creationId="{74EA49EB-EB40-0800-779C-83950D09E82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9" creationId="{80E2FC67-E94C-0FB3-09B6-DA6FA3247D26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0" creationId="{20CB3D00-321B-ECBB-2951-98014FA0F37A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1" creationId="{4B6CAC53-5A7D-283C-8F65-65D54FCE416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2" creationId="{5637B669-9EBB-C217-D05F-88E6CD79D8B3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3" creationId="{8EEF429B-AD47-9686-80FA-5E38658CE182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4" creationId="{BA2F238D-C007-3A86-CF17-462A35A73FEA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5" creationId="{DE4E8595-64C9-511E-2F88-768F6F0DB615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6" creationId="{8461D6D7-FB45-D4E3-CAB0-D4C8B78D778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7" creationId="{08B5020D-4E0D-C411-64DA-ABB27CEFD9DC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8" creationId="{F4516C74-B950-E05F-808D-42CC242ED467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9" creationId="{0EC10B19-7147-C573-7279-190C0E5324C8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100" creationId="{2BEB9683-6A67-4F0C-6D94-AC82F17DC076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2" creationId="{6980442E-DB75-60E6-3C85-3037B39212CE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3" creationId="{261C71D2-1B28-C8C8-470C-AD815CB7DFF4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4" creationId="{6942E88D-755A-D6B1-5EA1-1029B03B3BF6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5" creationId="{C7C9AFED-AA14-4EC7-FCC6-6F7A84255B2F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6" creationId="{ED363874-2CEF-469A-B8BD-43D1B21DD9DC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7" creationId="{64E1DD36-4C5D-579A-6F1C-693DE6522F63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8" creationId="{A0665BE5-2AAC-B0DF-18D4-608881FBBE52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9" creationId="{3811FAE2-93C7-B2DD-8B9A-E7ABE1BA9A7B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0" creationId="{E498A089-9DBC-2B8B-AF74-A57DAB1DA55A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1" creationId="{1BA4EB77-E20D-AC22-B935-79061A296303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2" creationId="{3B603AD7-3273-1641-7833-6CA2942AEFC2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3" creationId="{09D96E16-EC19-2222-D170-D64CAEBA7C0C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4" creationId="{1ADA3F48-40E9-785F-4D84-5FC4C4B6E1EF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5" creationId="{97E08F79-710E-0ACF-5882-BE86CF9FEF84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6" creationId="{F870AC86-4ACA-0CEB-6BEE-CF9BA608503B}"/>
          </ac:cxnSpMkLst>
        </pc:cxnChg>
      </pc:sldChg>
      <pc:sldChg chg="addSp delSp modSp new add del mod ord">
        <pc:chgData name="Tang Bo" userId="332dbdf67b1791cd" providerId="LiveId" clId="{70D93398-5EF4-4835-A035-AFA3042824AF}" dt="2022-11-27T02:18:35.974" v="678"/>
        <pc:sldMkLst>
          <pc:docMk/>
          <pc:sldMk cId="3612827882" sldId="257"/>
        </pc:sldMkLst>
        <pc:spChg chg="del">
          <ac:chgData name="Tang Bo" userId="332dbdf67b1791cd" providerId="LiveId" clId="{70D93398-5EF4-4835-A035-AFA3042824AF}" dt="2022-11-24T20:18:54.974" v="251" actId="478"/>
          <ac:spMkLst>
            <pc:docMk/>
            <pc:sldMk cId="3612827882" sldId="257"/>
            <ac:spMk id="2" creationId="{AFD555EE-F1F3-3A7E-C7EC-52B3E4EF949C}"/>
          </ac:spMkLst>
        </pc:spChg>
        <pc:spChg chg="del">
          <ac:chgData name="Tang Bo" userId="332dbdf67b1791cd" providerId="LiveId" clId="{70D93398-5EF4-4835-A035-AFA3042824AF}" dt="2022-11-24T20:18:54.974" v="251" actId="478"/>
          <ac:spMkLst>
            <pc:docMk/>
            <pc:sldMk cId="3612827882" sldId="257"/>
            <ac:spMk id="3" creationId="{E91A74D6-856C-EFDB-BE01-A575CD33AE6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7" creationId="{89051A3D-4AB8-9BFE-ACB7-07048D1847D9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0" creationId="{6587E7D2-CC33-464F-8E9B-AE9690D35833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1" creationId="{32D81C8E-3670-EB1D-EC59-77EFA87AED5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2" creationId="{0B6733F9-DCF7-5439-AD2E-9FEED5FAFEFB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3" creationId="{62EDE293-E998-6D9B-3A0C-4419018C7477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4" creationId="{7091D9B2-5A41-6044-BE3F-C72FCDAB3754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6" creationId="{89A0FD1F-11D8-8FE8-B47C-29D2E976BDDE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7" creationId="{C4E701BE-7B77-83B2-DDCD-683B2DC0D8E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8" creationId="{3027A968-9994-96BC-C382-618DF6CAB802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9" creationId="{680FAFCD-D929-C9FE-80D3-759091603A4A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0" creationId="{D727B95D-6BBE-FF20-B161-523ACB4F991D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2" creationId="{652EAABA-954B-3877-F539-FEA9D5AB1624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3" creationId="{68056ABC-25A1-46D6-8315-24B00D61BEE1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4" creationId="{6E5539A8-EA2E-5447-E8A5-129DFC10238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5" creationId="{6518ACF3-E051-4A9C-08D8-48B173866D16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6" creationId="{B846C7AF-4FAD-63DF-BEBB-993F27011F5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6" creationId="{52E08856-0FD7-E67D-EFB1-32B0D0C5A938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82" creationId="{DBED0CDC-BED3-539F-C7CF-CD0C65FFCCAF}"/>
          </ac:spMkLst>
        </pc:spChg>
        <pc:spChg chg="add mod topLvl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84" creationId="{6EFDFC70-0ACB-E40D-0403-8565EEA963EB}"/>
          </ac:spMkLst>
        </pc:spChg>
        <pc:spChg chg="add del">
          <ac:chgData name="Tang Bo" userId="332dbdf67b1791cd" providerId="LiveId" clId="{70D93398-5EF4-4835-A035-AFA3042824AF}" dt="2022-11-24T20:22:43.014" v="282" actId="22"/>
          <ac:spMkLst>
            <pc:docMk/>
            <pc:sldMk cId="3612827882" sldId="257"/>
            <ac:spMk id="96" creationId="{5C93CD6B-EC60-E533-0151-5C335F9332AA}"/>
          </ac:spMkLst>
        </pc:spChg>
        <pc:spChg chg="add del">
          <ac:chgData name="Tang Bo" userId="332dbdf67b1791cd" providerId="LiveId" clId="{70D93398-5EF4-4835-A035-AFA3042824AF}" dt="2022-11-24T20:22:46.446" v="284" actId="22"/>
          <ac:spMkLst>
            <pc:docMk/>
            <pc:sldMk cId="3612827882" sldId="257"/>
            <ac:spMk id="98" creationId="{A32153B9-3149-B121-9ABF-7867A18E7DF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2" creationId="{9FAF5037-799F-B6AC-11D3-9FB1769BBF76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2" creationId="{79BD2F4D-2DCD-9878-EC6A-06BDA3C75A38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9" creationId="{587A2CAA-B54A-8BFD-AD13-5060FEE35AF0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5" creationId="{8CFC538C-5E46-61B7-5039-061B22B0CCD1}"/>
          </ac:spMkLst>
        </pc:spChg>
        <pc:spChg chg="add mod topLvl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6" creationId="{20C954FC-3985-A00D-ACE9-E1E6D12DDAB4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52" creationId="{D33459C7-1915-2CA2-82B3-0C55F5D79473}"/>
          </ac:spMkLst>
        </pc:spChg>
        <pc:grpChg chg="add del mod">
          <ac:chgData name="Tang Bo" userId="332dbdf67b1791cd" providerId="LiveId" clId="{70D93398-5EF4-4835-A035-AFA3042824AF}" dt="2022-11-24T20:19:00.360" v="253"/>
          <ac:grpSpMkLst>
            <pc:docMk/>
            <pc:sldMk cId="3612827882" sldId="257"/>
            <ac:grpSpMk id="4" creationId="{9B2EDD7E-1BFF-8158-D831-988600B35D34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5" creationId="{2746569B-364F-B3B0-7C87-E41777F6121B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6" creationId="{116023E9-93D0-74A7-A6C5-5BBF1399B545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8" creationId="{79BA42F3-15F8-5B4A-45D1-7268B7B9CF95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9" creationId="{A502A967-840C-FA53-6099-ADB43A0ED9DE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15" creationId="{2609FAAC-71A9-695A-B39D-5062BFF74CF9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21" creationId="{57FA41B1-5011-30AB-242D-632AE89279F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52" creationId="{8FBCC780-399C-C861-647D-105BC74A6025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58" creationId="{6C91614F-7E1E-C352-33B3-4312A9C53A13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86" creationId="{DF97FB04-790E-B857-2283-636BC8301D63}"/>
          </ac:grpSpMkLst>
        </pc:grpChg>
        <pc:grpChg chg="add del mod">
          <ac:chgData name="Tang Bo" userId="332dbdf67b1791cd" providerId="LiveId" clId="{70D93398-5EF4-4835-A035-AFA3042824AF}" dt="2022-11-24T20:21:31.252" v="269" actId="165"/>
          <ac:grpSpMkLst>
            <pc:docMk/>
            <pc:sldMk cId="3612827882" sldId="257"/>
            <ac:grpSpMk id="87" creationId="{7C607BE7-EAAC-B716-CC68-AC3AAEE304F3}"/>
          </ac:grpSpMkLst>
        </pc:grpChg>
        <pc:grpChg chg="add del mod">
          <ac:chgData name="Tang Bo" userId="332dbdf67b1791cd" providerId="LiveId" clId="{70D93398-5EF4-4835-A035-AFA3042824AF}" dt="2022-11-24T20:23:20.085" v="297" actId="478"/>
          <ac:grpSpMkLst>
            <pc:docMk/>
            <pc:sldMk cId="3612827882" sldId="257"/>
            <ac:grpSpMk id="94" creationId="{A68DB491-06FF-87F4-AE86-2184DE16F32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99" creationId="{C5579F33-846A-41C7-4C16-91F625914677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2" creationId="{8A48A4E9-DBFD-0FCB-2753-035D6FB09F6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0" creationId="{194B41A5-FBB9-4754-3065-10A5C98CE92C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9" creationId="{0B8FC9C3-AC94-804C-9046-00138774DB10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9" creationId="{CA7D9F32-7825-BE0D-69D6-51DD17276ADF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33" creationId="{6B0E3B74-DFF6-9450-BE7D-E1A4BF727701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37" creationId="{7E42871A-A123-5AAD-26BF-CF5AE7BBA3B8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43" creationId="{C6BF26B5-59F7-A950-654D-930A858C66EA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0" creationId="{7DA2D3D6-103B-B3A6-FC76-F970C36555E8}"/>
          </ac:grpSpMkLst>
        </pc:grpChg>
        <pc:grpChg chg="add del mod">
          <ac:chgData name="Tang Bo" userId="332dbdf67b1791cd" providerId="LiveId" clId="{70D93398-5EF4-4835-A035-AFA3042824AF}" dt="2022-11-24T20:39:37.867" v="447" actId="165"/>
          <ac:grpSpMkLst>
            <pc:docMk/>
            <pc:sldMk cId="3612827882" sldId="257"/>
            <ac:grpSpMk id="153" creationId="{2DA7E37A-A6F0-3DD1-D679-BE05FFFB33E1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4" creationId="{EC0EECEB-697E-8B7A-C4FF-A7746D8A1230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5" creationId="{74C24C3B-1644-1EC0-A712-0ADFFF4DBA9E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6" creationId="{16E3F0E7-C0D4-5EA9-0FCE-18E8B1B4E366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7" creationId="{F05FAF49-B059-6F0E-DAAF-95C44CBDF25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8" creationId="{13A57E03-5C9C-8EF6-6535-546F9D4B796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9" creationId="{7A587F0B-6F20-70B5-2352-E1CE5AE77B9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60" creationId="{DBA9EF07-5FF1-391C-F665-C03FB4FE57AB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61" creationId="{B8F7B930-D436-1F0A-9078-0F9E2DF9AD67}"/>
          </ac:grpSpMkLst>
        </pc:grp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1" creationId="{A37AF89B-9BF2-9DA0-D54C-99BA4CE789BD}"/>
          </ac:cxnSpMkLst>
        </pc:cxnChg>
        <pc:cxnChg chg="add mod topLvl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3" creationId="{DAE23BE7-AB6A-E33D-4997-B696AE55EE25}"/>
          </ac:cxnSpMkLst>
        </pc:cxnChg>
        <pc:cxnChg chg="add mod topLvl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5" creationId="{1C81EF73-6B32-B760-F894-9F7C4723B193}"/>
          </ac:cxnSpMkLst>
        </pc:cxnChg>
        <pc:cxnChg chg="add mod">
          <ac:chgData name="Tang Bo" userId="332dbdf67b1791cd" providerId="LiveId" clId="{70D93398-5EF4-4835-A035-AFA3042824AF}" dt="2022-11-24T20:21:51.046" v="274" actId="164"/>
          <ac:cxnSpMkLst>
            <pc:docMk/>
            <pc:sldMk cId="3612827882" sldId="257"/>
            <ac:cxnSpMk id="88" creationId="{02BFF137-473C-81EA-D53E-5F8320EEA0AA}"/>
          </ac:cxnSpMkLst>
        </pc:cxnChg>
        <pc:cxnChg chg="add mod">
          <ac:chgData name="Tang Bo" userId="332dbdf67b1791cd" providerId="LiveId" clId="{70D93398-5EF4-4835-A035-AFA3042824AF}" dt="2022-11-24T20:21:51.046" v="274" actId="164"/>
          <ac:cxnSpMkLst>
            <pc:docMk/>
            <pc:sldMk cId="3612827882" sldId="257"/>
            <ac:cxnSpMk id="89" creationId="{4F655267-AB58-8B61-F1A0-1FFC4BD2F14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4" creationId="{7F0A3BFA-E1C1-960B-C29C-2EF0D9F140D3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34" creationId="{A3844D1D-B66D-EC11-C119-9D8AF6A67ADF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36" creationId="{04F494DD-0A2C-D11C-25C7-C04294051156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0" creationId="{773AC099-0FDB-49F1-A6C6-284A694A5187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2" creationId="{2C32A24D-A506-264B-6531-AF5533DAD085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7" creationId="{8B53780E-3C03-AEC2-5DD5-05494A664E8D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9" creationId="{57C81739-B433-BCC7-C598-A98374BAE2FD}"/>
          </ac:cxnSpMkLst>
        </pc:cxnChg>
      </pc:sldChg>
      <pc:sldChg chg="addSp delSp modSp add mod">
        <pc:chgData name="Tang Bo" userId="332dbdf67b1791cd" providerId="LiveId" clId="{70D93398-5EF4-4835-A035-AFA3042824AF}" dt="2022-12-10T02:20:17.155" v="687" actId="20577"/>
        <pc:sldMkLst>
          <pc:docMk/>
          <pc:sldMk cId="903144683" sldId="258"/>
        </pc:sldMkLst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2" creationId="{3CABF35A-B53A-C059-FA3F-C74E1F9A662F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7" creationId="{DDF6A8E7-ACE7-D811-688F-8DD8522785E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0" creationId="{FABE7EE5-0CF6-CD4A-4C0A-31D9AC51852D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1" creationId="{1ED93BB7-D0E4-3269-2D96-F389B2F10954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2" creationId="{3C2B560D-3660-9A74-3EEF-8059CBC63D61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4" creationId="{9357E49A-09EA-CABC-CEEC-407F550B3D16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5" creationId="{A36FAB3C-6852-3247-6008-4FE64575A130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6" creationId="{75EB540C-0D8A-14CA-FA72-0C4C3611148F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8" creationId="{6D72DE71-5359-6009-1CC7-0CA7DB7BBF7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9" creationId="{4E1080BC-8A20-AE6E-5524-F955C19D0368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0" creationId="{5784AE15-0ABB-480D-77C1-1A89C6570FF8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2" creationId="{5E6E7236-9E3D-9A69-1DF3-9C280231742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3" creationId="{679EE94A-D676-C5CF-67E3-A256B49EB827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4" creationId="{B484626D-C0D4-CD5F-57F0-90E0413164FD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6" creationId="{AF3DBC3F-745B-613D-E10F-55F7A73BB92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6" creationId="{52E08856-0FD7-E67D-EFB1-32B0D0C5A93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82" creationId="{DBED0CDC-BED3-539F-C7CF-CD0C65FFCCAF}"/>
          </ac:spMkLst>
        </pc:spChg>
        <pc:spChg chg="mod topLvl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84" creationId="{6EFDFC70-0ACB-E40D-0403-8565EEA963EB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87" creationId="{4C784FA6-EB93-0908-CCAE-D24F12AD981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88" creationId="{AFA0FA82-BD13-7B38-F6AB-81AE74693602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0" creationId="{EB02E6F1-0E53-1F38-0B55-CAB7E6317500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1" creationId="{0C6110C5-7343-6390-7C3F-BC002455FD46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2" creationId="{F12B5044-1685-7B34-7E69-1D2C263C0472}"/>
          </ac:spMkLst>
        </pc:spChg>
        <pc:spChg chg="add del mod">
          <ac:chgData name="Tang Bo" userId="332dbdf67b1791cd" providerId="LiveId" clId="{70D93398-5EF4-4835-A035-AFA3042824AF}" dt="2022-11-24T21:02:05.349" v="575"/>
          <ac:spMkLst>
            <pc:docMk/>
            <pc:sldMk cId="903144683" sldId="258"/>
            <ac:spMk id="93" creationId="{5EF0CE31-F65B-1D41-62FD-DE0878CAB5FE}"/>
          </ac:spMkLst>
        </pc:spChg>
        <pc:spChg chg="add del mod">
          <ac:chgData name="Tang Bo" userId="332dbdf67b1791cd" providerId="LiveId" clId="{70D93398-5EF4-4835-A035-AFA3042824AF}" dt="2022-11-24T21:02:05.349" v="575"/>
          <ac:spMkLst>
            <pc:docMk/>
            <pc:sldMk cId="903144683" sldId="258"/>
            <ac:spMk id="95" creationId="{36268010-24AD-531A-86E6-5D17352BE204}"/>
          </ac:spMkLst>
        </pc:spChg>
        <pc:spChg chg="add del mod">
          <ac:chgData name="Tang Bo" userId="332dbdf67b1791cd" providerId="LiveId" clId="{70D93398-5EF4-4835-A035-AFA3042824AF}" dt="2022-11-24T21:02:52.644" v="584" actId="478"/>
          <ac:spMkLst>
            <pc:docMk/>
            <pc:sldMk cId="903144683" sldId="258"/>
            <ac:spMk id="98" creationId="{6665F5B2-CCFD-5E4D-63D0-299159CC633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2" creationId="{9FAF5037-799F-B6AC-11D3-9FB1769BBF7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2" creationId="{79BD2F4D-2DCD-9878-EC6A-06BDA3C75A3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39" creationId="{587A2CAA-B54A-8BFD-AD13-5060FEE35AF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45" creationId="{8CFC538C-5E46-61B7-5039-061B22B0CCD1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46" creationId="{20C954FC-3985-A00D-ACE9-E1E6D12DDAB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52" creationId="{D33459C7-1915-2CA2-82B3-0C55F5D79473}"/>
          </ac:spMkLst>
        </pc:spChg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62" creationId="{5D6ACD9E-047F-8292-C23E-CEEA6207D385}"/>
          </ac:spMkLst>
        </pc:spChg>
        <pc:spChg chg="add del mod">
          <ac:chgData name="Tang Bo" userId="332dbdf67b1791cd" providerId="LiveId" clId="{70D93398-5EF4-4835-A035-AFA3042824AF}" dt="2022-11-24T21:03:51.359" v="601" actId="478"/>
          <ac:spMkLst>
            <pc:docMk/>
            <pc:sldMk cId="903144683" sldId="258"/>
            <ac:spMk id="164" creationId="{A9F6DA70-3253-3975-5343-B2EA68C27FEA}"/>
          </ac:spMkLst>
        </pc:spChg>
        <pc:spChg chg="add del mod">
          <ac:chgData name="Tang Bo" userId="332dbdf67b1791cd" providerId="LiveId" clId="{70D93398-5EF4-4835-A035-AFA3042824AF}" dt="2022-11-24T21:03:36.397" v="595" actId="478"/>
          <ac:spMkLst>
            <pc:docMk/>
            <pc:sldMk cId="903144683" sldId="258"/>
            <ac:spMk id="166" creationId="{2D66F236-C240-5F49-07BD-831C966E7E1B}"/>
          </ac:spMkLst>
        </pc:spChg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67" creationId="{2E6107BE-8354-F828-1F48-601B4C1671B4}"/>
          </ac:spMkLst>
        </pc:s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3" creationId="{F8897BE3-F48F-0AE1-C18F-9819F2DF37EE}"/>
          </ac:grpSpMkLst>
        </pc:grpChg>
        <pc:grpChg chg="add del mod">
          <ac:chgData name="Tang Bo" userId="332dbdf67b1791cd" providerId="LiveId" clId="{70D93398-5EF4-4835-A035-AFA3042824AF}" dt="2022-11-24T21:01:59.013" v="571"/>
          <ac:grpSpMkLst>
            <pc:docMk/>
            <pc:sldMk cId="903144683" sldId="258"/>
            <ac:grpSpMk id="4" creationId="{346F8136-B73C-427E-57F6-2DBBDB4B02BB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" creationId="{D37B7756-ED15-468F-34CB-C7F48BCEFCD5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5" creationId="{47867990-B338-D609-23E2-B84E5BC1139D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6" creationId="{5AF0BC0E-38B5-52CD-0164-FBFEE5DD6C88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6" creationId="{CC228F17-5FB8-04DF-8509-9E4E0E921D6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7" creationId="{FE928E06-400A-671B-7340-768AE72D640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8" creationId="{C76DE0BD-18CD-3BAE-A4B3-5AD1F40CAD9D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8" creationId="{D68ECA5B-A67E-2086-3974-250012340E44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9" creationId="{C6A7B017-5320-0D1D-F4E4-967C6E132A16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13" creationId="{B1BD3E21-8003-E4C6-F2ED-9E124382BE61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17" creationId="{F8D68D11-B1D1-95BA-130D-A9C61C54E964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21" creationId="{63A00ED5-143E-7B76-F640-2664524423D0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25" creationId="{02B54B3B-128D-49F1-1592-8D277BA798E2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52" creationId="{8FBCC780-399C-C861-647D-105BC74A6025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58" creationId="{6C91614F-7E1E-C352-33B3-4312A9C53A13}"/>
          </ac:grpSpMkLst>
        </pc:grpChg>
        <pc:grpChg chg="mod topLvl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86" creationId="{DF97FB04-790E-B857-2283-636BC8301D63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89" creationId="{22AAEF6F-999C-5530-BBE5-3ED78D90D297}"/>
          </ac:grpSpMkLst>
        </pc:grpChg>
        <pc:grpChg chg="del mod topLvl">
          <ac:chgData name="Tang Bo" userId="332dbdf67b1791cd" providerId="LiveId" clId="{70D93398-5EF4-4835-A035-AFA3042824AF}" dt="2022-11-24T21:01:07.864" v="553" actId="478"/>
          <ac:grpSpMkLst>
            <pc:docMk/>
            <pc:sldMk cId="903144683" sldId="258"/>
            <ac:grpSpMk id="99" creationId="{C5579F33-846A-41C7-4C16-91F625914677}"/>
          </ac:grpSpMkLst>
        </pc:grpChg>
        <pc:grpChg chg="del mod topLvl">
          <ac:chgData name="Tang Bo" userId="332dbdf67b1791cd" providerId="LiveId" clId="{70D93398-5EF4-4835-A035-AFA3042824AF}" dt="2022-11-24T21:01:09.021" v="554" actId="478"/>
          <ac:grpSpMkLst>
            <pc:docMk/>
            <pc:sldMk cId="903144683" sldId="258"/>
            <ac:grpSpMk id="102" creationId="{8A48A4E9-DBFD-0FCB-2753-035D6FB09F6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0" creationId="{194B41A5-FBB9-4754-3065-10A5C98CE92C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9" creationId="{0B8FC9C3-AC94-804C-9046-00138774DB10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29" creationId="{CA7D9F32-7825-BE0D-69D6-51DD17276ADF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33" creationId="{6B0E3B74-DFF6-9450-BE7D-E1A4BF727701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37" creationId="{7E42871A-A123-5AAD-26BF-CF5AE7BBA3B8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43" creationId="{C6BF26B5-59F7-A950-654D-930A858C66E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50" creationId="{7DA2D3D6-103B-B3A6-FC76-F970C36555E8}"/>
          </ac:grpSpMkLst>
        </pc:grpChg>
        <pc:grpChg chg="del mod topLvl">
          <ac:chgData name="Tang Bo" userId="332dbdf67b1791cd" providerId="LiveId" clId="{70D93398-5EF4-4835-A035-AFA3042824AF}" dt="2022-11-24T21:01:05.440" v="552" actId="165"/>
          <ac:grpSpMkLst>
            <pc:docMk/>
            <pc:sldMk cId="903144683" sldId="258"/>
            <ac:grpSpMk id="154" creationId="{EC0EECEB-697E-8B7A-C4FF-A7746D8A1230}"/>
          </ac:grpSpMkLst>
        </pc:grpChg>
        <pc:grpChg chg="del mod topLvl">
          <ac:chgData name="Tang Bo" userId="332dbdf67b1791cd" providerId="LiveId" clId="{70D93398-5EF4-4835-A035-AFA3042824AF}" dt="2022-11-24T21:01:00.445" v="551" actId="165"/>
          <ac:grpSpMkLst>
            <pc:docMk/>
            <pc:sldMk cId="903144683" sldId="258"/>
            <ac:grpSpMk id="155" creationId="{74C24C3B-1644-1EC0-A712-0ADFFF4DBA9E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56" creationId="{16E3F0E7-C0D4-5EA9-0FCE-18E8B1B4E36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7" creationId="{F05FAF49-B059-6F0E-DAAF-95C44CBDF259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8" creationId="{13A57E03-5C9C-8EF6-6535-546F9D4B7969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9" creationId="{7A587F0B-6F20-70B5-2352-E1CE5AE77B9D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60" creationId="{DBA9EF07-5FF1-391C-F665-C03FB4FE57AB}"/>
          </ac:grpSpMkLst>
        </pc:grpChg>
        <pc:grpChg chg="del mod">
          <ac:chgData name="Tang Bo" userId="332dbdf67b1791cd" providerId="LiveId" clId="{70D93398-5EF4-4835-A035-AFA3042824AF}" dt="2022-11-24T21:00:56.372" v="550" actId="165"/>
          <ac:grpSpMkLst>
            <pc:docMk/>
            <pc:sldMk cId="903144683" sldId="258"/>
            <ac:grpSpMk id="161" creationId="{B8F7B930-D436-1F0A-9078-0F9E2DF9AD67}"/>
          </ac:grpSpMkLst>
        </pc:grpChg>
        <pc:cxnChg chg="add del mod">
          <ac:chgData name="Tang Bo" userId="332dbdf67b1791cd" providerId="LiveId" clId="{70D93398-5EF4-4835-A035-AFA3042824AF}" dt="2022-11-24T21:01:59.013" v="571"/>
          <ac:cxnSpMkLst>
            <pc:docMk/>
            <pc:sldMk cId="903144683" sldId="258"/>
            <ac:cxnSpMk id="3" creationId="{18DB85D6-C4D0-4AB6-1CEB-815A93428758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1" creationId="{A37AF89B-9BF2-9DA0-D54C-99BA4CE789BD}"/>
          </ac:cxnSpMkLst>
        </pc:cxnChg>
        <pc:cxnChg chg="mod topLvl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3" creationId="{DAE23BE7-AB6A-E33D-4997-B696AE55EE25}"/>
          </ac:cxnSpMkLst>
        </pc:cxnChg>
        <pc:cxnChg chg="mod topLvl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5" creationId="{1C81EF73-6B32-B760-F894-9F7C4723B193}"/>
          </ac:cxnSpMkLst>
        </pc:cxnChg>
        <pc:cxnChg chg="add del mod">
          <ac:chgData name="Tang Bo" userId="332dbdf67b1791cd" providerId="LiveId" clId="{70D93398-5EF4-4835-A035-AFA3042824AF}" dt="2022-11-24T21:02:05.349" v="575"/>
          <ac:cxnSpMkLst>
            <pc:docMk/>
            <pc:sldMk cId="903144683" sldId="258"/>
            <ac:cxnSpMk id="94" creationId="{D337F19E-195D-8E74-C14F-73DB518CFA8E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96" creationId="{50CD7640-EBE4-AFAB-0D32-AFAC8BDE61E6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97" creationId="{1ED7570B-45B4-7AA2-7A3C-A4CF64CDBD7F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4" creationId="{7F0A3BFA-E1C1-960B-C29C-2EF0D9F140D3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34" creationId="{A3844D1D-B66D-EC11-C119-9D8AF6A67ADF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36" creationId="{04F494DD-0A2C-D11C-25C7-C04294051156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0" creationId="{773AC099-0FDB-49F1-A6C6-284A694A518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2" creationId="{2C32A24D-A506-264B-6531-AF5533DAD08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7" creationId="{8B53780E-3C03-AEC2-5DD5-05494A664E8D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9" creationId="{57C81739-B433-BCC7-C598-A98374BAE2FD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63" creationId="{156CA9A0-8ADB-1A27-7AB6-334C5B7BE9EF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65" creationId="{ACD1F149-2433-2496-08C2-7BB9473FD833}"/>
          </ac:cxnSpMkLst>
        </pc:cxnChg>
      </pc:sldChg>
      <pc:sldChg chg="modSp add del mod">
        <pc:chgData name="Tang Bo" userId="332dbdf67b1791cd" providerId="LiveId" clId="{70D93398-5EF4-4835-A035-AFA3042824AF}" dt="2022-11-24T20:55:18.087" v="471" actId="47"/>
        <pc:sldMkLst>
          <pc:docMk/>
          <pc:sldMk cId="520527815" sldId="259"/>
        </pc:sldMkLst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6" creationId="{52E08856-0FD7-E67D-EFB1-32B0D0C5A93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82" creationId="{DBED0CDC-BED3-539F-C7CF-CD0C65FFCCA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84" creationId="{6EFDFC70-0ACB-E40D-0403-8565EEA963E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2" creationId="{9FAF5037-799F-B6AC-11D3-9FB1769BBF7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2" creationId="{79BD2F4D-2DCD-9878-EC6A-06BDA3C75A3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9" creationId="{587A2CAA-B54A-8BFD-AD13-5060FEE35AF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5" creationId="{8CFC538C-5E46-61B7-5039-061B22B0CCD1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6" creationId="{20C954FC-3985-A00D-ACE9-E1E6D12DDAB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52" creationId="{D33459C7-1915-2CA2-82B3-0C55F5D79473}"/>
          </ac:spMkLst>
        </pc:s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52" creationId="{8FBCC780-399C-C861-647D-105BC74A602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58" creationId="{6C91614F-7E1E-C352-33B3-4312A9C53A1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86" creationId="{DF97FB04-790E-B857-2283-636BC8301D6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99" creationId="{C5579F33-846A-41C7-4C16-91F625914677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2" creationId="{8A48A4E9-DBFD-0FCB-2753-035D6FB09F6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0" creationId="{194B41A5-FBB9-4754-3065-10A5C98CE92C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9" creationId="{0B8FC9C3-AC94-804C-9046-00138774DB1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9" creationId="{CA7D9F32-7825-BE0D-69D6-51DD17276AD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33" creationId="{6B0E3B74-DFF6-9450-BE7D-E1A4BF727701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37" creationId="{7E42871A-A123-5AAD-26BF-CF5AE7BBA3B8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43" creationId="{C6BF26B5-59F7-A950-654D-930A858C66E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0" creationId="{7DA2D3D6-103B-B3A6-FC76-F970C36555E8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4" creationId="{EC0EECEB-697E-8B7A-C4FF-A7746D8A123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5" creationId="{74C24C3B-1644-1EC0-A712-0ADFFF4DBA9E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6" creationId="{16E3F0E7-C0D4-5EA9-0FCE-18E8B1B4E366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7" creationId="{F05FAF49-B059-6F0E-DAAF-95C44CBDF25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8" creationId="{13A57E03-5C9C-8EF6-6535-546F9D4B796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9" creationId="{7A587F0B-6F20-70B5-2352-E1CE5AE77B9D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60" creationId="{DBA9EF07-5FF1-391C-F665-C03FB4FE57AB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61" creationId="{B8F7B930-D436-1F0A-9078-0F9E2DF9AD67}"/>
          </ac:grpSpMkLst>
        </pc:grp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1" creationId="{A37AF89B-9BF2-9DA0-D54C-99BA4CE789B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3" creationId="{DAE23BE7-AB6A-E33D-4997-B696AE55EE2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5" creationId="{1C81EF73-6B32-B760-F894-9F7C4723B19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4" creationId="{7F0A3BFA-E1C1-960B-C29C-2EF0D9F140D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34" creationId="{A3844D1D-B66D-EC11-C119-9D8AF6A67ADF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36" creationId="{04F494DD-0A2C-D11C-25C7-C04294051156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0" creationId="{773AC099-0FDB-49F1-A6C6-284A694A518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2" creationId="{2C32A24D-A506-264B-6531-AF5533DAD08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7" creationId="{8B53780E-3C03-AEC2-5DD5-05494A664E8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9" creationId="{57C81739-B433-BCC7-C598-A98374BAE2FD}"/>
          </ac:cxnSpMkLst>
        </pc:cxnChg>
      </pc:sldChg>
      <pc:sldMasterChg chg="modSp modSldLayout">
        <pc:chgData name="Tang Bo" userId="332dbdf67b1791cd" providerId="LiveId" clId="{70D93398-5EF4-4835-A035-AFA3042824AF}" dt="2022-11-24T21:08:17.386" v="670"/>
        <pc:sldMasterMkLst>
          <pc:docMk/>
          <pc:sldMasterMk cId="1728377535" sldId="2147483648"/>
        </pc:sldMasterMkLst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2" creationId="{2A25A071-02B6-0F07-2B02-F5D98B174E50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3" creationId="{5645823C-B3E7-0FE7-3F03-FBF00659A5BF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4" creationId="{3563C899-91A6-6568-95C3-31F96D3DAC2D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5" creationId="{AB22AA0C-D49A-5BB5-08EA-53C6DA7450D4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6" creationId="{1C3C7C40-D3F2-DE33-24CF-07DFE7558899}"/>
          </ac:spMkLst>
        </pc:sp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1072382642" sldId="2147483649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1072382642" sldId="2147483649"/>
              <ac:spMk id="2" creationId="{E4D6AF61-CEBE-6544-D63B-6757BBFCE150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1072382642" sldId="2147483649"/>
              <ac:spMk id="3" creationId="{749649CB-5C2E-CEFA-8BE1-9C6E29715026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4271285505" sldId="2147483651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4271285505" sldId="2147483651"/>
              <ac:spMk id="2" creationId="{493A6D3E-89EA-44D1-6233-D2F60ED1E331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4271285505" sldId="2147483651"/>
              <ac:spMk id="3" creationId="{6B844A31-A63D-8B35-AB8B-E4CD242AB485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2353930502" sldId="2147483652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353930502" sldId="2147483652"/>
              <ac:spMk id="3" creationId="{7D509CA1-19ED-92E7-B8A7-AA50B11C701C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353930502" sldId="2147483652"/>
              <ac:spMk id="4" creationId="{3EEF3492-1264-E2FB-D1C6-A4051BD11C6D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88286222" sldId="2147483653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2" creationId="{797BC985-8238-7615-7285-8E20576904DB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3" creationId="{88691F80-0938-E61F-1945-E31F3BDE86C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4" creationId="{CC8C9B1E-0002-A58B-9FB9-C00B4C07BCA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5" creationId="{97747981-FC1E-69B3-5AEB-06C21D3043CE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6" creationId="{FF77CE26-7445-34F5-5C39-DB98434CB418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65016492" sldId="2147483656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2" creationId="{0441E558-1E31-0042-8AF5-0160D51EEE01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3" creationId="{C50A1E7F-D45A-2836-1BA5-D2031A97F187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4" creationId="{D9D5EA2D-ADC0-BF75-DD05-964F87C286A1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2757841552" sldId="2147483657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2" creationId="{4C6A9EB1-FBDF-9803-15D8-9473CA5C921E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3" creationId="{A2DB6C66-208F-C3E6-A5E8-FCD3C6022DD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4" creationId="{6C87DEAD-47B7-F7E5-7D0D-AD1C709BD33F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34368870" sldId="2147483659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34368870" sldId="2147483659"/>
              <ac:spMk id="2" creationId="{86474059-7B60-747D-3A3C-4257F9BE474A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34368870" sldId="2147483659"/>
              <ac:spMk id="3" creationId="{8E71CB6D-1576-9130-9121-413F079DD5E8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4T21:09:24.692" v="673"/>
        <pc:sldMasterMkLst>
          <pc:docMk/>
          <pc:sldMasterMk cId="1694079357" sldId="2147483672"/>
        </pc:sldMasterMkLst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105760948" sldId="2147483673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05760948" sldId="214748367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05760948" sldId="2147483673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3761980665" sldId="2147483675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761980665" sldId="214748367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761980665" sldId="2147483675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2366880554" sldId="2147483676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366880554" sldId="2147483676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366880554" sldId="2147483676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4100601103" sldId="2147483677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1263447942" sldId="2147483680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3468482493" sldId="2147483681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2048756990" sldId="2147483683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048756990" sldId="214748368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04875699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4T21:09:23.641" v="672"/>
        <pc:sldMasterMkLst>
          <pc:docMk/>
          <pc:sldMasterMk cId="1218079599" sldId="2147483684"/>
        </pc:sldMasterMkLst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3133997003" sldId="2147483685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133997003" sldId="214748368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133997003" sldId="2147483685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1798420755" sldId="2147483687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1798420755" sldId="214748368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1798420755" sldId="2147483687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663918814" sldId="2147483688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63918814" sldId="2147483688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63918814" sldId="2147483688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3737270529" sldId="2147483689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626942003" sldId="2147483692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2382442482" sldId="2147483693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2073069478" sldId="2147483695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073069478" sldId="214748369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073069478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7T02:18:35.974" v="678"/>
        <pc:sldMasterMkLst>
          <pc:docMk/>
          <pc:sldMasterMk cId="2144402695" sldId="2147483708"/>
        </pc:sldMasterMkLst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337756876" sldId="2147483709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37756876" sldId="214748370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37756876" sldId="2147483709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3912684412" sldId="2147483711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912684412" sldId="2147483711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912684412" sldId="2147483711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499061888" sldId="2147483712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499061888" sldId="2147483712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499061888" sldId="2147483712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1330218539" sldId="2147483713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1833333205" sldId="2147483716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325066996" sldId="2147483717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3188569777" sldId="2147483719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188569777" sldId="214748371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188569777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EABA-AD25-44FA-B75F-E7FC5D711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6DE0BD-18CD-3BAE-A4B3-5AD1F40CAD9D}"/>
              </a:ext>
            </a:extLst>
          </p:cNvPr>
          <p:cNvGrpSpPr/>
          <p:nvPr/>
        </p:nvGrpSpPr>
        <p:grpSpPr>
          <a:xfrm>
            <a:off x="-57452" y="80126"/>
            <a:ext cx="9258904" cy="3510172"/>
            <a:chOff x="798280" y="602908"/>
            <a:chExt cx="9258904" cy="35101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F0BC0E-38B5-52CD-0164-FBFEE5DD6C88}"/>
                </a:ext>
              </a:extLst>
            </p:cNvPr>
            <p:cNvGrpSpPr/>
            <p:nvPr/>
          </p:nvGrpSpPr>
          <p:grpSpPr>
            <a:xfrm>
              <a:off x="798280" y="806709"/>
              <a:ext cx="2062998" cy="3010929"/>
              <a:chOff x="798280" y="806709"/>
              <a:chExt cx="2062998" cy="301092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FBCC780-399C-C861-647D-105BC74A6025}"/>
                  </a:ext>
                </a:extLst>
              </p:cNvPr>
              <p:cNvGrpSpPr/>
              <p:nvPr/>
            </p:nvGrpSpPr>
            <p:grpSpPr>
              <a:xfrm>
                <a:off x="1659221" y="806709"/>
                <a:ext cx="277901" cy="467556"/>
                <a:chOff x="1285036" y="2223870"/>
                <a:chExt cx="277901" cy="461714"/>
              </a:xfrm>
              <a:solidFill>
                <a:srgbClr val="002F65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2528A63-D222-F167-D981-164863DA62F3}"/>
                    </a:ext>
                  </a:extLst>
                </p:cNvPr>
                <p:cNvSpPr/>
                <p:nvPr/>
              </p:nvSpPr>
              <p:spPr>
                <a:xfrm>
                  <a:off x="1285036" y="2223870"/>
                  <a:ext cx="277901" cy="128539"/>
                </a:xfrm>
                <a:custGeom>
                  <a:avLst/>
                  <a:gdLst>
                    <a:gd name="connsiteX0" fmla="*/ 138941 w 277901"/>
                    <a:gd name="connsiteY0" fmla="*/ 0 h 128539"/>
                    <a:gd name="connsiteX1" fmla="*/ 0 w 277901"/>
                    <a:gd name="connsiteY1" fmla="*/ 64284 h 128539"/>
                    <a:gd name="connsiteX2" fmla="*/ 138941 w 277901"/>
                    <a:gd name="connsiteY2" fmla="*/ 128540 h 128539"/>
                    <a:gd name="connsiteX3" fmla="*/ 277901 w 277901"/>
                    <a:gd name="connsiteY3" fmla="*/ 64284 h 128539"/>
                    <a:gd name="connsiteX4" fmla="*/ 138941 w 277901"/>
                    <a:gd name="connsiteY4" fmla="*/ 0 h 12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901" h="128539">
                      <a:moveTo>
                        <a:pt x="138941" y="0"/>
                      </a:moveTo>
                      <a:cubicBezTo>
                        <a:pt x="57055" y="0"/>
                        <a:pt x="0" y="33861"/>
                        <a:pt x="0" y="64284"/>
                      </a:cubicBezTo>
                      <a:cubicBezTo>
                        <a:pt x="0" y="94669"/>
                        <a:pt x="57055" y="128540"/>
                        <a:pt x="138941" y="128540"/>
                      </a:cubicBezTo>
                      <a:cubicBezTo>
                        <a:pt x="220847" y="128540"/>
                        <a:pt x="277901" y="94669"/>
                        <a:pt x="277901" y="64284"/>
                      </a:cubicBezTo>
                      <a:cubicBezTo>
                        <a:pt x="277901" y="33852"/>
                        <a:pt x="220847" y="0"/>
                        <a:pt x="13894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D87FEC3-06D0-19DF-2863-93874198C265}"/>
                    </a:ext>
                  </a:extLst>
                </p:cNvPr>
                <p:cNvSpPr/>
                <p:nvPr/>
              </p:nvSpPr>
              <p:spPr>
                <a:xfrm>
                  <a:off x="1285036" y="2336293"/>
                  <a:ext cx="277901" cy="132378"/>
                </a:xfrm>
                <a:custGeom>
                  <a:avLst/>
                  <a:gdLst>
                    <a:gd name="connsiteX0" fmla="*/ 0 w 277901"/>
                    <a:gd name="connsiteY0" fmla="*/ 0 h 132378"/>
                    <a:gd name="connsiteX1" fmla="*/ 0 w 277901"/>
                    <a:gd name="connsiteY1" fmla="*/ 68085 h 132378"/>
                    <a:gd name="connsiteX2" fmla="*/ 138941 w 277901"/>
                    <a:gd name="connsiteY2" fmla="*/ 132378 h 132378"/>
                    <a:gd name="connsiteX3" fmla="*/ 277901 w 277901"/>
                    <a:gd name="connsiteY3" fmla="*/ 68085 h 132378"/>
                    <a:gd name="connsiteX4" fmla="*/ 277901 w 277901"/>
                    <a:gd name="connsiteY4" fmla="*/ 0 h 132378"/>
                    <a:gd name="connsiteX5" fmla="*/ 138941 w 277901"/>
                    <a:gd name="connsiteY5" fmla="*/ 41319 h 132378"/>
                    <a:gd name="connsiteX6" fmla="*/ 0 w 277901"/>
                    <a:gd name="connsiteY6" fmla="*/ 0 h 13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2378">
                      <a:moveTo>
                        <a:pt x="0" y="0"/>
                      </a:moveTo>
                      <a:lnTo>
                        <a:pt x="0" y="68085"/>
                      </a:lnTo>
                      <a:cubicBezTo>
                        <a:pt x="0" y="98479"/>
                        <a:pt x="57055" y="132378"/>
                        <a:pt x="138941" y="132378"/>
                      </a:cubicBezTo>
                      <a:cubicBezTo>
                        <a:pt x="220847" y="132378"/>
                        <a:pt x="277901" y="98489"/>
                        <a:pt x="277901" y="6808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19"/>
                        <a:pt x="138941" y="41319"/>
                      </a:cubicBezTo>
                      <a:cubicBezTo>
                        <a:pt x="79667" y="4131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45FED62-2934-C3B2-6E16-2D2DFF3ED262}"/>
                    </a:ext>
                  </a:extLst>
                </p:cNvPr>
                <p:cNvSpPr/>
                <p:nvPr/>
              </p:nvSpPr>
              <p:spPr>
                <a:xfrm>
                  <a:off x="1285036" y="2452536"/>
                  <a:ext cx="277901" cy="118662"/>
                </a:xfrm>
                <a:custGeom>
                  <a:avLst/>
                  <a:gdLst>
                    <a:gd name="connsiteX0" fmla="*/ 0 w 277901"/>
                    <a:gd name="connsiteY0" fmla="*/ 0 h 118662"/>
                    <a:gd name="connsiteX1" fmla="*/ 0 w 277901"/>
                    <a:gd name="connsiteY1" fmla="*/ 54435 h 118662"/>
                    <a:gd name="connsiteX2" fmla="*/ 138941 w 277901"/>
                    <a:gd name="connsiteY2" fmla="*/ 118662 h 118662"/>
                    <a:gd name="connsiteX3" fmla="*/ 277901 w 277901"/>
                    <a:gd name="connsiteY3" fmla="*/ 54435 h 118662"/>
                    <a:gd name="connsiteX4" fmla="*/ 277901 w 277901"/>
                    <a:gd name="connsiteY4" fmla="*/ 0 h 118662"/>
                    <a:gd name="connsiteX5" fmla="*/ 138941 w 277901"/>
                    <a:gd name="connsiteY5" fmla="*/ 41358 h 118662"/>
                    <a:gd name="connsiteX6" fmla="*/ 0 w 277901"/>
                    <a:gd name="connsiteY6" fmla="*/ 0 h 118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18662">
                      <a:moveTo>
                        <a:pt x="0" y="0"/>
                      </a:moveTo>
                      <a:lnTo>
                        <a:pt x="0" y="54435"/>
                      </a:lnTo>
                      <a:cubicBezTo>
                        <a:pt x="0" y="84830"/>
                        <a:pt x="57055" y="118662"/>
                        <a:pt x="138941" y="118662"/>
                      </a:cubicBezTo>
                      <a:cubicBezTo>
                        <a:pt x="220847" y="118662"/>
                        <a:pt x="277901" y="84830"/>
                        <a:pt x="277901" y="5443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58"/>
                        <a:pt x="138941" y="41358"/>
                      </a:cubicBezTo>
                      <a:cubicBezTo>
                        <a:pt x="79667" y="41348"/>
                        <a:pt x="28813" y="2500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499DA60-29DC-450A-0A18-344328C0D0F8}"/>
                    </a:ext>
                  </a:extLst>
                </p:cNvPr>
                <p:cNvSpPr/>
                <p:nvPr/>
              </p:nvSpPr>
              <p:spPr>
                <a:xfrm>
                  <a:off x="1285036" y="2555082"/>
                  <a:ext cx="277901" cy="130502"/>
                </a:xfrm>
                <a:custGeom>
                  <a:avLst/>
                  <a:gdLst>
                    <a:gd name="connsiteX0" fmla="*/ 0 w 277901"/>
                    <a:gd name="connsiteY0" fmla="*/ 0 h 130502"/>
                    <a:gd name="connsiteX1" fmla="*/ 0 w 277901"/>
                    <a:gd name="connsiteY1" fmla="*/ 66256 h 130502"/>
                    <a:gd name="connsiteX2" fmla="*/ 138941 w 277901"/>
                    <a:gd name="connsiteY2" fmla="*/ 130502 h 130502"/>
                    <a:gd name="connsiteX3" fmla="*/ 277901 w 277901"/>
                    <a:gd name="connsiteY3" fmla="*/ 66256 h 130502"/>
                    <a:gd name="connsiteX4" fmla="*/ 277901 w 277901"/>
                    <a:gd name="connsiteY4" fmla="*/ 0 h 130502"/>
                    <a:gd name="connsiteX5" fmla="*/ 138941 w 277901"/>
                    <a:gd name="connsiteY5" fmla="*/ 41329 h 130502"/>
                    <a:gd name="connsiteX6" fmla="*/ 0 w 277901"/>
                    <a:gd name="connsiteY6" fmla="*/ 0 h 13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0502">
                      <a:moveTo>
                        <a:pt x="0" y="0"/>
                      </a:moveTo>
                      <a:lnTo>
                        <a:pt x="0" y="66256"/>
                      </a:lnTo>
                      <a:cubicBezTo>
                        <a:pt x="0" y="96631"/>
                        <a:pt x="57055" y="130502"/>
                        <a:pt x="138941" y="130502"/>
                      </a:cubicBezTo>
                      <a:cubicBezTo>
                        <a:pt x="220847" y="130502"/>
                        <a:pt x="277901" y="96631"/>
                        <a:pt x="277901" y="66256"/>
                      </a:cubicBezTo>
                      <a:lnTo>
                        <a:pt x="277901" y="0"/>
                      </a:lnTo>
                      <a:cubicBezTo>
                        <a:pt x="249088" y="24994"/>
                        <a:pt x="198225" y="41329"/>
                        <a:pt x="138941" y="41329"/>
                      </a:cubicBezTo>
                      <a:cubicBezTo>
                        <a:pt x="79667" y="4132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2336D6E-AE65-EC93-9F90-AE2D26816950}"/>
                  </a:ext>
                </a:extLst>
              </p:cNvPr>
              <p:cNvGrpSpPr/>
              <p:nvPr/>
            </p:nvGrpSpPr>
            <p:grpSpPr>
              <a:xfrm>
                <a:off x="1659221" y="1843805"/>
                <a:ext cx="277901" cy="467556"/>
                <a:chOff x="1285036" y="2223870"/>
                <a:chExt cx="277901" cy="461714"/>
              </a:xfrm>
              <a:solidFill>
                <a:srgbClr val="002F65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8258E92-B035-0FEA-419A-93ECE7D665FE}"/>
                    </a:ext>
                  </a:extLst>
                </p:cNvPr>
                <p:cNvSpPr/>
                <p:nvPr/>
              </p:nvSpPr>
              <p:spPr>
                <a:xfrm>
                  <a:off x="1285036" y="2223870"/>
                  <a:ext cx="277901" cy="128539"/>
                </a:xfrm>
                <a:custGeom>
                  <a:avLst/>
                  <a:gdLst>
                    <a:gd name="connsiteX0" fmla="*/ 138941 w 277901"/>
                    <a:gd name="connsiteY0" fmla="*/ 0 h 128539"/>
                    <a:gd name="connsiteX1" fmla="*/ 0 w 277901"/>
                    <a:gd name="connsiteY1" fmla="*/ 64284 h 128539"/>
                    <a:gd name="connsiteX2" fmla="*/ 138941 w 277901"/>
                    <a:gd name="connsiteY2" fmla="*/ 128540 h 128539"/>
                    <a:gd name="connsiteX3" fmla="*/ 277901 w 277901"/>
                    <a:gd name="connsiteY3" fmla="*/ 64284 h 128539"/>
                    <a:gd name="connsiteX4" fmla="*/ 138941 w 277901"/>
                    <a:gd name="connsiteY4" fmla="*/ 0 h 12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901" h="128539">
                      <a:moveTo>
                        <a:pt x="138941" y="0"/>
                      </a:moveTo>
                      <a:cubicBezTo>
                        <a:pt x="57055" y="0"/>
                        <a:pt x="0" y="33861"/>
                        <a:pt x="0" y="64284"/>
                      </a:cubicBezTo>
                      <a:cubicBezTo>
                        <a:pt x="0" y="94669"/>
                        <a:pt x="57055" y="128540"/>
                        <a:pt x="138941" y="128540"/>
                      </a:cubicBezTo>
                      <a:cubicBezTo>
                        <a:pt x="220847" y="128540"/>
                        <a:pt x="277901" y="94669"/>
                        <a:pt x="277901" y="64284"/>
                      </a:cubicBezTo>
                      <a:cubicBezTo>
                        <a:pt x="277901" y="33852"/>
                        <a:pt x="220847" y="0"/>
                        <a:pt x="138941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2750316-164B-9F65-64EC-F1152FFACC83}"/>
                    </a:ext>
                  </a:extLst>
                </p:cNvPr>
                <p:cNvSpPr/>
                <p:nvPr/>
              </p:nvSpPr>
              <p:spPr>
                <a:xfrm>
                  <a:off x="1285036" y="2336293"/>
                  <a:ext cx="277901" cy="132378"/>
                </a:xfrm>
                <a:custGeom>
                  <a:avLst/>
                  <a:gdLst>
                    <a:gd name="connsiteX0" fmla="*/ 0 w 277901"/>
                    <a:gd name="connsiteY0" fmla="*/ 0 h 132378"/>
                    <a:gd name="connsiteX1" fmla="*/ 0 w 277901"/>
                    <a:gd name="connsiteY1" fmla="*/ 68085 h 132378"/>
                    <a:gd name="connsiteX2" fmla="*/ 138941 w 277901"/>
                    <a:gd name="connsiteY2" fmla="*/ 132378 h 132378"/>
                    <a:gd name="connsiteX3" fmla="*/ 277901 w 277901"/>
                    <a:gd name="connsiteY3" fmla="*/ 68085 h 132378"/>
                    <a:gd name="connsiteX4" fmla="*/ 277901 w 277901"/>
                    <a:gd name="connsiteY4" fmla="*/ 0 h 132378"/>
                    <a:gd name="connsiteX5" fmla="*/ 138941 w 277901"/>
                    <a:gd name="connsiteY5" fmla="*/ 41319 h 132378"/>
                    <a:gd name="connsiteX6" fmla="*/ 0 w 277901"/>
                    <a:gd name="connsiteY6" fmla="*/ 0 h 13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2378">
                      <a:moveTo>
                        <a:pt x="0" y="0"/>
                      </a:moveTo>
                      <a:lnTo>
                        <a:pt x="0" y="68085"/>
                      </a:lnTo>
                      <a:cubicBezTo>
                        <a:pt x="0" y="98479"/>
                        <a:pt x="57055" y="132378"/>
                        <a:pt x="138941" y="132378"/>
                      </a:cubicBezTo>
                      <a:cubicBezTo>
                        <a:pt x="220847" y="132378"/>
                        <a:pt x="277901" y="98489"/>
                        <a:pt x="277901" y="6808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19"/>
                        <a:pt x="138941" y="41319"/>
                      </a:cubicBezTo>
                      <a:cubicBezTo>
                        <a:pt x="79667" y="4131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1DAB6BA-5364-930E-5DB0-975010BB656E}"/>
                    </a:ext>
                  </a:extLst>
                </p:cNvPr>
                <p:cNvSpPr/>
                <p:nvPr/>
              </p:nvSpPr>
              <p:spPr>
                <a:xfrm>
                  <a:off x="1285036" y="2452536"/>
                  <a:ext cx="277901" cy="118662"/>
                </a:xfrm>
                <a:custGeom>
                  <a:avLst/>
                  <a:gdLst>
                    <a:gd name="connsiteX0" fmla="*/ 0 w 277901"/>
                    <a:gd name="connsiteY0" fmla="*/ 0 h 118662"/>
                    <a:gd name="connsiteX1" fmla="*/ 0 w 277901"/>
                    <a:gd name="connsiteY1" fmla="*/ 54435 h 118662"/>
                    <a:gd name="connsiteX2" fmla="*/ 138941 w 277901"/>
                    <a:gd name="connsiteY2" fmla="*/ 118662 h 118662"/>
                    <a:gd name="connsiteX3" fmla="*/ 277901 w 277901"/>
                    <a:gd name="connsiteY3" fmla="*/ 54435 h 118662"/>
                    <a:gd name="connsiteX4" fmla="*/ 277901 w 277901"/>
                    <a:gd name="connsiteY4" fmla="*/ 0 h 118662"/>
                    <a:gd name="connsiteX5" fmla="*/ 138941 w 277901"/>
                    <a:gd name="connsiteY5" fmla="*/ 41358 h 118662"/>
                    <a:gd name="connsiteX6" fmla="*/ 0 w 277901"/>
                    <a:gd name="connsiteY6" fmla="*/ 0 h 118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18662">
                      <a:moveTo>
                        <a:pt x="0" y="0"/>
                      </a:moveTo>
                      <a:lnTo>
                        <a:pt x="0" y="54435"/>
                      </a:lnTo>
                      <a:cubicBezTo>
                        <a:pt x="0" y="84830"/>
                        <a:pt x="57055" y="118662"/>
                        <a:pt x="138941" y="118662"/>
                      </a:cubicBezTo>
                      <a:cubicBezTo>
                        <a:pt x="220847" y="118662"/>
                        <a:pt x="277901" y="84830"/>
                        <a:pt x="277901" y="5443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58"/>
                        <a:pt x="138941" y="41358"/>
                      </a:cubicBezTo>
                      <a:cubicBezTo>
                        <a:pt x="79667" y="41348"/>
                        <a:pt x="28813" y="25003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4EA3D84-2DEA-3A53-AF8F-ABC616B070E8}"/>
                    </a:ext>
                  </a:extLst>
                </p:cNvPr>
                <p:cNvSpPr/>
                <p:nvPr/>
              </p:nvSpPr>
              <p:spPr>
                <a:xfrm>
                  <a:off x="1285036" y="2555082"/>
                  <a:ext cx="277901" cy="130502"/>
                </a:xfrm>
                <a:custGeom>
                  <a:avLst/>
                  <a:gdLst>
                    <a:gd name="connsiteX0" fmla="*/ 0 w 277901"/>
                    <a:gd name="connsiteY0" fmla="*/ 0 h 130502"/>
                    <a:gd name="connsiteX1" fmla="*/ 0 w 277901"/>
                    <a:gd name="connsiteY1" fmla="*/ 66256 h 130502"/>
                    <a:gd name="connsiteX2" fmla="*/ 138941 w 277901"/>
                    <a:gd name="connsiteY2" fmla="*/ 130502 h 130502"/>
                    <a:gd name="connsiteX3" fmla="*/ 277901 w 277901"/>
                    <a:gd name="connsiteY3" fmla="*/ 66256 h 130502"/>
                    <a:gd name="connsiteX4" fmla="*/ 277901 w 277901"/>
                    <a:gd name="connsiteY4" fmla="*/ 0 h 130502"/>
                    <a:gd name="connsiteX5" fmla="*/ 138941 w 277901"/>
                    <a:gd name="connsiteY5" fmla="*/ 41329 h 130502"/>
                    <a:gd name="connsiteX6" fmla="*/ 0 w 277901"/>
                    <a:gd name="connsiteY6" fmla="*/ 0 h 13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0502">
                      <a:moveTo>
                        <a:pt x="0" y="0"/>
                      </a:moveTo>
                      <a:lnTo>
                        <a:pt x="0" y="66256"/>
                      </a:lnTo>
                      <a:cubicBezTo>
                        <a:pt x="0" y="96631"/>
                        <a:pt x="57055" y="130502"/>
                        <a:pt x="138941" y="130502"/>
                      </a:cubicBezTo>
                      <a:cubicBezTo>
                        <a:pt x="220847" y="130502"/>
                        <a:pt x="277901" y="96631"/>
                        <a:pt x="277901" y="66256"/>
                      </a:cubicBezTo>
                      <a:lnTo>
                        <a:pt x="277901" y="0"/>
                      </a:lnTo>
                      <a:cubicBezTo>
                        <a:pt x="249088" y="24994"/>
                        <a:pt x="198225" y="41329"/>
                        <a:pt x="138941" y="41329"/>
                      </a:cubicBezTo>
                      <a:cubicBezTo>
                        <a:pt x="79667" y="4132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2582263-5A5D-032E-F3E8-4C82049DB87F}"/>
                  </a:ext>
                </a:extLst>
              </p:cNvPr>
              <p:cNvGrpSpPr/>
              <p:nvPr/>
            </p:nvGrpSpPr>
            <p:grpSpPr>
              <a:xfrm>
                <a:off x="798280" y="2887963"/>
                <a:ext cx="2062998" cy="929675"/>
                <a:chOff x="-24978" y="2031102"/>
                <a:chExt cx="2062998" cy="91805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ED30ECA-C428-B9B1-8BE2-3D0BF034B773}"/>
                    </a:ext>
                  </a:extLst>
                </p:cNvPr>
                <p:cNvGrpSpPr/>
                <p:nvPr/>
              </p:nvGrpSpPr>
              <p:grpSpPr>
                <a:xfrm>
                  <a:off x="856411" y="2031102"/>
                  <a:ext cx="277901" cy="461714"/>
                  <a:chOff x="1285036" y="2223870"/>
                  <a:chExt cx="277901" cy="461714"/>
                </a:xfrm>
                <a:solidFill>
                  <a:srgbClr val="002F65"/>
                </a:solidFill>
              </p:grpSpPr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712B513-E2ED-3D02-9DC7-69B7BD3FDF4E}"/>
                      </a:ext>
                    </a:extLst>
                  </p:cNvPr>
                  <p:cNvSpPr/>
                  <p:nvPr/>
                </p:nvSpPr>
                <p:spPr>
                  <a:xfrm>
                    <a:off x="1285036" y="2223870"/>
                    <a:ext cx="277901" cy="128539"/>
                  </a:xfrm>
                  <a:custGeom>
                    <a:avLst/>
                    <a:gdLst>
                      <a:gd name="connsiteX0" fmla="*/ 138941 w 277901"/>
                      <a:gd name="connsiteY0" fmla="*/ 0 h 128539"/>
                      <a:gd name="connsiteX1" fmla="*/ 0 w 277901"/>
                      <a:gd name="connsiteY1" fmla="*/ 64284 h 128539"/>
                      <a:gd name="connsiteX2" fmla="*/ 138941 w 277901"/>
                      <a:gd name="connsiteY2" fmla="*/ 128540 h 128539"/>
                      <a:gd name="connsiteX3" fmla="*/ 277901 w 277901"/>
                      <a:gd name="connsiteY3" fmla="*/ 64284 h 128539"/>
                      <a:gd name="connsiteX4" fmla="*/ 138941 w 277901"/>
                      <a:gd name="connsiteY4" fmla="*/ 0 h 128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01" h="128539">
                        <a:moveTo>
                          <a:pt x="138941" y="0"/>
                        </a:moveTo>
                        <a:cubicBezTo>
                          <a:pt x="57055" y="0"/>
                          <a:pt x="0" y="33861"/>
                          <a:pt x="0" y="64284"/>
                        </a:cubicBezTo>
                        <a:cubicBezTo>
                          <a:pt x="0" y="94669"/>
                          <a:pt x="57055" y="128540"/>
                          <a:pt x="138941" y="128540"/>
                        </a:cubicBezTo>
                        <a:cubicBezTo>
                          <a:pt x="220847" y="128540"/>
                          <a:pt x="277901" y="94669"/>
                          <a:pt x="277901" y="64284"/>
                        </a:cubicBezTo>
                        <a:cubicBezTo>
                          <a:pt x="277901" y="33852"/>
                          <a:pt x="220847" y="0"/>
                          <a:pt x="138941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3C6FF810-54A3-9170-ECC4-990AC00FF134}"/>
                      </a:ext>
                    </a:extLst>
                  </p:cNvPr>
                  <p:cNvSpPr/>
                  <p:nvPr/>
                </p:nvSpPr>
                <p:spPr>
                  <a:xfrm>
                    <a:off x="1285036" y="2336293"/>
                    <a:ext cx="277901" cy="132378"/>
                  </a:xfrm>
                  <a:custGeom>
                    <a:avLst/>
                    <a:gdLst>
                      <a:gd name="connsiteX0" fmla="*/ 0 w 277901"/>
                      <a:gd name="connsiteY0" fmla="*/ 0 h 132378"/>
                      <a:gd name="connsiteX1" fmla="*/ 0 w 277901"/>
                      <a:gd name="connsiteY1" fmla="*/ 68085 h 132378"/>
                      <a:gd name="connsiteX2" fmla="*/ 138941 w 277901"/>
                      <a:gd name="connsiteY2" fmla="*/ 132378 h 132378"/>
                      <a:gd name="connsiteX3" fmla="*/ 277901 w 277901"/>
                      <a:gd name="connsiteY3" fmla="*/ 68085 h 132378"/>
                      <a:gd name="connsiteX4" fmla="*/ 277901 w 277901"/>
                      <a:gd name="connsiteY4" fmla="*/ 0 h 132378"/>
                      <a:gd name="connsiteX5" fmla="*/ 138941 w 277901"/>
                      <a:gd name="connsiteY5" fmla="*/ 41319 h 132378"/>
                      <a:gd name="connsiteX6" fmla="*/ 0 w 277901"/>
                      <a:gd name="connsiteY6" fmla="*/ 0 h 13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2378">
                        <a:moveTo>
                          <a:pt x="0" y="0"/>
                        </a:moveTo>
                        <a:lnTo>
                          <a:pt x="0" y="68085"/>
                        </a:lnTo>
                        <a:cubicBezTo>
                          <a:pt x="0" y="98479"/>
                          <a:pt x="57055" y="132378"/>
                          <a:pt x="138941" y="132378"/>
                        </a:cubicBezTo>
                        <a:cubicBezTo>
                          <a:pt x="220847" y="132378"/>
                          <a:pt x="277901" y="98489"/>
                          <a:pt x="277901" y="6808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19"/>
                          <a:pt x="138941" y="41319"/>
                        </a:cubicBezTo>
                        <a:cubicBezTo>
                          <a:pt x="79667" y="4131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rgbClr val="333399"/>
                      </a:solidFill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B2609E2F-761A-0779-4042-589A7C5637D2}"/>
                      </a:ext>
                    </a:extLst>
                  </p:cNvPr>
                  <p:cNvSpPr/>
                  <p:nvPr/>
                </p:nvSpPr>
                <p:spPr>
                  <a:xfrm>
                    <a:off x="1285036" y="2452536"/>
                    <a:ext cx="277901" cy="118662"/>
                  </a:xfrm>
                  <a:custGeom>
                    <a:avLst/>
                    <a:gdLst>
                      <a:gd name="connsiteX0" fmla="*/ 0 w 277901"/>
                      <a:gd name="connsiteY0" fmla="*/ 0 h 118662"/>
                      <a:gd name="connsiteX1" fmla="*/ 0 w 277901"/>
                      <a:gd name="connsiteY1" fmla="*/ 54435 h 118662"/>
                      <a:gd name="connsiteX2" fmla="*/ 138941 w 277901"/>
                      <a:gd name="connsiteY2" fmla="*/ 118662 h 118662"/>
                      <a:gd name="connsiteX3" fmla="*/ 277901 w 277901"/>
                      <a:gd name="connsiteY3" fmla="*/ 54435 h 118662"/>
                      <a:gd name="connsiteX4" fmla="*/ 277901 w 277901"/>
                      <a:gd name="connsiteY4" fmla="*/ 0 h 118662"/>
                      <a:gd name="connsiteX5" fmla="*/ 138941 w 277901"/>
                      <a:gd name="connsiteY5" fmla="*/ 41358 h 118662"/>
                      <a:gd name="connsiteX6" fmla="*/ 0 w 277901"/>
                      <a:gd name="connsiteY6" fmla="*/ 0 h 118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18662">
                        <a:moveTo>
                          <a:pt x="0" y="0"/>
                        </a:moveTo>
                        <a:lnTo>
                          <a:pt x="0" y="54435"/>
                        </a:lnTo>
                        <a:cubicBezTo>
                          <a:pt x="0" y="84830"/>
                          <a:pt x="57055" y="118662"/>
                          <a:pt x="138941" y="118662"/>
                        </a:cubicBezTo>
                        <a:cubicBezTo>
                          <a:pt x="220847" y="118662"/>
                          <a:pt x="277901" y="84830"/>
                          <a:pt x="277901" y="5443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58"/>
                          <a:pt x="138941" y="41358"/>
                        </a:cubicBezTo>
                        <a:cubicBezTo>
                          <a:pt x="79667" y="41348"/>
                          <a:pt x="28813" y="25003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rgbClr val="333399"/>
                      </a:solidFill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0FBA6F6-955D-FC97-D2A8-BECF969B9A8E}"/>
                      </a:ext>
                    </a:extLst>
                  </p:cNvPr>
                  <p:cNvSpPr/>
                  <p:nvPr/>
                </p:nvSpPr>
                <p:spPr>
                  <a:xfrm>
                    <a:off x="1285036" y="2555082"/>
                    <a:ext cx="277901" cy="130502"/>
                  </a:xfrm>
                  <a:custGeom>
                    <a:avLst/>
                    <a:gdLst>
                      <a:gd name="connsiteX0" fmla="*/ 0 w 277901"/>
                      <a:gd name="connsiteY0" fmla="*/ 0 h 130502"/>
                      <a:gd name="connsiteX1" fmla="*/ 0 w 277901"/>
                      <a:gd name="connsiteY1" fmla="*/ 66256 h 130502"/>
                      <a:gd name="connsiteX2" fmla="*/ 138941 w 277901"/>
                      <a:gd name="connsiteY2" fmla="*/ 130502 h 130502"/>
                      <a:gd name="connsiteX3" fmla="*/ 277901 w 277901"/>
                      <a:gd name="connsiteY3" fmla="*/ 66256 h 130502"/>
                      <a:gd name="connsiteX4" fmla="*/ 277901 w 277901"/>
                      <a:gd name="connsiteY4" fmla="*/ 0 h 130502"/>
                      <a:gd name="connsiteX5" fmla="*/ 138941 w 277901"/>
                      <a:gd name="connsiteY5" fmla="*/ 41329 h 130502"/>
                      <a:gd name="connsiteX6" fmla="*/ 0 w 277901"/>
                      <a:gd name="connsiteY6" fmla="*/ 0 h 13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0502">
                        <a:moveTo>
                          <a:pt x="0" y="0"/>
                        </a:moveTo>
                        <a:lnTo>
                          <a:pt x="0" y="66256"/>
                        </a:lnTo>
                        <a:cubicBezTo>
                          <a:pt x="0" y="96631"/>
                          <a:pt x="57055" y="130502"/>
                          <a:pt x="138941" y="130502"/>
                        </a:cubicBezTo>
                        <a:cubicBezTo>
                          <a:pt x="220847" y="130502"/>
                          <a:pt x="277901" y="96631"/>
                          <a:pt x="277901" y="66256"/>
                        </a:cubicBezTo>
                        <a:lnTo>
                          <a:pt x="277901" y="0"/>
                        </a:lnTo>
                        <a:cubicBezTo>
                          <a:pt x="249088" y="24994"/>
                          <a:pt x="198225" y="41329"/>
                          <a:pt x="138941" y="41329"/>
                        </a:cubicBezTo>
                        <a:cubicBezTo>
                          <a:pt x="79667" y="4132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solidFill>
                        <a:srgbClr val="333399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7CF3484-3613-7A00-8306-36FF7DEA0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978" y="2523657"/>
                      <a:ext cx="2062998" cy="4255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dataset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a14:m>
                      <a:r>
                        <a:rPr lang="en-US" sz="1100" dirty="0"/>
                        <a:t> for task </a:t>
                      </a:r>
                      <a14:m>
                        <m:oMath xmlns:m="http://schemas.openxmlformats.org/officeDocument/2006/math"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a14:m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data points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oMath>
                      </a14:m>
                      <a:r>
                        <a:rPr lang="en-US" sz="1100" dirty="0"/>
                        <a:t> </a:t>
                      </a:r>
                      <a:r>
                        <a:rPr lang="en-US" altLang="zh-CN" sz="1100" dirty="0"/>
                        <a:t>or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oMath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7CF3484-3613-7A00-8306-36FF7DEA0B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978" y="2523657"/>
                      <a:ext cx="2062998" cy="4255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637E150-B430-C7C6-C17F-F9805435A889}"/>
                </a:ext>
              </a:extLst>
            </p:cNvPr>
            <p:cNvGrpSpPr/>
            <p:nvPr/>
          </p:nvGrpSpPr>
          <p:grpSpPr>
            <a:xfrm>
              <a:off x="2037626" y="902622"/>
              <a:ext cx="1289957" cy="2525129"/>
              <a:chOff x="3143017" y="1416738"/>
              <a:chExt cx="1289957" cy="249357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1358C5-8506-5B31-084D-7DBF902E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3017" y="2570111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FC887-8743-9AF9-2FC0-E24C3DD317B4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608" y="2282114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33669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FC887-8743-9AF9-2FC0-E24C3DD317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608" y="2282114"/>
                    <a:ext cx="643724" cy="2776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8BDB586-9E22-45BF-59E8-0E58C5196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948" y="1452873"/>
                <a:ext cx="1231025" cy="71073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E1A2854-FEA1-3D5F-CFF4-0AE94CF7AB4A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3195840" y="2939434"/>
                <a:ext cx="1231025" cy="71073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CD9FE02-C6FB-EA34-1DE4-3B0DC407F0BA}"/>
                      </a:ext>
                    </a:extLst>
                  </p:cNvPr>
                  <p:cNvSpPr txBox="1"/>
                  <p:nvPr/>
                </p:nvSpPr>
                <p:spPr>
                  <a:xfrm>
                    <a:off x="3481926" y="1416738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8FAAD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CD9FE02-C6FB-EA34-1DE4-3B0DC407F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926" y="1416738"/>
                    <a:ext cx="643724" cy="2776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879DC1-1311-5E3D-C3C5-18B2CDB8C36B}"/>
                      </a:ext>
                    </a:extLst>
                  </p:cNvPr>
                  <p:cNvSpPr txBox="1"/>
                  <p:nvPr/>
                </p:nvSpPr>
                <p:spPr>
                  <a:xfrm>
                    <a:off x="3481924" y="2994289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002F6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879DC1-1311-5E3D-C3C5-18B2CDB8C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924" y="2994289"/>
                    <a:ext cx="643724" cy="2776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F97FB04-790E-B857-2283-636BC8301D63}"/>
                </a:ext>
              </a:extLst>
            </p:cNvPr>
            <p:cNvGrpSpPr/>
            <p:nvPr/>
          </p:nvGrpSpPr>
          <p:grpSpPr>
            <a:xfrm>
              <a:off x="2975565" y="1729780"/>
              <a:ext cx="2115776" cy="1277366"/>
              <a:chOff x="3976350" y="2249622"/>
              <a:chExt cx="2115776" cy="127736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C91614F-7E1E-C352-33B3-4312A9C53A13}"/>
                  </a:ext>
                </a:extLst>
              </p:cNvPr>
              <p:cNvGrpSpPr/>
              <p:nvPr/>
            </p:nvGrpSpPr>
            <p:grpSpPr>
              <a:xfrm>
                <a:off x="4781341" y="2249622"/>
                <a:ext cx="608246" cy="619159"/>
                <a:chOff x="3224850" y="1926495"/>
                <a:chExt cx="672647" cy="68472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B3718FF-FCF3-C613-6FEC-85420E8D3B65}"/>
                    </a:ext>
                  </a:extLst>
                </p:cNvPr>
                <p:cNvSpPr/>
                <p:nvPr/>
              </p:nvSpPr>
              <p:spPr>
                <a:xfrm>
                  <a:off x="3224850" y="1926495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726BDAE-10F4-D0A8-E086-D91C08B934F5}"/>
                    </a:ext>
                  </a:extLst>
                </p:cNvPr>
                <p:cNvSpPr/>
                <p:nvPr/>
              </p:nvSpPr>
              <p:spPr>
                <a:xfrm>
                  <a:off x="3224853" y="2194331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6B61F22-4036-3449-AF40-A5A60865269B}"/>
                    </a:ext>
                  </a:extLst>
                </p:cNvPr>
                <p:cNvSpPr/>
                <p:nvPr/>
              </p:nvSpPr>
              <p:spPr>
                <a:xfrm>
                  <a:off x="3224857" y="2460176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A652348-911B-5331-075F-1BB71BD6DC0F}"/>
                    </a:ext>
                  </a:extLst>
                </p:cNvPr>
                <p:cNvSpPr/>
                <p:nvPr/>
              </p:nvSpPr>
              <p:spPr>
                <a:xfrm>
                  <a:off x="3503800" y="1926496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AE4B311-9418-A882-5936-51358C412572}"/>
                    </a:ext>
                  </a:extLst>
                </p:cNvPr>
                <p:cNvSpPr/>
                <p:nvPr/>
              </p:nvSpPr>
              <p:spPr>
                <a:xfrm>
                  <a:off x="3503800" y="2194332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F632087-DE58-9B13-7197-3C9226148CD0}"/>
                    </a:ext>
                  </a:extLst>
                </p:cNvPr>
                <p:cNvSpPr/>
                <p:nvPr/>
              </p:nvSpPr>
              <p:spPr>
                <a:xfrm>
                  <a:off x="3503800" y="2460178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D515775-EDBF-1771-DC90-C43F8CC3DDA0}"/>
                    </a:ext>
                  </a:extLst>
                </p:cNvPr>
                <p:cNvSpPr/>
                <p:nvPr/>
              </p:nvSpPr>
              <p:spPr>
                <a:xfrm>
                  <a:off x="3746459" y="2043291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2E08856-0FD7-E67D-EFB1-32B0D0C5A938}"/>
                    </a:ext>
                  </a:extLst>
                </p:cNvPr>
                <p:cNvSpPr/>
                <p:nvPr/>
              </p:nvSpPr>
              <p:spPr>
                <a:xfrm>
                  <a:off x="3746458" y="2311127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CE9C86F-3416-1B0B-8DAA-E9589C37B2E7}"/>
                    </a:ext>
                  </a:extLst>
                </p:cNvPr>
                <p:cNvCxnSpPr>
                  <a:stCxn id="59" idx="6"/>
                  <a:endCxn id="63" idx="2"/>
                </p:cNvCxnSpPr>
                <p:nvPr/>
              </p:nvCxnSpPr>
              <p:spPr>
                <a:xfrm>
                  <a:off x="3375898" y="2002015"/>
                  <a:ext cx="127904" cy="267837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8340618-65CB-6D5F-EBED-4ADE34C227CF}"/>
                    </a:ext>
                  </a:extLst>
                </p:cNvPr>
                <p:cNvCxnSpPr>
                  <a:cxnSpLocks/>
                  <a:stCxn id="59" idx="6"/>
                  <a:endCxn id="62" idx="2"/>
                </p:cNvCxnSpPr>
                <p:nvPr/>
              </p:nvCxnSpPr>
              <p:spPr>
                <a:xfrm>
                  <a:off x="3375907" y="2002015"/>
                  <a:ext cx="127904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8644BF1-6DEB-EFC3-F049-7CA1AE7D40C3}"/>
                    </a:ext>
                  </a:extLst>
                </p:cNvPr>
                <p:cNvCxnSpPr>
                  <a:cxnSpLocks/>
                  <a:stCxn id="59" idx="6"/>
                  <a:endCxn id="64" idx="2"/>
                </p:cNvCxnSpPr>
                <p:nvPr/>
              </p:nvCxnSpPr>
              <p:spPr>
                <a:xfrm>
                  <a:off x="3375911" y="2002015"/>
                  <a:ext cx="127905" cy="533682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C6E529B-3947-A068-082E-09E7F71CDF21}"/>
                    </a:ext>
                  </a:extLst>
                </p:cNvPr>
                <p:cNvCxnSpPr>
                  <a:cxnSpLocks/>
                  <a:stCxn id="60" idx="6"/>
                  <a:endCxn id="62" idx="2"/>
                </p:cNvCxnSpPr>
                <p:nvPr/>
              </p:nvCxnSpPr>
              <p:spPr>
                <a:xfrm flipV="1">
                  <a:off x="3375911" y="2002015"/>
                  <a:ext cx="127905" cy="267837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598D638-4A0D-BB1E-5C3D-89F0249AE62E}"/>
                    </a:ext>
                  </a:extLst>
                </p:cNvPr>
                <p:cNvCxnSpPr>
                  <a:cxnSpLocks/>
                  <a:stCxn id="60" idx="6"/>
                  <a:endCxn id="63" idx="2"/>
                </p:cNvCxnSpPr>
                <p:nvPr/>
              </p:nvCxnSpPr>
              <p:spPr>
                <a:xfrm>
                  <a:off x="3375918" y="2269850"/>
                  <a:ext cx="127905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0FB1A34-1923-2686-FCD8-25626F0386D0}"/>
                    </a:ext>
                  </a:extLst>
                </p:cNvPr>
                <p:cNvCxnSpPr>
                  <a:cxnSpLocks/>
                  <a:stCxn id="60" idx="6"/>
                  <a:endCxn id="64" idx="2"/>
                </p:cNvCxnSpPr>
                <p:nvPr/>
              </p:nvCxnSpPr>
              <p:spPr>
                <a:xfrm>
                  <a:off x="3375920" y="2269850"/>
                  <a:ext cx="127905" cy="26584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2400E5C-442F-8041-4D8F-E39AC7D5B7A7}"/>
                    </a:ext>
                  </a:extLst>
                </p:cNvPr>
                <p:cNvCxnSpPr>
                  <a:cxnSpLocks/>
                  <a:stCxn id="61" idx="6"/>
                  <a:endCxn id="62" idx="2"/>
                </p:cNvCxnSpPr>
                <p:nvPr/>
              </p:nvCxnSpPr>
              <p:spPr>
                <a:xfrm flipV="1">
                  <a:off x="3375928" y="2002016"/>
                  <a:ext cx="127905" cy="533682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6BBFB57-F465-29C1-798A-2E577E9CF2EB}"/>
                    </a:ext>
                  </a:extLst>
                </p:cNvPr>
                <p:cNvCxnSpPr>
                  <a:cxnSpLocks/>
                  <a:stCxn id="61" idx="6"/>
                  <a:endCxn id="63" idx="2"/>
                </p:cNvCxnSpPr>
                <p:nvPr/>
              </p:nvCxnSpPr>
              <p:spPr>
                <a:xfrm flipV="1">
                  <a:off x="3375932" y="2269851"/>
                  <a:ext cx="127905" cy="26584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2B9FCB3-34E5-0E5A-28B2-2435833D6E35}"/>
                    </a:ext>
                  </a:extLst>
                </p:cNvPr>
                <p:cNvCxnSpPr>
                  <a:cxnSpLocks/>
                  <a:stCxn id="61" idx="6"/>
                  <a:endCxn id="64" idx="2"/>
                </p:cNvCxnSpPr>
                <p:nvPr/>
              </p:nvCxnSpPr>
              <p:spPr>
                <a:xfrm>
                  <a:off x="3375932" y="2535697"/>
                  <a:ext cx="127905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337FFA1-5E51-34FE-07C2-68CA1AF69058}"/>
                    </a:ext>
                  </a:extLst>
                </p:cNvPr>
                <p:cNvCxnSpPr>
                  <a:cxnSpLocks/>
                  <a:stCxn id="62" idx="6"/>
                  <a:endCxn id="65" idx="2"/>
                </p:cNvCxnSpPr>
                <p:nvPr/>
              </p:nvCxnSpPr>
              <p:spPr>
                <a:xfrm>
                  <a:off x="3654879" y="2002018"/>
                  <a:ext cx="91620" cy="11679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1EEB638-3DA8-87FA-A0C8-F777B700B080}"/>
                    </a:ext>
                  </a:extLst>
                </p:cNvPr>
                <p:cNvCxnSpPr>
                  <a:cxnSpLocks/>
                  <a:stCxn id="62" idx="6"/>
                  <a:endCxn id="66" idx="2"/>
                </p:cNvCxnSpPr>
                <p:nvPr/>
              </p:nvCxnSpPr>
              <p:spPr>
                <a:xfrm>
                  <a:off x="3654876" y="2002019"/>
                  <a:ext cx="91620" cy="384632"/>
                </a:xfrm>
                <a:prstGeom prst="line">
                  <a:avLst/>
                </a:prstGeom>
                <a:solidFill>
                  <a:srgbClr val="002F65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D1152CF-91C8-C80C-94FF-E59FEDE94B85}"/>
                    </a:ext>
                  </a:extLst>
                </p:cNvPr>
                <p:cNvCxnSpPr>
                  <a:cxnSpLocks/>
                  <a:stCxn id="63" idx="6"/>
                  <a:endCxn id="65" idx="2"/>
                </p:cNvCxnSpPr>
                <p:nvPr/>
              </p:nvCxnSpPr>
              <p:spPr>
                <a:xfrm flipV="1">
                  <a:off x="3654879" y="2118813"/>
                  <a:ext cx="91620" cy="151039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D0C99-B203-C57B-40FD-D8959387A7F0}"/>
                    </a:ext>
                  </a:extLst>
                </p:cNvPr>
                <p:cNvCxnSpPr>
                  <a:cxnSpLocks/>
                  <a:stCxn id="63" idx="6"/>
                  <a:endCxn id="66" idx="2"/>
                </p:cNvCxnSpPr>
                <p:nvPr/>
              </p:nvCxnSpPr>
              <p:spPr>
                <a:xfrm>
                  <a:off x="3654860" y="2269852"/>
                  <a:ext cx="91620" cy="11679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C15994B-A259-B1CA-8F6A-E603DDDAE482}"/>
                    </a:ext>
                  </a:extLst>
                </p:cNvPr>
                <p:cNvCxnSpPr>
                  <a:cxnSpLocks/>
                  <a:stCxn id="66" idx="2"/>
                  <a:endCxn id="64" idx="6"/>
                </p:cNvCxnSpPr>
                <p:nvPr/>
              </p:nvCxnSpPr>
              <p:spPr>
                <a:xfrm flipH="1">
                  <a:off x="3654878" y="2386651"/>
                  <a:ext cx="91620" cy="14905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37AF89B-9BF2-9DA0-D54C-99BA4CE789BD}"/>
                    </a:ext>
                  </a:extLst>
                </p:cNvPr>
                <p:cNvCxnSpPr>
                  <a:cxnSpLocks/>
                  <a:stCxn id="64" idx="6"/>
                  <a:endCxn id="65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BED0CDC-BED3-539F-C7CF-CD0C65FFCCAF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50" y="2912334"/>
                    <a:ext cx="2115776" cy="6146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prediction model </a:t>
                    </a:r>
                    <a14:m>
                      <m:oMath xmlns:m="http://schemas.openxmlformats.org/officeDocument/2006/math">
                        <m:r>
                          <a:rPr lang="en-US" sz="110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a14:m>
                    <a:endParaRPr lang="en-US" sz="1100" dirty="0"/>
                  </a:p>
                  <a:p>
                    <a:pPr algn="ctr"/>
                    <a:r>
                      <a:rPr lang="en-US" sz="1100" dirty="0"/>
                      <a:t>with parameters </a:t>
                    </a:r>
                    <a14:m>
                      <m:oMath xmlns:m="http://schemas.openxmlformats.org/officeDocument/2006/math">
                        <m:r>
                          <a:rPr lang="en-US" sz="110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a14:m>
                    <a:endParaRPr lang="en-US" sz="11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BED0CDC-BED3-539F-C7CF-CD0C65FFCC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50" y="2912334"/>
                    <a:ext cx="2115776" cy="6146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AE23BE7-AB6A-E33D-4997-B696AE55EE2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738" y="2052373"/>
              <a:ext cx="128995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FDFC70-0ACB-E40D-0403-8565EEA963EB}"/>
                </a:ext>
              </a:extLst>
            </p:cNvPr>
            <p:cNvSpPr txBox="1"/>
            <p:nvPr/>
          </p:nvSpPr>
          <p:spPr>
            <a:xfrm>
              <a:off x="4542204" y="1792371"/>
              <a:ext cx="16695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200" dirty="0">
                <a:solidFill>
                  <a:srgbClr val="76717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C81EF73-6B32-B760-F894-9F7C4723B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5750" y="2173919"/>
              <a:ext cx="1249223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27E516-5ABA-7314-C07A-1A263E698FF5}"/>
                </a:ext>
              </a:extLst>
            </p:cNvPr>
            <p:cNvGrpSpPr/>
            <p:nvPr/>
          </p:nvGrpSpPr>
          <p:grpSpPr>
            <a:xfrm>
              <a:off x="6019560" y="602908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EF931E91-D410-E223-C62B-B44801514C89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73859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73859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738591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738591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738591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EF931E91-D410-E223-C62B-B44801514C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9574"/>
                    </a:stretch>
                  </a:blipFill>
                  <a:ln w="19050">
                    <a:solidFill>
                      <a:srgbClr val="73859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B95F3EA-045A-55CA-7CCC-E3FBC7C18BB0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组合 1">
                <a:extLst>
                  <a:ext uri="{FF2B5EF4-FFF2-40B4-BE49-F238E27FC236}">
                    <a16:creationId xmlns:a16="http://schemas.microsoft.com/office/drawing/2014/main" id="{194B41A5-FBB9-4754-3065-10A5C98CE92C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11" name="Freeform 6">
                  <a:extLst>
                    <a:ext uri="{FF2B5EF4-FFF2-40B4-BE49-F238E27FC236}">
                      <a16:creationId xmlns:a16="http://schemas.microsoft.com/office/drawing/2014/main" id="{240F9D95-5E74-03EE-23B9-390D0457DC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7">
                  <a:extLst>
                    <a:ext uri="{FF2B5EF4-FFF2-40B4-BE49-F238E27FC236}">
                      <a16:creationId xmlns:a16="http://schemas.microsoft.com/office/drawing/2014/main" id="{F2003A81-12BD-32C8-A1BC-71225B0B9C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Oval 8">
                  <a:extLst>
                    <a:ext uri="{FF2B5EF4-FFF2-40B4-BE49-F238E27FC236}">
                      <a16:creationId xmlns:a16="http://schemas.microsoft.com/office/drawing/2014/main" id="{013E6998-42BF-41C0-401F-4AB02F39D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6ADE4E-6C50-C509-260F-9CEB3B727FCC}"/>
                </a:ext>
              </a:extLst>
            </p:cNvPr>
            <p:cNvGrpSpPr/>
            <p:nvPr/>
          </p:nvGrpSpPr>
          <p:grpSpPr>
            <a:xfrm>
              <a:off x="6014343" y="1679466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626AD2D4-0F64-818D-B52B-2C3CFE28C38F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366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336699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336699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336699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336699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626AD2D4-0F64-818D-B52B-2C3CFE28C3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9574"/>
                    </a:stretch>
                  </a:blipFill>
                  <a:ln w="19050">
                    <a:solidFill>
                      <a:srgbClr val="336699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91B38B4-FAA6-9A6B-AE7F-B3D3142ED44B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组合 1">
                <a:extLst>
                  <a:ext uri="{FF2B5EF4-FFF2-40B4-BE49-F238E27FC236}">
                    <a16:creationId xmlns:a16="http://schemas.microsoft.com/office/drawing/2014/main" id="{0B8FC9C3-AC94-804C-9046-00138774DB10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20" name="Freeform 6">
                  <a:extLst>
                    <a:ext uri="{FF2B5EF4-FFF2-40B4-BE49-F238E27FC236}">
                      <a16:creationId xmlns:a16="http://schemas.microsoft.com/office/drawing/2014/main" id="{5D684B18-7791-15F3-B845-084359836E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:a16="http://schemas.microsoft.com/office/drawing/2014/main" id="{68FC7C94-EA4B-4B61-FA50-A4FE78B522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Oval 8">
                  <a:extLst>
                    <a:ext uri="{FF2B5EF4-FFF2-40B4-BE49-F238E27FC236}">
                      <a16:creationId xmlns:a16="http://schemas.microsoft.com/office/drawing/2014/main" id="{9FAF5037-799F-B6AC-11D3-9FB1769BB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B8510-3181-B5DA-6C8E-DF6A0CF9819A}"/>
                </a:ext>
              </a:extLst>
            </p:cNvPr>
            <p:cNvGrpSpPr/>
            <p:nvPr/>
          </p:nvGrpSpPr>
          <p:grpSpPr>
            <a:xfrm>
              <a:off x="6025888" y="2755211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83B6AE27-7325-0E84-0BEC-41AB5DC4F41A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002F6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002F65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002F65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002F65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002F65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83B6AE27-7325-0E84-0BEC-41AB5DC4F4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b="-9574"/>
                    </a:stretch>
                  </a:blipFill>
                  <a:ln w="19050">
                    <a:solidFill>
                      <a:srgbClr val="002F6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DF7FAD8-6404-74A7-9107-0379F410A29D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组合 1">
                <a:extLst>
                  <a:ext uri="{FF2B5EF4-FFF2-40B4-BE49-F238E27FC236}">
                    <a16:creationId xmlns:a16="http://schemas.microsoft.com/office/drawing/2014/main" id="{CA7D9F32-7825-BE0D-69D6-51DD17276ADF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30" name="Freeform 6">
                  <a:extLst>
                    <a:ext uri="{FF2B5EF4-FFF2-40B4-BE49-F238E27FC236}">
                      <a16:creationId xmlns:a16="http://schemas.microsoft.com/office/drawing/2014/main" id="{D866EC25-92D0-592B-9D34-8A54B1965E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7">
                  <a:extLst>
                    <a:ext uri="{FF2B5EF4-FFF2-40B4-BE49-F238E27FC236}">
                      <a16:creationId xmlns:a16="http://schemas.microsoft.com/office/drawing/2014/main" id="{BC956536-BFC8-FA4D-53AD-9533ECC84E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Oval 8">
                  <a:extLst>
                    <a:ext uri="{FF2B5EF4-FFF2-40B4-BE49-F238E27FC236}">
                      <a16:creationId xmlns:a16="http://schemas.microsoft.com/office/drawing/2014/main" id="{79BD2F4D-2DCD-9878-EC6A-06BDA3C7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6F1F485-026A-8745-5197-90932763530A}"/>
                    </a:ext>
                  </a:extLst>
                </p:cNvPr>
                <p:cNvSpPr txBox="1"/>
                <p:nvPr/>
              </p:nvSpPr>
              <p:spPr>
                <a:xfrm>
                  <a:off x="5665051" y="3544911"/>
                  <a:ext cx="2115776" cy="5681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/>
                    <a:t>optimization solver for task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1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6F1F485-026A-8745-5197-909327635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051" y="3544911"/>
                  <a:ext cx="2115776" cy="5681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897BE3-F48F-0AE1-C18F-9819F2DF37EE}"/>
                </a:ext>
              </a:extLst>
            </p:cNvPr>
            <p:cNvGrpSpPr/>
            <p:nvPr/>
          </p:nvGrpSpPr>
          <p:grpSpPr>
            <a:xfrm>
              <a:off x="7367997" y="693881"/>
              <a:ext cx="1888901" cy="573999"/>
              <a:chOff x="8031072" y="261047"/>
              <a:chExt cx="1888901" cy="57399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A587F0B-6F20-70B5-2352-E1CE5AE77B9D}"/>
                  </a:ext>
                </a:extLst>
              </p:cNvPr>
              <p:cNvGrpSpPr/>
              <p:nvPr/>
            </p:nvGrpSpPr>
            <p:grpSpPr>
              <a:xfrm>
                <a:off x="8031072" y="261047"/>
                <a:ext cx="1289957" cy="406079"/>
                <a:chOff x="8657916" y="579020"/>
                <a:chExt cx="1289957" cy="406079"/>
              </a:xfrm>
            </p:grpSpPr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3844D1D-B66D-EC11-C119-9D8AF6A67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7916" y="862995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C8B83B94-1BCB-88BB-7C38-5CC2C84F1F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7205" y="579020"/>
                      <a:ext cx="643724" cy="3055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8FAAD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8FAA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8FAA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8FAA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8FAAD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C8B83B94-1BCB-88BB-7C38-5CC2C84F1F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7205" y="579020"/>
                      <a:ext cx="643724" cy="3055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04F494DD-0A2C-D11C-25C7-C04294051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7916" y="984528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Freeform 106">
                <a:extLst>
                  <a:ext uri="{FF2B5EF4-FFF2-40B4-BE49-F238E27FC236}">
                    <a16:creationId xmlns:a16="http://schemas.microsoft.com/office/drawing/2014/main" id="{F51EB06E-8F31-8409-960C-DCB7179B0D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4769" y="319842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B7756-ED15-468F-34CB-C7F48BCEFCD5}"/>
                </a:ext>
              </a:extLst>
            </p:cNvPr>
            <p:cNvGrpSpPr/>
            <p:nvPr/>
          </p:nvGrpSpPr>
          <p:grpSpPr>
            <a:xfrm>
              <a:off x="7367997" y="1765373"/>
              <a:ext cx="1888901" cy="573999"/>
              <a:chOff x="8024839" y="1604482"/>
              <a:chExt cx="1888901" cy="5739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13A57E03-5C9C-8EF6-6535-546F9D4B7969}"/>
                  </a:ext>
                </a:extLst>
              </p:cNvPr>
              <p:cNvGrpSpPr/>
              <p:nvPr/>
            </p:nvGrpSpPr>
            <p:grpSpPr>
              <a:xfrm>
                <a:off x="8024839" y="1604482"/>
                <a:ext cx="1289957" cy="406079"/>
                <a:chOff x="8651683" y="1922455"/>
                <a:chExt cx="1289957" cy="406079"/>
              </a:xfrm>
            </p:grpSpPr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773AC099-0FDB-49F1-A6C6-284A694A5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1683" y="2206430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6208611-169F-EF93-8AAC-D98477E8C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0972" y="1922455"/>
                      <a:ext cx="643724" cy="306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3366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3366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3366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3366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336699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6208611-169F-EF93-8AAC-D98477E8C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0972" y="1922455"/>
                      <a:ext cx="643724" cy="30630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2C32A24D-A506-264B-6531-AF5533DAD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1683" y="2327963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Freeform 106">
                <a:extLst>
                  <a:ext uri="{FF2B5EF4-FFF2-40B4-BE49-F238E27FC236}">
                    <a16:creationId xmlns:a16="http://schemas.microsoft.com/office/drawing/2014/main" id="{9008BF98-0FF0-9E08-B8E3-B381E65388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8536" y="1663277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928E06-400A-671B-7340-768AE72D6406}"/>
                </a:ext>
              </a:extLst>
            </p:cNvPr>
            <p:cNvGrpSpPr/>
            <p:nvPr/>
          </p:nvGrpSpPr>
          <p:grpSpPr>
            <a:xfrm>
              <a:off x="7367997" y="2848809"/>
              <a:ext cx="1888901" cy="573999"/>
              <a:chOff x="7537021" y="2859748"/>
              <a:chExt cx="1888901" cy="573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05FAF49-B059-6F0E-DAAF-95C44CBDF259}"/>
                  </a:ext>
                </a:extLst>
              </p:cNvPr>
              <p:cNvGrpSpPr/>
              <p:nvPr/>
            </p:nvGrpSpPr>
            <p:grpSpPr>
              <a:xfrm>
                <a:off x="7537021" y="2859748"/>
                <a:ext cx="1289957" cy="406079"/>
                <a:chOff x="8651683" y="3493772"/>
                <a:chExt cx="1289957" cy="406079"/>
              </a:xfrm>
            </p:grpSpPr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B53780E-3C03-AEC2-5DD5-05494A66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1683" y="3777747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0118087B-43C2-7481-8059-D2E549B5E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0972" y="3493772"/>
                      <a:ext cx="643724" cy="3074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002F6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002F6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002F6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002F6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0118087B-43C2-7481-8059-D2E549B5E6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0972" y="3493772"/>
                      <a:ext cx="643724" cy="30745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57C81739-B433-BCC7-C598-A98374BA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1683" y="3899280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id="{E9CB161E-3570-7B6D-A93F-3F0277226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10718" y="2918543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rgbClr val="002F6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3459C7-1915-2CA2-82B3-0C55F5D79473}"/>
                    </a:ext>
                  </a:extLst>
                </p:cNvPr>
                <p:cNvSpPr txBox="1"/>
                <p:nvPr/>
              </p:nvSpPr>
              <p:spPr>
                <a:xfrm>
                  <a:off x="7941408" y="3482820"/>
                  <a:ext cx="2115776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</a:rPr>
                    <a:t>loss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endParaRPr lang="en-US" sz="1100" dirty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</a:rPr>
                    <a:t>to measure decision error</a:t>
                  </a:r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3459C7-1915-2CA2-82B3-0C55F5D7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408" y="3482820"/>
                  <a:ext cx="2115776" cy="43088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CABF35A-B53A-C059-FA3F-C74E1F9A662F}"/>
                    </a:ext>
                  </a:extLst>
                </p:cNvPr>
                <p:cNvSpPr txBox="1"/>
                <p:nvPr/>
              </p:nvSpPr>
              <p:spPr>
                <a:xfrm>
                  <a:off x="4919605" y="1792371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336699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CABF35A-B53A-C059-FA3F-C74E1F9A6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605" y="1792371"/>
                  <a:ext cx="925479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0CD7640-EBE4-AFAB-0D32-AFAC8BDE61E6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4624242" y="1315632"/>
              <a:ext cx="137160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D7570B-45B4-7AA2-7A3C-A4CF64CDBD7F}"/>
                </a:ext>
              </a:extLst>
            </p:cNvPr>
            <p:cNvCxnSpPr>
              <a:cxnSpLocks/>
            </p:cNvCxnSpPr>
            <p:nvPr/>
          </p:nvCxnSpPr>
          <p:spPr>
            <a:xfrm rot="-1800000" flipH="1" flipV="1">
              <a:off x="4621514" y="1444331"/>
              <a:ext cx="1371600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6ACD9E-047F-8292-C23E-CEEA6207D385}"/>
                    </a:ext>
                  </a:extLst>
                </p:cNvPr>
                <p:cNvSpPr txBox="1"/>
                <p:nvPr/>
              </p:nvSpPr>
              <p:spPr>
                <a:xfrm>
                  <a:off x="4884177" y="1022299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8FAADC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6ACD9E-047F-8292-C23E-CEEA6207D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177" y="1022299"/>
                  <a:ext cx="925479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56CA9A0-8ADB-1A27-7AB6-334C5B7BE9EF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726775" y="2856427"/>
              <a:ext cx="137160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CD1F149-2433-2496-08C2-7BB9473FD833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670045" y="2958669"/>
              <a:ext cx="1371600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E6107BE-8354-F828-1F48-601B4C1671B4}"/>
                    </a:ext>
                  </a:extLst>
                </p:cNvPr>
                <p:cNvSpPr txBox="1"/>
                <p:nvPr/>
              </p:nvSpPr>
              <p:spPr>
                <a:xfrm>
                  <a:off x="4923775" y="2522763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002F65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E6107BE-8354-F828-1F48-601B4C167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775" y="2522763"/>
                  <a:ext cx="925479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31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80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2</cp:revision>
  <cp:lastPrinted>2022-11-27T02:19:33Z</cp:lastPrinted>
  <dcterms:created xsi:type="dcterms:W3CDTF">2022-11-24T20:01:52Z</dcterms:created>
  <dcterms:modified xsi:type="dcterms:W3CDTF">2023-01-29T20:10:18Z</dcterms:modified>
</cp:coreProperties>
</file>