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89D22C-1E18-42B1-A33E-27F78AA1DBF9}" v="249" dt="2020-09-01T15:07:19.7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, Woongjo" userId="1ff5f757-92ce-4bdb-9655-e9d98b455b7b" providerId="ADAL" clId="{8D89D22C-1E18-42B1-A33E-27F78AA1DBF9}"/>
    <pc:docChg chg="undo custSel addSld delSld modSld">
      <pc:chgData name="Choi, Woongjo" userId="1ff5f757-92ce-4bdb-9655-e9d98b455b7b" providerId="ADAL" clId="{8D89D22C-1E18-42B1-A33E-27F78AA1DBF9}" dt="2020-09-01T15:06:59.211" v="349" actId="404"/>
      <pc:docMkLst>
        <pc:docMk/>
      </pc:docMkLst>
      <pc:sldChg chg="del">
        <pc:chgData name="Choi, Woongjo" userId="1ff5f757-92ce-4bdb-9655-e9d98b455b7b" providerId="ADAL" clId="{8D89D22C-1E18-42B1-A33E-27F78AA1DBF9}" dt="2020-09-01T13:30:16.824" v="267" actId="2696"/>
        <pc:sldMkLst>
          <pc:docMk/>
          <pc:sldMk cId="3426010606" sldId="256"/>
        </pc:sldMkLst>
      </pc:sldChg>
      <pc:sldChg chg="addSp delSp modSp add">
        <pc:chgData name="Choi, Woongjo" userId="1ff5f757-92ce-4bdb-9655-e9d98b455b7b" providerId="ADAL" clId="{8D89D22C-1E18-42B1-A33E-27F78AA1DBF9}" dt="2020-09-01T15:03:24.460" v="268" actId="207"/>
        <pc:sldMkLst>
          <pc:docMk/>
          <pc:sldMk cId="1505108781" sldId="257"/>
        </pc:sldMkLst>
        <pc:spChg chg="mod">
          <ac:chgData name="Choi, Woongjo" userId="1ff5f757-92ce-4bdb-9655-e9d98b455b7b" providerId="ADAL" clId="{8D89D22C-1E18-42B1-A33E-27F78AA1DBF9}" dt="2020-09-01T13:17:03.355" v="64" actId="20577"/>
          <ac:spMkLst>
            <pc:docMk/>
            <pc:sldMk cId="1505108781" sldId="257"/>
            <ac:spMk id="2" creationId="{6F352A6C-F614-4AE6-A70B-4F393B7E5460}"/>
          </ac:spMkLst>
        </pc:spChg>
        <pc:spChg chg="del mod">
          <ac:chgData name="Choi, Woongjo" userId="1ff5f757-92ce-4bdb-9655-e9d98b455b7b" providerId="ADAL" clId="{8D89D22C-1E18-42B1-A33E-27F78AA1DBF9}" dt="2020-09-01T13:17:51.799" v="68"/>
          <ac:spMkLst>
            <pc:docMk/>
            <pc:sldMk cId="1505108781" sldId="257"/>
            <ac:spMk id="3" creationId="{F45A0B46-2898-4F23-9EBF-1B4992BD6A92}"/>
          </ac:spMkLst>
        </pc:spChg>
        <pc:spChg chg="add mod">
          <ac:chgData name="Choi, Woongjo" userId="1ff5f757-92ce-4bdb-9655-e9d98b455b7b" providerId="ADAL" clId="{8D89D22C-1E18-42B1-A33E-27F78AA1DBF9}" dt="2020-09-01T15:03:24.460" v="268" actId="207"/>
          <ac:spMkLst>
            <pc:docMk/>
            <pc:sldMk cId="1505108781" sldId="257"/>
            <ac:spMk id="6" creationId="{54D76292-C51D-42FC-8BE7-B67E357DB2C8}"/>
          </ac:spMkLst>
        </pc:spChg>
        <pc:picChg chg="add mod">
          <ac:chgData name="Choi, Woongjo" userId="1ff5f757-92ce-4bdb-9655-e9d98b455b7b" providerId="ADAL" clId="{8D89D22C-1E18-42B1-A33E-27F78AA1DBF9}" dt="2020-09-01T13:17:55.020" v="69" actId="1076"/>
          <ac:picMkLst>
            <pc:docMk/>
            <pc:sldMk cId="1505108781" sldId="257"/>
            <ac:picMk id="4" creationId="{70D9F7EC-A152-4077-8F3A-327AF4BE110E}"/>
          </ac:picMkLst>
        </pc:picChg>
        <pc:picChg chg="add mod">
          <ac:chgData name="Choi, Woongjo" userId="1ff5f757-92ce-4bdb-9655-e9d98b455b7b" providerId="ADAL" clId="{8D89D22C-1E18-42B1-A33E-27F78AA1DBF9}" dt="2020-09-01T13:18:22.643" v="71" actId="1076"/>
          <ac:picMkLst>
            <pc:docMk/>
            <pc:sldMk cId="1505108781" sldId="257"/>
            <ac:picMk id="5" creationId="{4FB7D8A3-6189-4B70-9478-3A565342C45D}"/>
          </ac:picMkLst>
        </pc:picChg>
      </pc:sldChg>
      <pc:sldChg chg="addSp delSp modSp add mod">
        <pc:chgData name="Choi, Woongjo" userId="1ff5f757-92ce-4bdb-9655-e9d98b455b7b" providerId="ADAL" clId="{8D89D22C-1E18-42B1-A33E-27F78AA1DBF9}" dt="2020-09-01T15:06:59.211" v="349" actId="404"/>
        <pc:sldMkLst>
          <pc:docMk/>
          <pc:sldMk cId="3777947122" sldId="258"/>
        </pc:sldMkLst>
        <pc:spChg chg="mod">
          <ac:chgData name="Choi, Woongjo" userId="1ff5f757-92ce-4bdb-9655-e9d98b455b7b" providerId="ADAL" clId="{8D89D22C-1E18-42B1-A33E-27F78AA1DBF9}" dt="2020-09-01T15:03:31.021" v="281" actId="20577"/>
          <ac:spMkLst>
            <pc:docMk/>
            <pc:sldMk cId="3777947122" sldId="258"/>
            <ac:spMk id="2" creationId="{6B85ABAA-E9E0-416C-A5B3-6F67172BF19F}"/>
          </ac:spMkLst>
        </pc:spChg>
        <pc:spChg chg="del">
          <ac:chgData name="Choi, Woongjo" userId="1ff5f757-92ce-4bdb-9655-e9d98b455b7b" providerId="ADAL" clId="{8D89D22C-1E18-42B1-A33E-27F78AA1DBF9}" dt="2020-09-01T15:03:47.521" v="284" actId="478"/>
          <ac:spMkLst>
            <pc:docMk/>
            <pc:sldMk cId="3777947122" sldId="258"/>
            <ac:spMk id="3" creationId="{4EDEF17C-361B-4534-837F-685AF34E3908}"/>
          </ac:spMkLst>
        </pc:spChg>
        <pc:graphicFrameChg chg="add mod">
          <ac:chgData name="Choi, Woongjo" userId="1ff5f757-92ce-4bdb-9655-e9d98b455b7b" providerId="ADAL" clId="{8D89D22C-1E18-42B1-A33E-27F78AA1DBF9}" dt="2020-09-01T15:06:59.211" v="349" actId="404"/>
          <ac:graphicFrameMkLst>
            <pc:docMk/>
            <pc:sldMk cId="3777947122" sldId="258"/>
            <ac:graphicFrameMk id="4" creationId="{00000000-0008-0000-0200-00000200000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https://pnnl-my.sharepoint.com/personal/woongjo_choi_pnnl_gov/Documents/Desktop/MARS%20Initiative/Relay%20Tuning%20Data%202016%2003%2028%200003%20FSWenglis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'WELD DATA (2)'!$Y$1</c:f>
              <c:strCache>
                <c:ptCount val="1"/>
                <c:pt idx="0">
                  <c:v>TC1_FILTERED</c:v>
                </c:pt>
              </c:strCache>
            </c:strRef>
          </c:tx>
          <c:marker>
            <c:symbol val="none"/>
          </c:marker>
          <c:xVal>
            <c:numRef>
              <c:f>'WELD DATA (2)'!$C$2:$C$2211</c:f>
              <c:numCache>
                <c:formatCode>0.00</c:formatCode>
                <c:ptCount val="218"/>
                <c:pt idx="0">
                  <c:v>85.686999999999003</c:v>
                </c:pt>
                <c:pt idx="1">
                  <c:v>85.796999999997325</c:v>
                </c:pt>
                <c:pt idx="2">
                  <c:v>85.905999999999239</c:v>
                </c:pt>
                <c:pt idx="3">
                  <c:v>86.015999999997561</c:v>
                </c:pt>
                <c:pt idx="4">
                  <c:v>86.140999999999579</c:v>
                </c:pt>
                <c:pt idx="5">
                  <c:v>86.250000000001492</c:v>
                </c:pt>
                <c:pt idx="6">
                  <c:v>86.359000000003405</c:v>
                </c:pt>
                <c:pt idx="7">
                  <c:v>86.469000000001728</c:v>
                </c:pt>
                <c:pt idx="8">
                  <c:v>86.577999999994049</c:v>
                </c:pt>
                <c:pt idx="9">
                  <c:v>86.686999999995962</c:v>
                </c:pt>
                <c:pt idx="10">
                  <c:v>86.81199999999798</c:v>
                </c:pt>
                <c:pt idx="11">
                  <c:v>86.936999999999998</c:v>
                </c:pt>
                <c:pt idx="12">
                  <c:v>87.04699999999832</c:v>
                </c:pt>
                <c:pt idx="13">
                  <c:v>87.172000000000338</c:v>
                </c:pt>
                <c:pt idx="14">
                  <c:v>87.281000000002251</c:v>
                </c:pt>
                <c:pt idx="15">
                  <c:v>87.391000000000574</c:v>
                </c:pt>
                <c:pt idx="16">
                  <c:v>87.500000000002487</c:v>
                </c:pt>
                <c:pt idx="17">
                  <c:v>87.625000000004505</c:v>
                </c:pt>
                <c:pt idx="18">
                  <c:v>87.733999999996826</c:v>
                </c:pt>
                <c:pt idx="19">
                  <c:v>87.843999999995148</c:v>
                </c:pt>
                <c:pt idx="20">
                  <c:v>87.952999999997061</c:v>
                </c:pt>
                <c:pt idx="21">
                  <c:v>88.077999999999079</c:v>
                </c:pt>
                <c:pt idx="22">
                  <c:v>88.187000000000992</c:v>
                </c:pt>
                <c:pt idx="23">
                  <c:v>88.296999999999315</c:v>
                </c:pt>
                <c:pt idx="24">
                  <c:v>88.406000000001228</c:v>
                </c:pt>
                <c:pt idx="25">
                  <c:v>88.515999999999551</c:v>
                </c:pt>
                <c:pt idx="26">
                  <c:v>88.641000000001569</c:v>
                </c:pt>
                <c:pt idx="27">
                  <c:v>88.750000000003482</c:v>
                </c:pt>
                <c:pt idx="28">
                  <c:v>88.859000000005395</c:v>
                </c:pt>
                <c:pt idx="29">
                  <c:v>88.98399999999782</c:v>
                </c:pt>
                <c:pt idx="30">
                  <c:v>89.093999999996143</c:v>
                </c:pt>
                <c:pt idx="31">
                  <c:v>89.202999999998056</c:v>
                </c:pt>
                <c:pt idx="32">
                  <c:v>89.311999999999969</c:v>
                </c:pt>
                <c:pt idx="33">
                  <c:v>89.421999999998292</c:v>
                </c:pt>
                <c:pt idx="34">
                  <c:v>89.531000000000205</c:v>
                </c:pt>
                <c:pt idx="35">
                  <c:v>89.656000000002223</c:v>
                </c:pt>
                <c:pt idx="36">
                  <c:v>89.766000000000545</c:v>
                </c:pt>
                <c:pt idx="37">
                  <c:v>89.875000000002458</c:v>
                </c:pt>
                <c:pt idx="38">
                  <c:v>89.984000000004372</c:v>
                </c:pt>
                <c:pt idx="39">
                  <c:v>90.108999999996797</c:v>
                </c:pt>
                <c:pt idx="40">
                  <c:v>90.21899999999512</c:v>
                </c:pt>
                <c:pt idx="41">
                  <c:v>90.327999999997033</c:v>
                </c:pt>
                <c:pt idx="42">
                  <c:v>90.436999999998946</c:v>
                </c:pt>
                <c:pt idx="43">
                  <c:v>90.546999999997269</c:v>
                </c:pt>
                <c:pt idx="44">
                  <c:v>90.671999999999287</c:v>
                </c:pt>
                <c:pt idx="45">
                  <c:v>90.7810000000012</c:v>
                </c:pt>
                <c:pt idx="46">
                  <c:v>90.890999999999522</c:v>
                </c:pt>
                <c:pt idx="47">
                  <c:v>91.000000000001435</c:v>
                </c:pt>
                <c:pt idx="48">
                  <c:v>91.109000000003348</c:v>
                </c:pt>
                <c:pt idx="49">
                  <c:v>91.234000000005366</c:v>
                </c:pt>
                <c:pt idx="50">
                  <c:v>91.343999999994097</c:v>
                </c:pt>
                <c:pt idx="51">
                  <c:v>91.45299999999601</c:v>
                </c:pt>
                <c:pt idx="52">
                  <c:v>91.561999999997923</c:v>
                </c:pt>
                <c:pt idx="53">
                  <c:v>91.686999999999941</c:v>
                </c:pt>
                <c:pt idx="54">
                  <c:v>91.796999999998263</c:v>
                </c:pt>
                <c:pt idx="55">
                  <c:v>91.906000000000176</c:v>
                </c:pt>
                <c:pt idx="56">
                  <c:v>92.015999999998499</c:v>
                </c:pt>
                <c:pt idx="57">
                  <c:v>92.125000000000412</c:v>
                </c:pt>
                <c:pt idx="58">
                  <c:v>92.25000000000243</c:v>
                </c:pt>
                <c:pt idx="59">
                  <c:v>92.359000000004343</c:v>
                </c:pt>
                <c:pt idx="60">
                  <c:v>92.468999999993073</c:v>
                </c:pt>
                <c:pt idx="61">
                  <c:v>92.577999999994987</c:v>
                </c:pt>
                <c:pt idx="62">
                  <c:v>92.6869999999969</c:v>
                </c:pt>
                <c:pt idx="63">
                  <c:v>92.797000000004815</c:v>
                </c:pt>
                <c:pt idx="64">
                  <c:v>92.92199999999724</c:v>
                </c:pt>
                <c:pt idx="65">
                  <c:v>93.030999999999153</c:v>
                </c:pt>
                <c:pt idx="66">
                  <c:v>93.140999999997476</c:v>
                </c:pt>
                <c:pt idx="67">
                  <c:v>93.265999999999494</c:v>
                </c:pt>
                <c:pt idx="68">
                  <c:v>93.375000000001407</c:v>
                </c:pt>
                <c:pt idx="69">
                  <c:v>93.48400000000332</c:v>
                </c:pt>
                <c:pt idx="70">
                  <c:v>93.594000000001643</c:v>
                </c:pt>
                <c:pt idx="71">
                  <c:v>93.702999999993963</c:v>
                </c:pt>
                <c:pt idx="72">
                  <c:v>93.811999999995876</c:v>
                </c:pt>
                <c:pt idx="73">
                  <c:v>93.922000000003791</c:v>
                </c:pt>
                <c:pt idx="74">
                  <c:v>94.047000000005809</c:v>
                </c:pt>
                <c:pt idx="75">
                  <c:v>94.15599999999813</c:v>
                </c:pt>
                <c:pt idx="76">
                  <c:v>94.281000000000148</c:v>
                </c:pt>
                <c:pt idx="77">
                  <c:v>94.390999999998471</c:v>
                </c:pt>
                <c:pt idx="78">
                  <c:v>94.500000000000384</c:v>
                </c:pt>
                <c:pt idx="79">
                  <c:v>94.609000000002297</c:v>
                </c:pt>
                <c:pt idx="80">
                  <c:v>94.719000000000619</c:v>
                </c:pt>
                <c:pt idx="81">
                  <c:v>94.828000000002532</c:v>
                </c:pt>
                <c:pt idx="82">
                  <c:v>94.936999999994853</c:v>
                </c:pt>
                <c:pt idx="83">
                  <c:v>95.061999999996871</c:v>
                </c:pt>
                <c:pt idx="84">
                  <c:v>95.172000000004786</c:v>
                </c:pt>
                <c:pt idx="85">
                  <c:v>95.280999999997107</c:v>
                </c:pt>
                <c:pt idx="86">
                  <c:v>95.390999999995429</c:v>
                </c:pt>
                <c:pt idx="87">
                  <c:v>95.499999999997343</c:v>
                </c:pt>
                <c:pt idx="88">
                  <c:v>95.608999999999256</c:v>
                </c:pt>
                <c:pt idx="89">
                  <c:v>95.718999999997578</c:v>
                </c:pt>
                <c:pt idx="90">
                  <c:v>95.843999999999596</c:v>
                </c:pt>
                <c:pt idx="91">
                  <c:v>95.953000000001509</c:v>
                </c:pt>
                <c:pt idx="92">
                  <c:v>96.077999999993935</c:v>
                </c:pt>
                <c:pt idx="93">
                  <c:v>96.186999999995848</c:v>
                </c:pt>
                <c:pt idx="94">
                  <c:v>96.311999999997866</c:v>
                </c:pt>
                <c:pt idx="95">
                  <c:v>96.422000000005781</c:v>
                </c:pt>
                <c:pt idx="96">
                  <c:v>96.530999999998102</c:v>
                </c:pt>
                <c:pt idx="97">
                  <c:v>96.640999999996424</c:v>
                </c:pt>
                <c:pt idx="98">
                  <c:v>96.749999999998337</c:v>
                </c:pt>
                <c:pt idx="99">
                  <c:v>96.85900000000025</c:v>
                </c:pt>
                <c:pt idx="100">
                  <c:v>96.968999999998573</c:v>
                </c:pt>
                <c:pt idx="101">
                  <c:v>97.094000000000591</c:v>
                </c:pt>
                <c:pt idx="102">
                  <c:v>97.203000000002504</c:v>
                </c:pt>
                <c:pt idx="103">
                  <c:v>97.311999999994825</c:v>
                </c:pt>
                <c:pt idx="104">
                  <c:v>97.436999999996843</c:v>
                </c:pt>
                <c:pt idx="105">
                  <c:v>97.547000000004758</c:v>
                </c:pt>
                <c:pt idx="106">
                  <c:v>97.655999999997078</c:v>
                </c:pt>
                <c:pt idx="107">
                  <c:v>97.765999999995401</c:v>
                </c:pt>
                <c:pt idx="108">
                  <c:v>97.874999999997314</c:v>
                </c:pt>
                <c:pt idx="109">
                  <c:v>97.983999999999227</c:v>
                </c:pt>
                <c:pt idx="110">
                  <c:v>98.109000000001245</c:v>
                </c:pt>
                <c:pt idx="111">
                  <c:v>98.218999999999568</c:v>
                </c:pt>
                <c:pt idx="112">
                  <c:v>98.344000000001586</c:v>
                </c:pt>
                <c:pt idx="113">
                  <c:v>98.452999999993906</c:v>
                </c:pt>
                <c:pt idx="114">
                  <c:v>98.56199999999582</c:v>
                </c:pt>
                <c:pt idx="115">
                  <c:v>98.672000000003734</c:v>
                </c:pt>
                <c:pt idx="116">
                  <c:v>98.797000000005752</c:v>
                </c:pt>
                <c:pt idx="117">
                  <c:v>98.905999999998073</c:v>
                </c:pt>
                <c:pt idx="118">
                  <c:v>99.015999999996396</c:v>
                </c:pt>
                <c:pt idx="119">
                  <c:v>99.124999999998309</c:v>
                </c:pt>
                <c:pt idx="120">
                  <c:v>99.250000000000327</c:v>
                </c:pt>
                <c:pt idx="121">
                  <c:v>99.35900000000224</c:v>
                </c:pt>
                <c:pt idx="122">
                  <c:v>99.469000000000563</c:v>
                </c:pt>
                <c:pt idx="123">
                  <c:v>99.578000000002476</c:v>
                </c:pt>
                <c:pt idx="124">
                  <c:v>99.686999999994796</c:v>
                </c:pt>
                <c:pt idx="125">
                  <c:v>99.811999999996814</c:v>
                </c:pt>
                <c:pt idx="126">
                  <c:v>99.922000000004729</c:v>
                </c:pt>
                <c:pt idx="127">
                  <c:v>100.03099999999705</c:v>
                </c:pt>
                <c:pt idx="128">
                  <c:v>100.14099999999537</c:v>
                </c:pt>
                <c:pt idx="129">
                  <c:v>100.26599999999739</c:v>
                </c:pt>
                <c:pt idx="130">
                  <c:v>100.3749999999993</c:v>
                </c:pt>
                <c:pt idx="131">
                  <c:v>100.48400000000122</c:v>
                </c:pt>
                <c:pt idx="132">
                  <c:v>100.59399999999954</c:v>
                </c:pt>
                <c:pt idx="133">
                  <c:v>100.70300000000145</c:v>
                </c:pt>
                <c:pt idx="134">
                  <c:v>100.82799999999388</c:v>
                </c:pt>
                <c:pt idx="135">
                  <c:v>100.93699999999579</c:v>
                </c:pt>
                <c:pt idx="136">
                  <c:v>101.04700000000371</c:v>
                </c:pt>
                <c:pt idx="137">
                  <c:v>101.15600000000562</c:v>
                </c:pt>
                <c:pt idx="138">
                  <c:v>101.28099999999804</c:v>
                </c:pt>
                <c:pt idx="139">
                  <c:v>101.39099999999637</c:v>
                </c:pt>
                <c:pt idx="140">
                  <c:v>101.49999999999828</c:v>
                </c:pt>
                <c:pt idx="141">
                  <c:v>101.60900000000019</c:v>
                </c:pt>
                <c:pt idx="142">
                  <c:v>101.71899999999852</c:v>
                </c:pt>
                <c:pt idx="143">
                  <c:v>101.84400000000053</c:v>
                </c:pt>
                <c:pt idx="144">
                  <c:v>101.95300000000245</c:v>
                </c:pt>
                <c:pt idx="145">
                  <c:v>102.06199999999477</c:v>
                </c:pt>
                <c:pt idx="146">
                  <c:v>102.18699999999679</c:v>
                </c:pt>
                <c:pt idx="147">
                  <c:v>102.2970000000047</c:v>
                </c:pt>
                <c:pt idx="148">
                  <c:v>102.40599999999702</c:v>
                </c:pt>
                <c:pt idx="149">
                  <c:v>102.51599999999534</c:v>
                </c:pt>
                <c:pt idx="150">
                  <c:v>102.62499999999726</c:v>
                </c:pt>
                <c:pt idx="151">
                  <c:v>102.73399999999917</c:v>
                </c:pt>
                <c:pt idx="152">
                  <c:v>102.85900000000119</c:v>
                </c:pt>
                <c:pt idx="153">
                  <c:v>102.96899999999951</c:v>
                </c:pt>
                <c:pt idx="154">
                  <c:v>103.07800000000142</c:v>
                </c:pt>
                <c:pt idx="155">
                  <c:v>103.18699999999374</c:v>
                </c:pt>
                <c:pt idx="156">
                  <c:v>103.29700000000166</c:v>
                </c:pt>
                <c:pt idx="157">
                  <c:v>103.42200000000368</c:v>
                </c:pt>
                <c:pt idx="158">
                  <c:v>103.53100000000559</c:v>
                </c:pt>
                <c:pt idx="159">
                  <c:v>103.64099999999432</c:v>
                </c:pt>
                <c:pt idx="160">
                  <c:v>103.74999999999623</c:v>
                </c:pt>
                <c:pt idx="161">
                  <c:v>103.85899999999815</c:v>
                </c:pt>
                <c:pt idx="162">
                  <c:v>103.96899999999647</c:v>
                </c:pt>
                <c:pt idx="163">
                  <c:v>104.09399999999849</c:v>
                </c:pt>
                <c:pt idx="164">
                  <c:v>104.2030000000004</c:v>
                </c:pt>
                <c:pt idx="165">
                  <c:v>104.31200000000231</c:v>
                </c:pt>
                <c:pt idx="166">
                  <c:v>104.42200000000064</c:v>
                </c:pt>
                <c:pt idx="167">
                  <c:v>104.54700000000265</c:v>
                </c:pt>
                <c:pt idx="168">
                  <c:v>104.65600000000457</c:v>
                </c:pt>
                <c:pt idx="169">
                  <c:v>104.7659999999933</c:v>
                </c:pt>
                <c:pt idx="170">
                  <c:v>104.87499999999521</c:v>
                </c:pt>
                <c:pt idx="171">
                  <c:v>104.98399999999712</c:v>
                </c:pt>
                <c:pt idx="172">
                  <c:v>105.09400000000504</c:v>
                </c:pt>
                <c:pt idx="173">
                  <c:v>105.20299999999736</c:v>
                </c:pt>
                <c:pt idx="174">
                  <c:v>105.32799999999938</c:v>
                </c:pt>
                <c:pt idx="175">
                  <c:v>105.43700000000129</c:v>
                </c:pt>
                <c:pt idx="176">
                  <c:v>105.54699999999961</c:v>
                </c:pt>
                <c:pt idx="177">
                  <c:v>105.65600000000153</c:v>
                </c:pt>
                <c:pt idx="178">
                  <c:v>105.76599999999985</c:v>
                </c:pt>
                <c:pt idx="179">
                  <c:v>105.89100000000187</c:v>
                </c:pt>
                <c:pt idx="180">
                  <c:v>105.99999999999419</c:v>
                </c:pt>
                <c:pt idx="181">
                  <c:v>106.1089999999961</c:v>
                </c:pt>
                <c:pt idx="182">
                  <c:v>106.21900000000402</c:v>
                </c:pt>
                <c:pt idx="183">
                  <c:v>106.32799999999634</c:v>
                </c:pt>
                <c:pt idx="184">
                  <c:v>106.45299999999835</c:v>
                </c:pt>
                <c:pt idx="185">
                  <c:v>106.56200000000027</c:v>
                </c:pt>
                <c:pt idx="186">
                  <c:v>106.67199999999859</c:v>
                </c:pt>
                <c:pt idx="187">
                  <c:v>106.7810000000005</c:v>
                </c:pt>
                <c:pt idx="188">
                  <c:v>106.89099999999883</c:v>
                </c:pt>
                <c:pt idx="189">
                  <c:v>107.00000000000074</c:v>
                </c:pt>
                <c:pt idx="190">
                  <c:v>107.12499999999316</c:v>
                </c:pt>
                <c:pt idx="191">
                  <c:v>107.23399999999508</c:v>
                </c:pt>
                <c:pt idx="192">
                  <c:v>107.3589999999971</c:v>
                </c:pt>
                <c:pt idx="193">
                  <c:v>107.46900000000501</c:v>
                </c:pt>
                <c:pt idx="194">
                  <c:v>107.59399999999744</c:v>
                </c:pt>
                <c:pt idx="195">
                  <c:v>107.70299999999935</c:v>
                </c:pt>
                <c:pt idx="196">
                  <c:v>107.81200000000126</c:v>
                </c:pt>
                <c:pt idx="197">
                  <c:v>107.92199999999958</c:v>
                </c:pt>
                <c:pt idx="198">
                  <c:v>108.0310000000015</c:v>
                </c:pt>
                <c:pt idx="199">
                  <c:v>108.14099999999982</c:v>
                </c:pt>
                <c:pt idx="200">
                  <c:v>108.25000000000173</c:v>
                </c:pt>
                <c:pt idx="201">
                  <c:v>108.37499999999416</c:v>
                </c:pt>
                <c:pt idx="202">
                  <c:v>108.49999999999618</c:v>
                </c:pt>
                <c:pt idx="203">
                  <c:v>108.60899999999809</c:v>
                </c:pt>
                <c:pt idx="204">
                  <c:v>108.71899999999641</c:v>
                </c:pt>
                <c:pt idx="205">
                  <c:v>108.82799999999833</c:v>
                </c:pt>
                <c:pt idx="206">
                  <c:v>108.95300000000034</c:v>
                </c:pt>
                <c:pt idx="207">
                  <c:v>109.06200000000226</c:v>
                </c:pt>
                <c:pt idx="208">
                  <c:v>109.17200000000058</c:v>
                </c:pt>
                <c:pt idx="209">
                  <c:v>109.28100000000249</c:v>
                </c:pt>
                <c:pt idx="210">
                  <c:v>109.39100000000082</c:v>
                </c:pt>
                <c:pt idx="211">
                  <c:v>109.51599999999324</c:v>
                </c:pt>
                <c:pt idx="212">
                  <c:v>109.62499999999515</c:v>
                </c:pt>
                <c:pt idx="213">
                  <c:v>109.73399999999707</c:v>
                </c:pt>
                <c:pt idx="214">
                  <c:v>109.84400000000498</c:v>
                </c:pt>
                <c:pt idx="215">
                  <c:v>109.9529999999973</c:v>
                </c:pt>
                <c:pt idx="216">
                  <c:v>110.06199999999922</c:v>
                </c:pt>
                <c:pt idx="217">
                  <c:v>110.18700000000123</c:v>
                </c:pt>
              </c:numCache>
            </c:numRef>
          </c:xVal>
          <c:yVal>
            <c:numRef>
              <c:f>'WELD DATA (2)'!$Y$2:$Y$2211</c:f>
              <c:numCache>
                <c:formatCode>0.0000</c:formatCode>
                <c:ptCount val="218"/>
                <c:pt idx="0">
                  <c:v>477.91019999999997</c:v>
                </c:pt>
                <c:pt idx="1">
                  <c:v>477.91019999999997</c:v>
                </c:pt>
                <c:pt idx="2">
                  <c:v>478.32490000000001</c:v>
                </c:pt>
                <c:pt idx="3">
                  <c:v>478.34840000000003</c:v>
                </c:pt>
                <c:pt idx="4">
                  <c:v>478.34899999999999</c:v>
                </c:pt>
                <c:pt idx="5">
                  <c:v>478.34899999999999</c:v>
                </c:pt>
                <c:pt idx="6">
                  <c:v>478.34899999999999</c:v>
                </c:pt>
                <c:pt idx="7">
                  <c:v>478.34899999999999</c:v>
                </c:pt>
                <c:pt idx="8">
                  <c:v>478.5915</c:v>
                </c:pt>
                <c:pt idx="9">
                  <c:v>479.21319999999997</c:v>
                </c:pt>
                <c:pt idx="10">
                  <c:v>479.22629999999998</c:v>
                </c:pt>
                <c:pt idx="11">
                  <c:v>479.22629999999998</c:v>
                </c:pt>
                <c:pt idx="12">
                  <c:v>479.58769999999998</c:v>
                </c:pt>
                <c:pt idx="13">
                  <c:v>479.6635</c:v>
                </c:pt>
                <c:pt idx="14">
                  <c:v>479.66539999999998</c:v>
                </c:pt>
                <c:pt idx="15">
                  <c:v>479.96850000000001</c:v>
                </c:pt>
                <c:pt idx="16">
                  <c:v>480.10300000000001</c:v>
                </c:pt>
                <c:pt idx="17">
                  <c:v>480.10419999999999</c:v>
                </c:pt>
                <c:pt idx="18">
                  <c:v>480.10419999999999</c:v>
                </c:pt>
                <c:pt idx="19">
                  <c:v>480.48930000000001</c:v>
                </c:pt>
                <c:pt idx="20">
                  <c:v>480.54230000000001</c:v>
                </c:pt>
                <c:pt idx="21">
                  <c:v>480.54300000000001</c:v>
                </c:pt>
                <c:pt idx="22">
                  <c:v>480.54300000000001</c:v>
                </c:pt>
                <c:pt idx="23">
                  <c:v>480.54300000000001</c:v>
                </c:pt>
                <c:pt idx="24">
                  <c:v>480.54300000000001</c:v>
                </c:pt>
                <c:pt idx="25">
                  <c:v>480.54300000000001</c:v>
                </c:pt>
                <c:pt idx="26">
                  <c:v>480.54300000000001</c:v>
                </c:pt>
                <c:pt idx="27">
                  <c:v>480.54300000000001</c:v>
                </c:pt>
                <c:pt idx="28">
                  <c:v>480.54300000000001</c:v>
                </c:pt>
                <c:pt idx="29">
                  <c:v>480.13470000000001</c:v>
                </c:pt>
                <c:pt idx="30">
                  <c:v>480.13470000000001</c:v>
                </c:pt>
                <c:pt idx="31">
                  <c:v>480.10489999999999</c:v>
                </c:pt>
                <c:pt idx="32">
                  <c:v>480.10419999999999</c:v>
                </c:pt>
                <c:pt idx="33">
                  <c:v>479.673</c:v>
                </c:pt>
                <c:pt idx="34">
                  <c:v>479.66550000000001</c:v>
                </c:pt>
                <c:pt idx="35">
                  <c:v>479.48680000000002</c:v>
                </c:pt>
                <c:pt idx="36">
                  <c:v>479.48680000000002</c:v>
                </c:pt>
                <c:pt idx="37">
                  <c:v>479.23</c:v>
                </c:pt>
                <c:pt idx="38">
                  <c:v>479.22660000000002</c:v>
                </c:pt>
                <c:pt idx="39">
                  <c:v>479.22660000000002</c:v>
                </c:pt>
                <c:pt idx="40">
                  <c:v>478.3972</c:v>
                </c:pt>
                <c:pt idx="41">
                  <c:v>478.3972</c:v>
                </c:pt>
                <c:pt idx="42">
                  <c:v>478.34899999999999</c:v>
                </c:pt>
                <c:pt idx="43">
                  <c:v>477.50540000000001</c:v>
                </c:pt>
                <c:pt idx="44">
                  <c:v>477.47219999999999</c:v>
                </c:pt>
                <c:pt idx="45">
                  <c:v>477.47140000000002</c:v>
                </c:pt>
                <c:pt idx="46">
                  <c:v>477.47140000000002</c:v>
                </c:pt>
                <c:pt idx="47">
                  <c:v>477.0462</c:v>
                </c:pt>
                <c:pt idx="48">
                  <c:v>477.03309999999999</c:v>
                </c:pt>
                <c:pt idx="49">
                  <c:v>477.0326</c:v>
                </c:pt>
                <c:pt idx="50">
                  <c:v>477.0326</c:v>
                </c:pt>
                <c:pt idx="51">
                  <c:v>477.0326</c:v>
                </c:pt>
                <c:pt idx="52">
                  <c:v>477.0326</c:v>
                </c:pt>
                <c:pt idx="53">
                  <c:v>477.0326</c:v>
                </c:pt>
                <c:pt idx="54">
                  <c:v>477.0326</c:v>
                </c:pt>
                <c:pt idx="55">
                  <c:v>477.0326</c:v>
                </c:pt>
                <c:pt idx="56">
                  <c:v>477.0326</c:v>
                </c:pt>
                <c:pt idx="57">
                  <c:v>477.0326</c:v>
                </c:pt>
                <c:pt idx="58">
                  <c:v>477.0326</c:v>
                </c:pt>
                <c:pt idx="59">
                  <c:v>477.0326</c:v>
                </c:pt>
                <c:pt idx="60">
                  <c:v>477.0326</c:v>
                </c:pt>
                <c:pt idx="61">
                  <c:v>477.88319999999999</c:v>
                </c:pt>
                <c:pt idx="62">
                  <c:v>477.90960000000001</c:v>
                </c:pt>
                <c:pt idx="63">
                  <c:v>477.91019999999997</c:v>
                </c:pt>
                <c:pt idx="64">
                  <c:v>478.33539999999999</c:v>
                </c:pt>
                <c:pt idx="65">
                  <c:v>478.33539999999999</c:v>
                </c:pt>
                <c:pt idx="66">
                  <c:v>478.34890000000001</c:v>
                </c:pt>
                <c:pt idx="67">
                  <c:v>479.10559999999998</c:v>
                </c:pt>
                <c:pt idx="68">
                  <c:v>479.22390000000001</c:v>
                </c:pt>
                <c:pt idx="69">
                  <c:v>479.22660000000002</c:v>
                </c:pt>
                <c:pt idx="70">
                  <c:v>479.22660000000002</c:v>
                </c:pt>
                <c:pt idx="71">
                  <c:v>480.05599999999998</c:v>
                </c:pt>
                <c:pt idx="72">
                  <c:v>480.10359999999997</c:v>
                </c:pt>
                <c:pt idx="73">
                  <c:v>480.19880000000001</c:v>
                </c:pt>
                <c:pt idx="74">
                  <c:v>480.19880000000001</c:v>
                </c:pt>
                <c:pt idx="75">
                  <c:v>480.53449999999998</c:v>
                </c:pt>
                <c:pt idx="76">
                  <c:v>480.5428</c:v>
                </c:pt>
                <c:pt idx="77">
                  <c:v>480.5428</c:v>
                </c:pt>
                <c:pt idx="78">
                  <c:v>481.41309999999999</c:v>
                </c:pt>
                <c:pt idx="79">
                  <c:v>481.42059999999998</c:v>
                </c:pt>
                <c:pt idx="80">
                  <c:v>481.42059999999998</c:v>
                </c:pt>
                <c:pt idx="81">
                  <c:v>481.73669999999998</c:v>
                </c:pt>
                <c:pt idx="82">
                  <c:v>481.73669999999998</c:v>
                </c:pt>
                <c:pt idx="83">
                  <c:v>481.85879999999997</c:v>
                </c:pt>
                <c:pt idx="84">
                  <c:v>481.85939999999999</c:v>
                </c:pt>
                <c:pt idx="85">
                  <c:v>481.85939999999999</c:v>
                </c:pt>
                <c:pt idx="86">
                  <c:v>481.85939999999999</c:v>
                </c:pt>
                <c:pt idx="87">
                  <c:v>481.85939999999999</c:v>
                </c:pt>
                <c:pt idx="88">
                  <c:v>481.85939999999999</c:v>
                </c:pt>
                <c:pt idx="89">
                  <c:v>481.85939999999999</c:v>
                </c:pt>
                <c:pt idx="90">
                  <c:v>481.85939999999999</c:v>
                </c:pt>
                <c:pt idx="91">
                  <c:v>481.50839999999999</c:v>
                </c:pt>
                <c:pt idx="92">
                  <c:v>481.50839999999999</c:v>
                </c:pt>
                <c:pt idx="93">
                  <c:v>481.42250000000001</c:v>
                </c:pt>
                <c:pt idx="94">
                  <c:v>481.42059999999998</c:v>
                </c:pt>
                <c:pt idx="95">
                  <c:v>481.42059999999998</c:v>
                </c:pt>
                <c:pt idx="96">
                  <c:v>480.54360000000003</c:v>
                </c:pt>
                <c:pt idx="97">
                  <c:v>480.54300000000001</c:v>
                </c:pt>
                <c:pt idx="98">
                  <c:v>480.54300000000001</c:v>
                </c:pt>
                <c:pt idx="99">
                  <c:v>480.11500000000001</c:v>
                </c:pt>
                <c:pt idx="100">
                  <c:v>480.11500000000001</c:v>
                </c:pt>
                <c:pt idx="101">
                  <c:v>480.10419999999999</c:v>
                </c:pt>
                <c:pt idx="102">
                  <c:v>479.27480000000003</c:v>
                </c:pt>
                <c:pt idx="103">
                  <c:v>479.27480000000003</c:v>
                </c:pt>
                <c:pt idx="104">
                  <c:v>479.22719999999998</c:v>
                </c:pt>
                <c:pt idx="105">
                  <c:v>479.03750000000002</c:v>
                </c:pt>
                <c:pt idx="106">
                  <c:v>478.36599999999999</c:v>
                </c:pt>
                <c:pt idx="107">
                  <c:v>478.3492</c:v>
                </c:pt>
                <c:pt idx="108">
                  <c:v>477.74279999999999</c:v>
                </c:pt>
                <c:pt idx="109">
                  <c:v>477.74279999999999</c:v>
                </c:pt>
                <c:pt idx="110">
                  <c:v>477.47379999999998</c:v>
                </c:pt>
                <c:pt idx="111">
                  <c:v>477.47149999999999</c:v>
                </c:pt>
                <c:pt idx="112">
                  <c:v>476.79129999999998</c:v>
                </c:pt>
                <c:pt idx="113">
                  <c:v>476.59539999999998</c:v>
                </c:pt>
                <c:pt idx="114">
                  <c:v>476.59539999999998</c:v>
                </c:pt>
                <c:pt idx="115">
                  <c:v>476.59379999999999</c:v>
                </c:pt>
                <c:pt idx="116">
                  <c:v>476.59379999999999</c:v>
                </c:pt>
                <c:pt idx="117">
                  <c:v>476.59379999999999</c:v>
                </c:pt>
                <c:pt idx="118">
                  <c:v>476.59379999999999</c:v>
                </c:pt>
                <c:pt idx="119">
                  <c:v>476.44459999999998</c:v>
                </c:pt>
                <c:pt idx="120">
                  <c:v>476.15929999999997</c:v>
                </c:pt>
                <c:pt idx="121">
                  <c:v>476.15499999999997</c:v>
                </c:pt>
                <c:pt idx="122">
                  <c:v>476.47109999999998</c:v>
                </c:pt>
                <c:pt idx="123">
                  <c:v>476.47109999999998</c:v>
                </c:pt>
                <c:pt idx="124">
                  <c:v>476.59109999999998</c:v>
                </c:pt>
                <c:pt idx="125">
                  <c:v>476.59379999999999</c:v>
                </c:pt>
                <c:pt idx="126">
                  <c:v>476.95499999999998</c:v>
                </c:pt>
                <c:pt idx="127">
                  <c:v>477.03149999999999</c:v>
                </c:pt>
                <c:pt idx="128">
                  <c:v>477.03149999999999</c:v>
                </c:pt>
                <c:pt idx="129">
                  <c:v>477.0326</c:v>
                </c:pt>
                <c:pt idx="130">
                  <c:v>477.45229999999998</c:v>
                </c:pt>
                <c:pt idx="131">
                  <c:v>477.47089999999997</c:v>
                </c:pt>
                <c:pt idx="132">
                  <c:v>477.54059999999998</c:v>
                </c:pt>
                <c:pt idx="133">
                  <c:v>477.89940000000001</c:v>
                </c:pt>
                <c:pt idx="134">
                  <c:v>477.89940000000001</c:v>
                </c:pt>
                <c:pt idx="135">
                  <c:v>477.91019999999997</c:v>
                </c:pt>
                <c:pt idx="136">
                  <c:v>477.91019999999997</c:v>
                </c:pt>
                <c:pt idx="137">
                  <c:v>478.30079999999998</c:v>
                </c:pt>
                <c:pt idx="138">
                  <c:v>478.3485</c:v>
                </c:pt>
                <c:pt idx="139">
                  <c:v>478.3485</c:v>
                </c:pt>
                <c:pt idx="140">
                  <c:v>479.21910000000003</c:v>
                </c:pt>
                <c:pt idx="141">
                  <c:v>479.21910000000003</c:v>
                </c:pt>
                <c:pt idx="142">
                  <c:v>479.22660000000002</c:v>
                </c:pt>
                <c:pt idx="143">
                  <c:v>479.22660000000002</c:v>
                </c:pt>
                <c:pt idx="144">
                  <c:v>479.6463</c:v>
                </c:pt>
                <c:pt idx="145">
                  <c:v>479.66520000000003</c:v>
                </c:pt>
                <c:pt idx="146">
                  <c:v>479.66539999999998</c:v>
                </c:pt>
                <c:pt idx="147">
                  <c:v>479.66539999999998</c:v>
                </c:pt>
                <c:pt idx="148">
                  <c:v>480.52600000000001</c:v>
                </c:pt>
                <c:pt idx="149">
                  <c:v>480.54289999999997</c:v>
                </c:pt>
                <c:pt idx="150">
                  <c:v>480.92129999999997</c:v>
                </c:pt>
                <c:pt idx="151">
                  <c:v>480.98020000000002</c:v>
                </c:pt>
                <c:pt idx="152">
                  <c:v>480.98020000000002</c:v>
                </c:pt>
                <c:pt idx="153">
                  <c:v>480.98180000000002</c:v>
                </c:pt>
                <c:pt idx="154">
                  <c:v>481.40159999999997</c:v>
                </c:pt>
                <c:pt idx="155">
                  <c:v>481.40159999999997</c:v>
                </c:pt>
                <c:pt idx="156">
                  <c:v>481.4203</c:v>
                </c:pt>
                <c:pt idx="157">
                  <c:v>481.42059999999998</c:v>
                </c:pt>
                <c:pt idx="158">
                  <c:v>481.42059999999998</c:v>
                </c:pt>
                <c:pt idx="159">
                  <c:v>481.42059999999998</c:v>
                </c:pt>
                <c:pt idx="160">
                  <c:v>481.42059999999998</c:v>
                </c:pt>
                <c:pt idx="161">
                  <c:v>481.42059999999998</c:v>
                </c:pt>
                <c:pt idx="162">
                  <c:v>481.42059999999998</c:v>
                </c:pt>
                <c:pt idx="163">
                  <c:v>481.42059999999998</c:v>
                </c:pt>
                <c:pt idx="164">
                  <c:v>481.21109999999999</c:v>
                </c:pt>
                <c:pt idx="165">
                  <c:v>481.21109999999999</c:v>
                </c:pt>
                <c:pt idx="166">
                  <c:v>480.98340000000002</c:v>
                </c:pt>
                <c:pt idx="167">
                  <c:v>480.98180000000002</c:v>
                </c:pt>
                <c:pt idx="168">
                  <c:v>480.6207</c:v>
                </c:pt>
                <c:pt idx="169">
                  <c:v>480.54349999999999</c:v>
                </c:pt>
                <c:pt idx="170">
                  <c:v>480.54300000000001</c:v>
                </c:pt>
                <c:pt idx="171">
                  <c:v>480.54300000000001</c:v>
                </c:pt>
                <c:pt idx="172">
                  <c:v>480.11270000000002</c:v>
                </c:pt>
                <c:pt idx="173">
                  <c:v>480.1044</c:v>
                </c:pt>
                <c:pt idx="174">
                  <c:v>480.1044</c:v>
                </c:pt>
                <c:pt idx="175">
                  <c:v>479.78809999999999</c:v>
                </c:pt>
                <c:pt idx="176">
                  <c:v>479.66730000000001</c:v>
                </c:pt>
                <c:pt idx="177">
                  <c:v>479.66539999999998</c:v>
                </c:pt>
                <c:pt idx="178">
                  <c:v>479.26510000000002</c:v>
                </c:pt>
                <c:pt idx="179">
                  <c:v>479.22719999999998</c:v>
                </c:pt>
                <c:pt idx="180">
                  <c:v>479.22719999999998</c:v>
                </c:pt>
                <c:pt idx="181">
                  <c:v>479.22660000000002</c:v>
                </c:pt>
                <c:pt idx="182">
                  <c:v>478.80689999999998</c:v>
                </c:pt>
                <c:pt idx="183">
                  <c:v>478.78840000000002</c:v>
                </c:pt>
                <c:pt idx="184">
                  <c:v>478.78840000000002</c:v>
                </c:pt>
                <c:pt idx="185">
                  <c:v>478.7878</c:v>
                </c:pt>
                <c:pt idx="186">
                  <c:v>478.37619999999998</c:v>
                </c:pt>
                <c:pt idx="187">
                  <c:v>478.34910000000002</c:v>
                </c:pt>
                <c:pt idx="188">
                  <c:v>478.34899999999999</c:v>
                </c:pt>
                <c:pt idx="189">
                  <c:v>478.34899999999999</c:v>
                </c:pt>
                <c:pt idx="190">
                  <c:v>478.34899999999999</c:v>
                </c:pt>
                <c:pt idx="191">
                  <c:v>478.34899999999999</c:v>
                </c:pt>
                <c:pt idx="192">
                  <c:v>478.34899999999999</c:v>
                </c:pt>
                <c:pt idx="193">
                  <c:v>478.34899999999999</c:v>
                </c:pt>
                <c:pt idx="194">
                  <c:v>478.34899999999999</c:v>
                </c:pt>
                <c:pt idx="195">
                  <c:v>478.34899999999999</c:v>
                </c:pt>
                <c:pt idx="196">
                  <c:v>478.34899999999999</c:v>
                </c:pt>
                <c:pt idx="197">
                  <c:v>478.34899999999999</c:v>
                </c:pt>
                <c:pt idx="198">
                  <c:v>478.34899999999999</c:v>
                </c:pt>
                <c:pt idx="199">
                  <c:v>478.55849999999998</c:v>
                </c:pt>
                <c:pt idx="200">
                  <c:v>478.78590000000003</c:v>
                </c:pt>
                <c:pt idx="201">
                  <c:v>478.7878</c:v>
                </c:pt>
                <c:pt idx="202">
                  <c:v>478.7878</c:v>
                </c:pt>
                <c:pt idx="203">
                  <c:v>479.92259999999999</c:v>
                </c:pt>
                <c:pt idx="204">
                  <c:v>480.10129999999998</c:v>
                </c:pt>
                <c:pt idx="205">
                  <c:v>480.10419999999999</c:v>
                </c:pt>
                <c:pt idx="206">
                  <c:v>480.92759999999998</c:v>
                </c:pt>
                <c:pt idx="207">
                  <c:v>480.98039999999997</c:v>
                </c:pt>
                <c:pt idx="208">
                  <c:v>480.98039999999997</c:v>
                </c:pt>
                <c:pt idx="209">
                  <c:v>480.98180000000002</c:v>
                </c:pt>
                <c:pt idx="210">
                  <c:v>481.82909999999998</c:v>
                </c:pt>
                <c:pt idx="211">
                  <c:v>481.8587</c:v>
                </c:pt>
                <c:pt idx="212">
                  <c:v>481.92520000000002</c:v>
                </c:pt>
                <c:pt idx="213">
                  <c:v>483.1397</c:v>
                </c:pt>
                <c:pt idx="214">
                  <c:v>483.17529999999999</c:v>
                </c:pt>
                <c:pt idx="215">
                  <c:v>483.17529999999999</c:v>
                </c:pt>
                <c:pt idx="216">
                  <c:v>483.245</c:v>
                </c:pt>
                <c:pt idx="217">
                  <c:v>483.60930000000002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916-4280-8861-1324C38776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147904"/>
        <c:axId val="58872960"/>
      </c:scatterChart>
      <c:scatterChart>
        <c:scatterStyle val="smoothMarker"/>
        <c:varyColors val="0"/>
        <c:ser>
          <c:idx val="1"/>
          <c:order val="1"/>
          <c:tx>
            <c:strRef>
              <c:f>'WELD DATA (2)'!$BV$1</c:f>
              <c:strCache>
                <c:ptCount val="1"/>
                <c:pt idx="0">
                  <c:v>THRM_POWERCMD</c:v>
                </c:pt>
              </c:strCache>
            </c:strRef>
          </c:tx>
          <c:marker>
            <c:symbol val="none"/>
          </c:marker>
          <c:xVal>
            <c:numRef>
              <c:f>'WELD DATA (2)'!$C$2:$C$2211</c:f>
              <c:numCache>
                <c:formatCode>0.00</c:formatCode>
                <c:ptCount val="218"/>
                <c:pt idx="0">
                  <c:v>85.686999999999003</c:v>
                </c:pt>
                <c:pt idx="1">
                  <c:v>85.796999999997325</c:v>
                </c:pt>
                <c:pt idx="2">
                  <c:v>85.905999999999239</c:v>
                </c:pt>
                <c:pt idx="3">
                  <c:v>86.015999999997561</c:v>
                </c:pt>
                <c:pt idx="4">
                  <c:v>86.140999999999579</c:v>
                </c:pt>
                <c:pt idx="5">
                  <c:v>86.250000000001492</c:v>
                </c:pt>
                <c:pt idx="6">
                  <c:v>86.359000000003405</c:v>
                </c:pt>
                <c:pt idx="7">
                  <c:v>86.469000000001728</c:v>
                </c:pt>
                <c:pt idx="8">
                  <c:v>86.577999999994049</c:v>
                </c:pt>
                <c:pt idx="9">
                  <c:v>86.686999999995962</c:v>
                </c:pt>
                <c:pt idx="10">
                  <c:v>86.81199999999798</c:v>
                </c:pt>
                <c:pt idx="11">
                  <c:v>86.936999999999998</c:v>
                </c:pt>
                <c:pt idx="12">
                  <c:v>87.04699999999832</c:v>
                </c:pt>
                <c:pt idx="13">
                  <c:v>87.172000000000338</c:v>
                </c:pt>
                <c:pt idx="14">
                  <c:v>87.281000000002251</c:v>
                </c:pt>
                <c:pt idx="15">
                  <c:v>87.391000000000574</c:v>
                </c:pt>
                <c:pt idx="16">
                  <c:v>87.500000000002487</c:v>
                </c:pt>
                <c:pt idx="17">
                  <c:v>87.625000000004505</c:v>
                </c:pt>
                <c:pt idx="18">
                  <c:v>87.733999999996826</c:v>
                </c:pt>
                <c:pt idx="19">
                  <c:v>87.843999999995148</c:v>
                </c:pt>
                <c:pt idx="20">
                  <c:v>87.952999999997061</c:v>
                </c:pt>
                <c:pt idx="21">
                  <c:v>88.077999999999079</c:v>
                </c:pt>
                <c:pt idx="22">
                  <c:v>88.187000000000992</c:v>
                </c:pt>
                <c:pt idx="23">
                  <c:v>88.296999999999315</c:v>
                </c:pt>
                <c:pt idx="24">
                  <c:v>88.406000000001228</c:v>
                </c:pt>
                <c:pt idx="25">
                  <c:v>88.515999999999551</c:v>
                </c:pt>
                <c:pt idx="26">
                  <c:v>88.641000000001569</c:v>
                </c:pt>
                <c:pt idx="27">
                  <c:v>88.750000000003482</c:v>
                </c:pt>
                <c:pt idx="28">
                  <c:v>88.859000000005395</c:v>
                </c:pt>
                <c:pt idx="29">
                  <c:v>88.98399999999782</c:v>
                </c:pt>
                <c:pt idx="30">
                  <c:v>89.093999999996143</c:v>
                </c:pt>
                <c:pt idx="31">
                  <c:v>89.202999999998056</c:v>
                </c:pt>
                <c:pt idx="32">
                  <c:v>89.311999999999969</c:v>
                </c:pt>
                <c:pt idx="33">
                  <c:v>89.421999999998292</c:v>
                </c:pt>
                <c:pt idx="34">
                  <c:v>89.531000000000205</c:v>
                </c:pt>
                <c:pt idx="35">
                  <c:v>89.656000000002223</c:v>
                </c:pt>
                <c:pt idx="36">
                  <c:v>89.766000000000545</c:v>
                </c:pt>
                <c:pt idx="37">
                  <c:v>89.875000000002458</c:v>
                </c:pt>
                <c:pt idx="38">
                  <c:v>89.984000000004372</c:v>
                </c:pt>
                <c:pt idx="39">
                  <c:v>90.108999999996797</c:v>
                </c:pt>
                <c:pt idx="40">
                  <c:v>90.21899999999512</c:v>
                </c:pt>
                <c:pt idx="41">
                  <c:v>90.327999999997033</c:v>
                </c:pt>
                <c:pt idx="42">
                  <c:v>90.436999999998946</c:v>
                </c:pt>
                <c:pt idx="43">
                  <c:v>90.546999999997269</c:v>
                </c:pt>
                <c:pt idx="44">
                  <c:v>90.671999999999287</c:v>
                </c:pt>
                <c:pt idx="45">
                  <c:v>90.7810000000012</c:v>
                </c:pt>
                <c:pt idx="46">
                  <c:v>90.890999999999522</c:v>
                </c:pt>
                <c:pt idx="47">
                  <c:v>91.000000000001435</c:v>
                </c:pt>
                <c:pt idx="48">
                  <c:v>91.109000000003348</c:v>
                </c:pt>
                <c:pt idx="49">
                  <c:v>91.234000000005366</c:v>
                </c:pt>
                <c:pt idx="50">
                  <c:v>91.343999999994097</c:v>
                </c:pt>
                <c:pt idx="51">
                  <c:v>91.45299999999601</c:v>
                </c:pt>
                <c:pt idx="52">
                  <c:v>91.561999999997923</c:v>
                </c:pt>
                <c:pt idx="53">
                  <c:v>91.686999999999941</c:v>
                </c:pt>
                <c:pt idx="54">
                  <c:v>91.796999999998263</c:v>
                </c:pt>
                <c:pt idx="55">
                  <c:v>91.906000000000176</c:v>
                </c:pt>
                <c:pt idx="56">
                  <c:v>92.015999999998499</c:v>
                </c:pt>
                <c:pt idx="57">
                  <c:v>92.125000000000412</c:v>
                </c:pt>
                <c:pt idx="58">
                  <c:v>92.25000000000243</c:v>
                </c:pt>
                <c:pt idx="59">
                  <c:v>92.359000000004343</c:v>
                </c:pt>
                <c:pt idx="60">
                  <c:v>92.468999999993073</c:v>
                </c:pt>
                <c:pt idx="61">
                  <c:v>92.577999999994987</c:v>
                </c:pt>
                <c:pt idx="62">
                  <c:v>92.6869999999969</c:v>
                </c:pt>
                <c:pt idx="63">
                  <c:v>92.797000000004815</c:v>
                </c:pt>
                <c:pt idx="64">
                  <c:v>92.92199999999724</c:v>
                </c:pt>
                <c:pt idx="65">
                  <c:v>93.030999999999153</c:v>
                </c:pt>
                <c:pt idx="66">
                  <c:v>93.140999999997476</c:v>
                </c:pt>
                <c:pt idx="67">
                  <c:v>93.265999999999494</c:v>
                </c:pt>
                <c:pt idx="68">
                  <c:v>93.375000000001407</c:v>
                </c:pt>
                <c:pt idx="69">
                  <c:v>93.48400000000332</c:v>
                </c:pt>
                <c:pt idx="70">
                  <c:v>93.594000000001643</c:v>
                </c:pt>
                <c:pt idx="71">
                  <c:v>93.702999999993963</c:v>
                </c:pt>
                <c:pt idx="72">
                  <c:v>93.811999999995876</c:v>
                </c:pt>
                <c:pt idx="73">
                  <c:v>93.922000000003791</c:v>
                </c:pt>
                <c:pt idx="74">
                  <c:v>94.047000000005809</c:v>
                </c:pt>
                <c:pt idx="75">
                  <c:v>94.15599999999813</c:v>
                </c:pt>
                <c:pt idx="76">
                  <c:v>94.281000000000148</c:v>
                </c:pt>
                <c:pt idx="77">
                  <c:v>94.390999999998471</c:v>
                </c:pt>
                <c:pt idx="78">
                  <c:v>94.500000000000384</c:v>
                </c:pt>
                <c:pt idx="79">
                  <c:v>94.609000000002297</c:v>
                </c:pt>
                <c:pt idx="80">
                  <c:v>94.719000000000619</c:v>
                </c:pt>
                <c:pt idx="81">
                  <c:v>94.828000000002532</c:v>
                </c:pt>
                <c:pt idx="82">
                  <c:v>94.936999999994853</c:v>
                </c:pt>
                <c:pt idx="83">
                  <c:v>95.061999999996871</c:v>
                </c:pt>
                <c:pt idx="84">
                  <c:v>95.172000000004786</c:v>
                </c:pt>
                <c:pt idx="85">
                  <c:v>95.280999999997107</c:v>
                </c:pt>
                <c:pt idx="86">
                  <c:v>95.390999999995429</c:v>
                </c:pt>
                <c:pt idx="87">
                  <c:v>95.499999999997343</c:v>
                </c:pt>
                <c:pt idx="88">
                  <c:v>95.608999999999256</c:v>
                </c:pt>
                <c:pt idx="89">
                  <c:v>95.718999999997578</c:v>
                </c:pt>
                <c:pt idx="90">
                  <c:v>95.843999999999596</c:v>
                </c:pt>
                <c:pt idx="91">
                  <c:v>95.953000000001509</c:v>
                </c:pt>
                <c:pt idx="92">
                  <c:v>96.077999999993935</c:v>
                </c:pt>
                <c:pt idx="93">
                  <c:v>96.186999999995848</c:v>
                </c:pt>
                <c:pt idx="94">
                  <c:v>96.311999999997866</c:v>
                </c:pt>
                <c:pt idx="95">
                  <c:v>96.422000000005781</c:v>
                </c:pt>
                <c:pt idx="96">
                  <c:v>96.530999999998102</c:v>
                </c:pt>
                <c:pt idx="97">
                  <c:v>96.640999999996424</c:v>
                </c:pt>
                <c:pt idx="98">
                  <c:v>96.749999999998337</c:v>
                </c:pt>
                <c:pt idx="99">
                  <c:v>96.85900000000025</c:v>
                </c:pt>
                <c:pt idx="100">
                  <c:v>96.968999999998573</c:v>
                </c:pt>
                <c:pt idx="101">
                  <c:v>97.094000000000591</c:v>
                </c:pt>
                <c:pt idx="102">
                  <c:v>97.203000000002504</c:v>
                </c:pt>
                <c:pt idx="103">
                  <c:v>97.311999999994825</c:v>
                </c:pt>
                <c:pt idx="104">
                  <c:v>97.436999999996843</c:v>
                </c:pt>
                <c:pt idx="105">
                  <c:v>97.547000000004758</c:v>
                </c:pt>
                <c:pt idx="106">
                  <c:v>97.655999999997078</c:v>
                </c:pt>
                <c:pt idx="107">
                  <c:v>97.765999999995401</c:v>
                </c:pt>
                <c:pt idx="108">
                  <c:v>97.874999999997314</c:v>
                </c:pt>
                <c:pt idx="109">
                  <c:v>97.983999999999227</c:v>
                </c:pt>
                <c:pt idx="110">
                  <c:v>98.109000000001245</c:v>
                </c:pt>
                <c:pt idx="111">
                  <c:v>98.218999999999568</c:v>
                </c:pt>
                <c:pt idx="112">
                  <c:v>98.344000000001586</c:v>
                </c:pt>
                <c:pt idx="113">
                  <c:v>98.452999999993906</c:v>
                </c:pt>
                <c:pt idx="114">
                  <c:v>98.56199999999582</c:v>
                </c:pt>
                <c:pt idx="115">
                  <c:v>98.672000000003734</c:v>
                </c:pt>
                <c:pt idx="116">
                  <c:v>98.797000000005752</c:v>
                </c:pt>
                <c:pt idx="117">
                  <c:v>98.905999999998073</c:v>
                </c:pt>
                <c:pt idx="118">
                  <c:v>99.015999999996396</c:v>
                </c:pt>
                <c:pt idx="119">
                  <c:v>99.124999999998309</c:v>
                </c:pt>
                <c:pt idx="120">
                  <c:v>99.250000000000327</c:v>
                </c:pt>
                <c:pt idx="121">
                  <c:v>99.35900000000224</c:v>
                </c:pt>
                <c:pt idx="122">
                  <c:v>99.469000000000563</c:v>
                </c:pt>
                <c:pt idx="123">
                  <c:v>99.578000000002476</c:v>
                </c:pt>
                <c:pt idx="124">
                  <c:v>99.686999999994796</c:v>
                </c:pt>
                <c:pt idx="125">
                  <c:v>99.811999999996814</c:v>
                </c:pt>
                <c:pt idx="126">
                  <c:v>99.922000000004729</c:v>
                </c:pt>
                <c:pt idx="127">
                  <c:v>100.03099999999705</c:v>
                </c:pt>
                <c:pt idx="128">
                  <c:v>100.14099999999537</c:v>
                </c:pt>
                <c:pt idx="129">
                  <c:v>100.26599999999739</c:v>
                </c:pt>
                <c:pt idx="130">
                  <c:v>100.3749999999993</c:v>
                </c:pt>
                <c:pt idx="131">
                  <c:v>100.48400000000122</c:v>
                </c:pt>
                <c:pt idx="132">
                  <c:v>100.59399999999954</c:v>
                </c:pt>
                <c:pt idx="133">
                  <c:v>100.70300000000145</c:v>
                </c:pt>
                <c:pt idx="134">
                  <c:v>100.82799999999388</c:v>
                </c:pt>
                <c:pt idx="135">
                  <c:v>100.93699999999579</c:v>
                </c:pt>
                <c:pt idx="136">
                  <c:v>101.04700000000371</c:v>
                </c:pt>
                <c:pt idx="137">
                  <c:v>101.15600000000562</c:v>
                </c:pt>
                <c:pt idx="138">
                  <c:v>101.28099999999804</c:v>
                </c:pt>
                <c:pt idx="139">
                  <c:v>101.39099999999637</c:v>
                </c:pt>
                <c:pt idx="140">
                  <c:v>101.49999999999828</c:v>
                </c:pt>
                <c:pt idx="141">
                  <c:v>101.60900000000019</c:v>
                </c:pt>
                <c:pt idx="142">
                  <c:v>101.71899999999852</c:v>
                </c:pt>
                <c:pt idx="143">
                  <c:v>101.84400000000053</c:v>
                </c:pt>
                <c:pt idx="144">
                  <c:v>101.95300000000245</c:v>
                </c:pt>
                <c:pt idx="145">
                  <c:v>102.06199999999477</c:v>
                </c:pt>
                <c:pt idx="146">
                  <c:v>102.18699999999679</c:v>
                </c:pt>
                <c:pt idx="147">
                  <c:v>102.2970000000047</c:v>
                </c:pt>
                <c:pt idx="148">
                  <c:v>102.40599999999702</c:v>
                </c:pt>
                <c:pt idx="149">
                  <c:v>102.51599999999534</c:v>
                </c:pt>
                <c:pt idx="150">
                  <c:v>102.62499999999726</c:v>
                </c:pt>
                <c:pt idx="151">
                  <c:v>102.73399999999917</c:v>
                </c:pt>
                <c:pt idx="152">
                  <c:v>102.85900000000119</c:v>
                </c:pt>
                <c:pt idx="153">
                  <c:v>102.96899999999951</c:v>
                </c:pt>
                <c:pt idx="154">
                  <c:v>103.07800000000142</c:v>
                </c:pt>
                <c:pt idx="155">
                  <c:v>103.18699999999374</c:v>
                </c:pt>
                <c:pt idx="156">
                  <c:v>103.29700000000166</c:v>
                </c:pt>
                <c:pt idx="157">
                  <c:v>103.42200000000368</c:v>
                </c:pt>
                <c:pt idx="158">
                  <c:v>103.53100000000559</c:v>
                </c:pt>
                <c:pt idx="159">
                  <c:v>103.64099999999432</c:v>
                </c:pt>
                <c:pt idx="160">
                  <c:v>103.74999999999623</c:v>
                </c:pt>
                <c:pt idx="161">
                  <c:v>103.85899999999815</c:v>
                </c:pt>
                <c:pt idx="162">
                  <c:v>103.96899999999647</c:v>
                </c:pt>
                <c:pt idx="163">
                  <c:v>104.09399999999849</c:v>
                </c:pt>
                <c:pt idx="164">
                  <c:v>104.2030000000004</c:v>
                </c:pt>
                <c:pt idx="165">
                  <c:v>104.31200000000231</c:v>
                </c:pt>
                <c:pt idx="166">
                  <c:v>104.42200000000064</c:v>
                </c:pt>
                <c:pt idx="167">
                  <c:v>104.54700000000265</c:v>
                </c:pt>
                <c:pt idx="168">
                  <c:v>104.65600000000457</c:v>
                </c:pt>
                <c:pt idx="169">
                  <c:v>104.7659999999933</c:v>
                </c:pt>
                <c:pt idx="170">
                  <c:v>104.87499999999521</c:v>
                </c:pt>
                <c:pt idx="171">
                  <c:v>104.98399999999712</c:v>
                </c:pt>
                <c:pt idx="172">
                  <c:v>105.09400000000504</c:v>
                </c:pt>
                <c:pt idx="173">
                  <c:v>105.20299999999736</c:v>
                </c:pt>
                <c:pt idx="174">
                  <c:v>105.32799999999938</c:v>
                </c:pt>
                <c:pt idx="175">
                  <c:v>105.43700000000129</c:v>
                </c:pt>
                <c:pt idx="176">
                  <c:v>105.54699999999961</c:v>
                </c:pt>
                <c:pt idx="177">
                  <c:v>105.65600000000153</c:v>
                </c:pt>
                <c:pt idx="178">
                  <c:v>105.76599999999985</c:v>
                </c:pt>
                <c:pt idx="179">
                  <c:v>105.89100000000187</c:v>
                </c:pt>
                <c:pt idx="180">
                  <c:v>105.99999999999419</c:v>
                </c:pt>
                <c:pt idx="181">
                  <c:v>106.1089999999961</c:v>
                </c:pt>
                <c:pt idx="182">
                  <c:v>106.21900000000402</c:v>
                </c:pt>
                <c:pt idx="183">
                  <c:v>106.32799999999634</c:v>
                </c:pt>
                <c:pt idx="184">
                  <c:v>106.45299999999835</c:v>
                </c:pt>
                <c:pt idx="185">
                  <c:v>106.56200000000027</c:v>
                </c:pt>
                <c:pt idx="186">
                  <c:v>106.67199999999859</c:v>
                </c:pt>
                <c:pt idx="187">
                  <c:v>106.7810000000005</c:v>
                </c:pt>
                <c:pt idx="188">
                  <c:v>106.89099999999883</c:v>
                </c:pt>
                <c:pt idx="189">
                  <c:v>107.00000000000074</c:v>
                </c:pt>
                <c:pt idx="190">
                  <c:v>107.12499999999316</c:v>
                </c:pt>
                <c:pt idx="191">
                  <c:v>107.23399999999508</c:v>
                </c:pt>
                <c:pt idx="192">
                  <c:v>107.3589999999971</c:v>
                </c:pt>
                <c:pt idx="193">
                  <c:v>107.46900000000501</c:v>
                </c:pt>
                <c:pt idx="194">
                  <c:v>107.59399999999744</c:v>
                </c:pt>
                <c:pt idx="195">
                  <c:v>107.70299999999935</c:v>
                </c:pt>
                <c:pt idx="196">
                  <c:v>107.81200000000126</c:v>
                </c:pt>
                <c:pt idx="197">
                  <c:v>107.92199999999958</c:v>
                </c:pt>
                <c:pt idx="198">
                  <c:v>108.0310000000015</c:v>
                </c:pt>
                <c:pt idx="199">
                  <c:v>108.14099999999982</c:v>
                </c:pt>
                <c:pt idx="200">
                  <c:v>108.25000000000173</c:v>
                </c:pt>
                <c:pt idx="201">
                  <c:v>108.37499999999416</c:v>
                </c:pt>
                <c:pt idx="202">
                  <c:v>108.49999999999618</c:v>
                </c:pt>
                <c:pt idx="203">
                  <c:v>108.60899999999809</c:v>
                </c:pt>
                <c:pt idx="204">
                  <c:v>108.71899999999641</c:v>
                </c:pt>
                <c:pt idx="205">
                  <c:v>108.82799999999833</c:v>
                </c:pt>
                <c:pt idx="206">
                  <c:v>108.95300000000034</c:v>
                </c:pt>
                <c:pt idx="207">
                  <c:v>109.06200000000226</c:v>
                </c:pt>
                <c:pt idx="208">
                  <c:v>109.17200000000058</c:v>
                </c:pt>
                <c:pt idx="209">
                  <c:v>109.28100000000249</c:v>
                </c:pt>
                <c:pt idx="210">
                  <c:v>109.39100000000082</c:v>
                </c:pt>
                <c:pt idx="211">
                  <c:v>109.51599999999324</c:v>
                </c:pt>
                <c:pt idx="212">
                  <c:v>109.62499999999515</c:v>
                </c:pt>
                <c:pt idx="213">
                  <c:v>109.73399999999707</c:v>
                </c:pt>
                <c:pt idx="214">
                  <c:v>109.84400000000498</c:v>
                </c:pt>
                <c:pt idx="215">
                  <c:v>109.9529999999973</c:v>
                </c:pt>
                <c:pt idx="216">
                  <c:v>110.06199999999922</c:v>
                </c:pt>
                <c:pt idx="217">
                  <c:v>110.18700000000123</c:v>
                </c:pt>
              </c:numCache>
            </c:numRef>
          </c:xVal>
          <c:yVal>
            <c:numRef>
              <c:f>'WELD DATA (2)'!$BV$2:$BV$2211</c:f>
              <c:numCache>
                <c:formatCode>0.0000</c:formatCode>
                <c:ptCount val="218"/>
                <c:pt idx="0">
                  <c:v>4.9870000000000001</c:v>
                </c:pt>
                <c:pt idx="1">
                  <c:v>4.9870000000000001</c:v>
                </c:pt>
                <c:pt idx="2">
                  <c:v>4.9870000000000001</c:v>
                </c:pt>
                <c:pt idx="3">
                  <c:v>4.9870000000000001</c:v>
                </c:pt>
                <c:pt idx="4">
                  <c:v>4.9870000000000001</c:v>
                </c:pt>
                <c:pt idx="5">
                  <c:v>4.9870000000000001</c:v>
                </c:pt>
                <c:pt idx="6">
                  <c:v>4.9870000000000001</c:v>
                </c:pt>
                <c:pt idx="7">
                  <c:v>4.9870000000000001</c:v>
                </c:pt>
                <c:pt idx="8">
                  <c:v>4.9870000000000001</c:v>
                </c:pt>
                <c:pt idx="9">
                  <c:v>4.9870000000000001</c:v>
                </c:pt>
                <c:pt idx="10">
                  <c:v>4.9870000000000001</c:v>
                </c:pt>
                <c:pt idx="11">
                  <c:v>4.9870000000000001</c:v>
                </c:pt>
                <c:pt idx="12">
                  <c:v>4.2911000000000001</c:v>
                </c:pt>
                <c:pt idx="13">
                  <c:v>4.2911000000000001</c:v>
                </c:pt>
                <c:pt idx="14">
                  <c:v>4.2911000000000001</c:v>
                </c:pt>
                <c:pt idx="15">
                  <c:v>4.2911000000000001</c:v>
                </c:pt>
                <c:pt idx="16">
                  <c:v>4.2911000000000001</c:v>
                </c:pt>
                <c:pt idx="17">
                  <c:v>4.2911000000000001</c:v>
                </c:pt>
                <c:pt idx="18">
                  <c:v>4.2911000000000001</c:v>
                </c:pt>
                <c:pt idx="19">
                  <c:v>4.2911000000000001</c:v>
                </c:pt>
                <c:pt idx="20">
                  <c:v>4.2911000000000001</c:v>
                </c:pt>
                <c:pt idx="21">
                  <c:v>4.2911000000000001</c:v>
                </c:pt>
                <c:pt idx="22">
                  <c:v>4.2911000000000001</c:v>
                </c:pt>
                <c:pt idx="23">
                  <c:v>4.2911000000000001</c:v>
                </c:pt>
                <c:pt idx="24">
                  <c:v>4.2911000000000001</c:v>
                </c:pt>
                <c:pt idx="25">
                  <c:v>4.2911000000000001</c:v>
                </c:pt>
                <c:pt idx="26">
                  <c:v>4.2911000000000001</c:v>
                </c:pt>
                <c:pt idx="27">
                  <c:v>4.2911000000000001</c:v>
                </c:pt>
                <c:pt idx="28">
                  <c:v>4.2911000000000001</c:v>
                </c:pt>
                <c:pt idx="29">
                  <c:v>4.2911000000000001</c:v>
                </c:pt>
                <c:pt idx="30">
                  <c:v>4.2911000000000001</c:v>
                </c:pt>
                <c:pt idx="31">
                  <c:v>4.2911000000000001</c:v>
                </c:pt>
                <c:pt idx="32">
                  <c:v>4.2911000000000001</c:v>
                </c:pt>
                <c:pt idx="33">
                  <c:v>4.2911000000000001</c:v>
                </c:pt>
                <c:pt idx="34">
                  <c:v>4.2911000000000001</c:v>
                </c:pt>
                <c:pt idx="35">
                  <c:v>4.2911000000000001</c:v>
                </c:pt>
                <c:pt idx="36">
                  <c:v>4.2911000000000001</c:v>
                </c:pt>
                <c:pt idx="37">
                  <c:v>4.2911000000000001</c:v>
                </c:pt>
                <c:pt idx="38">
                  <c:v>4.9870000000000001</c:v>
                </c:pt>
                <c:pt idx="39">
                  <c:v>4.9870000000000001</c:v>
                </c:pt>
                <c:pt idx="40">
                  <c:v>4.9870000000000001</c:v>
                </c:pt>
                <c:pt idx="41">
                  <c:v>4.9870000000000001</c:v>
                </c:pt>
                <c:pt idx="42">
                  <c:v>4.9870000000000001</c:v>
                </c:pt>
                <c:pt idx="43">
                  <c:v>4.9870000000000001</c:v>
                </c:pt>
                <c:pt idx="44">
                  <c:v>4.9870000000000001</c:v>
                </c:pt>
                <c:pt idx="45">
                  <c:v>4.9870000000000001</c:v>
                </c:pt>
                <c:pt idx="46">
                  <c:v>4.9870000000000001</c:v>
                </c:pt>
                <c:pt idx="47">
                  <c:v>4.9870000000000001</c:v>
                </c:pt>
                <c:pt idx="48">
                  <c:v>4.9870000000000001</c:v>
                </c:pt>
                <c:pt idx="49">
                  <c:v>4.9870000000000001</c:v>
                </c:pt>
                <c:pt idx="50">
                  <c:v>4.9870000000000001</c:v>
                </c:pt>
                <c:pt idx="51">
                  <c:v>4.9870000000000001</c:v>
                </c:pt>
                <c:pt idx="52">
                  <c:v>4.9870000000000001</c:v>
                </c:pt>
                <c:pt idx="53">
                  <c:v>4.9870000000000001</c:v>
                </c:pt>
                <c:pt idx="54">
                  <c:v>4.9870000000000001</c:v>
                </c:pt>
                <c:pt idx="55">
                  <c:v>4.9870000000000001</c:v>
                </c:pt>
                <c:pt idx="56">
                  <c:v>4.9870000000000001</c:v>
                </c:pt>
                <c:pt idx="57">
                  <c:v>4.9870000000000001</c:v>
                </c:pt>
                <c:pt idx="58">
                  <c:v>4.9870000000000001</c:v>
                </c:pt>
                <c:pt idx="59">
                  <c:v>4.9870000000000001</c:v>
                </c:pt>
                <c:pt idx="60">
                  <c:v>4.9870000000000001</c:v>
                </c:pt>
                <c:pt idx="61">
                  <c:v>4.9870000000000001</c:v>
                </c:pt>
                <c:pt idx="62">
                  <c:v>4.9870000000000001</c:v>
                </c:pt>
                <c:pt idx="63">
                  <c:v>4.9870000000000001</c:v>
                </c:pt>
                <c:pt idx="64">
                  <c:v>4.9870000000000001</c:v>
                </c:pt>
                <c:pt idx="65">
                  <c:v>4.9870000000000001</c:v>
                </c:pt>
                <c:pt idx="66">
                  <c:v>4.9870000000000001</c:v>
                </c:pt>
                <c:pt idx="67">
                  <c:v>4.9870000000000001</c:v>
                </c:pt>
                <c:pt idx="68">
                  <c:v>4.9870000000000001</c:v>
                </c:pt>
                <c:pt idx="69">
                  <c:v>4.9870000000000001</c:v>
                </c:pt>
                <c:pt idx="70">
                  <c:v>4.9870000000000001</c:v>
                </c:pt>
                <c:pt idx="71">
                  <c:v>4.2911000000000001</c:v>
                </c:pt>
                <c:pt idx="72">
                  <c:v>4.2911000000000001</c:v>
                </c:pt>
                <c:pt idx="73">
                  <c:v>4.2911000000000001</c:v>
                </c:pt>
                <c:pt idx="74">
                  <c:v>4.2911000000000001</c:v>
                </c:pt>
                <c:pt idx="75">
                  <c:v>4.2911000000000001</c:v>
                </c:pt>
                <c:pt idx="76">
                  <c:v>4.2911000000000001</c:v>
                </c:pt>
                <c:pt idx="77">
                  <c:v>4.2911000000000001</c:v>
                </c:pt>
                <c:pt idx="78">
                  <c:v>4.2911000000000001</c:v>
                </c:pt>
                <c:pt idx="79">
                  <c:v>4.2911000000000001</c:v>
                </c:pt>
                <c:pt idx="80">
                  <c:v>4.2911000000000001</c:v>
                </c:pt>
                <c:pt idx="81">
                  <c:v>4.2911000000000001</c:v>
                </c:pt>
                <c:pt idx="82">
                  <c:v>4.2911000000000001</c:v>
                </c:pt>
                <c:pt idx="83">
                  <c:v>4.2911000000000001</c:v>
                </c:pt>
                <c:pt idx="84">
                  <c:v>4.2911000000000001</c:v>
                </c:pt>
                <c:pt idx="85">
                  <c:v>4.2911000000000001</c:v>
                </c:pt>
                <c:pt idx="86">
                  <c:v>4.2911000000000001</c:v>
                </c:pt>
                <c:pt idx="87">
                  <c:v>4.2911000000000001</c:v>
                </c:pt>
                <c:pt idx="88">
                  <c:v>4.2911000000000001</c:v>
                </c:pt>
                <c:pt idx="89">
                  <c:v>4.2911000000000001</c:v>
                </c:pt>
                <c:pt idx="90">
                  <c:v>4.2911000000000001</c:v>
                </c:pt>
                <c:pt idx="91">
                  <c:v>4.2911000000000001</c:v>
                </c:pt>
                <c:pt idx="92">
                  <c:v>4.2911000000000001</c:v>
                </c:pt>
                <c:pt idx="93">
                  <c:v>4.2911000000000001</c:v>
                </c:pt>
                <c:pt idx="94">
                  <c:v>4.2911000000000001</c:v>
                </c:pt>
                <c:pt idx="95">
                  <c:v>4.2911000000000001</c:v>
                </c:pt>
                <c:pt idx="96">
                  <c:v>4.2911000000000001</c:v>
                </c:pt>
                <c:pt idx="97">
                  <c:v>4.2911000000000001</c:v>
                </c:pt>
                <c:pt idx="98">
                  <c:v>4.2911000000000001</c:v>
                </c:pt>
                <c:pt idx="99">
                  <c:v>4.2911000000000001</c:v>
                </c:pt>
                <c:pt idx="100">
                  <c:v>4.2911000000000001</c:v>
                </c:pt>
                <c:pt idx="101">
                  <c:v>4.2911000000000001</c:v>
                </c:pt>
                <c:pt idx="102">
                  <c:v>4.2911000000000001</c:v>
                </c:pt>
                <c:pt idx="103">
                  <c:v>4.2911000000000001</c:v>
                </c:pt>
                <c:pt idx="104">
                  <c:v>4.2911000000000001</c:v>
                </c:pt>
                <c:pt idx="105">
                  <c:v>4.9870000000000001</c:v>
                </c:pt>
                <c:pt idx="106">
                  <c:v>4.9870000000000001</c:v>
                </c:pt>
                <c:pt idx="107">
                  <c:v>4.9870000000000001</c:v>
                </c:pt>
                <c:pt idx="108">
                  <c:v>4.9870000000000001</c:v>
                </c:pt>
                <c:pt idx="109">
                  <c:v>4.9870000000000001</c:v>
                </c:pt>
                <c:pt idx="110">
                  <c:v>4.9870000000000001</c:v>
                </c:pt>
                <c:pt idx="111">
                  <c:v>4.9870000000000001</c:v>
                </c:pt>
                <c:pt idx="112">
                  <c:v>4.9870000000000001</c:v>
                </c:pt>
                <c:pt idx="113">
                  <c:v>4.9870000000000001</c:v>
                </c:pt>
                <c:pt idx="114">
                  <c:v>4.9870000000000001</c:v>
                </c:pt>
                <c:pt idx="115">
                  <c:v>4.9870000000000001</c:v>
                </c:pt>
                <c:pt idx="116">
                  <c:v>4.9870000000000001</c:v>
                </c:pt>
                <c:pt idx="117">
                  <c:v>4.9870000000000001</c:v>
                </c:pt>
                <c:pt idx="118">
                  <c:v>4.9870000000000001</c:v>
                </c:pt>
                <c:pt idx="119">
                  <c:v>4.9870000000000001</c:v>
                </c:pt>
                <c:pt idx="120">
                  <c:v>4.9870000000000001</c:v>
                </c:pt>
                <c:pt idx="121">
                  <c:v>4.9870000000000001</c:v>
                </c:pt>
                <c:pt idx="122">
                  <c:v>4.9870000000000001</c:v>
                </c:pt>
                <c:pt idx="123">
                  <c:v>4.9870000000000001</c:v>
                </c:pt>
                <c:pt idx="124">
                  <c:v>4.9870000000000001</c:v>
                </c:pt>
                <c:pt idx="125">
                  <c:v>4.9870000000000001</c:v>
                </c:pt>
                <c:pt idx="126">
                  <c:v>4.9870000000000001</c:v>
                </c:pt>
                <c:pt idx="127">
                  <c:v>4.9870000000000001</c:v>
                </c:pt>
                <c:pt idx="128">
                  <c:v>4.9870000000000001</c:v>
                </c:pt>
                <c:pt idx="129">
                  <c:v>4.9870000000000001</c:v>
                </c:pt>
                <c:pt idx="130">
                  <c:v>4.9870000000000001</c:v>
                </c:pt>
                <c:pt idx="131">
                  <c:v>4.9870000000000001</c:v>
                </c:pt>
                <c:pt idx="132">
                  <c:v>4.9870000000000001</c:v>
                </c:pt>
                <c:pt idx="133">
                  <c:v>4.9870000000000001</c:v>
                </c:pt>
                <c:pt idx="134">
                  <c:v>4.9870000000000001</c:v>
                </c:pt>
                <c:pt idx="135">
                  <c:v>4.9870000000000001</c:v>
                </c:pt>
                <c:pt idx="136">
                  <c:v>4.9870000000000001</c:v>
                </c:pt>
                <c:pt idx="137">
                  <c:v>4.9870000000000001</c:v>
                </c:pt>
                <c:pt idx="138">
                  <c:v>4.9870000000000001</c:v>
                </c:pt>
                <c:pt idx="139">
                  <c:v>4.9870000000000001</c:v>
                </c:pt>
                <c:pt idx="140">
                  <c:v>4.9870000000000001</c:v>
                </c:pt>
                <c:pt idx="141">
                  <c:v>4.9870000000000001</c:v>
                </c:pt>
                <c:pt idx="142">
                  <c:v>4.9870000000000001</c:v>
                </c:pt>
                <c:pt idx="143">
                  <c:v>4.9870000000000001</c:v>
                </c:pt>
                <c:pt idx="144">
                  <c:v>4.2911000000000001</c:v>
                </c:pt>
                <c:pt idx="145">
                  <c:v>4.2911000000000001</c:v>
                </c:pt>
                <c:pt idx="146">
                  <c:v>4.2911000000000001</c:v>
                </c:pt>
                <c:pt idx="147">
                  <c:v>4.2911000000000001</c:v>
                </c:pt>
                <c:pt idx="148">
                  <c:v>4.2911000000000001</c:v>
                </c:pt>
                <c:pt idx="149">
                  <c:v>4.2911000000000001</c:v>
                </c:pt>
                <c:pt idx="150">
                  <c:v>4.2911000000000001</c:v>
                </c:pt>
                <c:pt idx="151">
                  <c:v>4.2911000000000001</c:v>
                </c:pt>
                <c:pt idx="152">
                  <c:v>4.2911000000000001</c:v>
                </c:pt>
                <c:pt idx="153">
                  <c:v>4.2911000000000001</c:v>
                </c:pt>
                <c:pt idx="154">
                  <c:v>4.2911000000000001</c:v>
                </c:pt>
                <c:pt idx="155">
                  <c:v>4.2911000000000001</c:v>
                </c:pt>
                <c:pt idx="156">
                  <c:v>4.2911000000000001</c:v>
                </c:pt>
                <c:pt idx="157">
                  <c:v>4.2911000000000001</c:v>
                </c:pt>
                <c:pt idx="158">
                  <c:v>4.2911000000000001</c:v>
                </c:pt>
                <c:pt idx="159">
                  <c:v>4.2911000000000001</c:v>
                </c:pt>
                <c:pt idx="160">
                  <c:v>4.2911000000000001</c:v>
                </c:pt>
                <c:pt idx="161">
                  <c:v>4.2911000000000001</c:v>
                </c:pt>
                <c:pt idx="162">
                  <c:v>4.2911000000000001</c:v>
                </c:pt>
                <c:pt idx="163">
                  <c:v>4.2911000000000001</c:v>
                </c:pt>
                <c:pt idx="164">
                  <c:v>4.2911000000000001</c:v>
                </c:pt>
                <c:pt idx="165">
                  <c:v>4.2911000000000001</c:v>
                </c:pt>
                <c:pt idx="166">
                  <c:v>4.2911000000000001</c:v>
                </c:pt>
                <c:pt idx="167">
                  <c:v>4.2911000000000001</c:v>
                </c:pt>
                <c:pt idx="168">
                  <c:v>4.2911000000000001</c:v>
                </c:pt>
                <c:pt idx="169">
                  <c:v>4.2911000000000001</c:v>
                </c:pt>
                <c:pt idx="170">
                  <c:v>4.2911000000000001</c:v>
                </c:pt>
                <c:pt idx="171">
                  <c:v>4.2911000000000001</c:v>
                </c:pt>
                <c:pt idx="172">
                  <c:v>4.2911000000000001</c:v>
                </c:pt>
                <c:pt idx="173">
                  <c:v>4.2911000000000001</c:v>
                </c:pt>
                <c:pt idx="174">
                  <c:v>4.2911000000000001</c:v>
                </c:pt>
                <c:pt idx="175">
                  <c:v>4.2911000000000001</c:v>
                </c:pt>
                <c:pt idx="176">
                  <c:v>4.2911000000000001</c:v>
                </c:pt>
                <c:pt idx="177">
                  <c:v>4.2911000000000001</c:v>
                </c:pt>
                <c:pt idx="178">
                  <c:v>4.2911000000000001</c:v>
                </c:pt>
                <c:pt idx="179">
                  <c:v>4.2911000000000001</c:v>
                </c:pt>
                <c:pt idx="180">
                  <c:v>4.2911000000000001</c:v>
                </c:pt>
                <c:pt idx="181">
                  <c:v>4.2911000000000001</c:v>
                </c:pt>
                <c:pt idx="182">
                  <c:v>4.2911000000000001</c:v>
                </c:pt>
                <c:pt idx="183">
                  <c:v>4.2911000000000001</c:v>
                </c:pt>
                <c:pt idx="184">
                  <c:v>4.2911000000000001</c:v>
                </c:pt>
                <c:pt idx="185">
                  <c:v>4.2911000000000001</c:v>
                </c:pt>
                <c:pt idx="186">
                  <c:v>4.2911000000000001</c:v>
                </c:pt>
                <c:pt idx="187">
                  <c:v>4.2911000000000001</c:v>
                </c:pt>
                <c:pt idx="188">
                  <c:v>4.2911000000000001</c:v>
                </c:pt>
                <c:pt idx="189">
                  <c:v>4.2911000000000001</c:v>
                </c:pt>
                <c:pt idx="190">
                  <c:v>4.2911000000000001</c:v>
                </c:pt>
                <c:pt idx="191">
                  <c:v>4.2911000000000001</c:v>
                </c:pt>
                <c:pt idx="192">
                  <c:v>4.2911000000000001</c:v>
                </c:pt>
                <c:pt idx="193">
                  <c:v>4.2911000000000001</c:v>
                </c:pt>
                <c:pt idx="194">
                  <c:v>4.2911000000000001</c:v>
                </c:pt>
                <c:pt idx="195">
                  <c:v>4.2911000000000001</c:v>
                </c:pt>
                <c:pt idx="196">
                  <c:v>4.2911000000000001</c:v>
                </c:pt>
                <c:pt idx="197">
                  <c:v>4.2911000000000001</c:v>
                </c:pt>
                <c:pt idx="198">
                  <c:v>4.2911000000000001</c:v>
                </c:pt>
                <c:pt idx="199">
                  <c:v>4.2911000000000001</c:v>
                </c:pt>
                <c:pt idx="200">
                  <c:v>4.2911000000000001</c:v>
                </c:pt>
                <c:pt idx="201">
                  <c:v>4.2911000000000001</c:v>
                </c:pt>
                <c:pt idx="202">
                  <c:v>4.2911000000000001</c:v>
                </c:pt>
                <c:pt idx="203">
                  <c:v>4.2911000000000001</c:v>
                </c:pt>
                <c:pt idx="204">
                  <c:v>4.2911000000000001</c:v>
                </c:pt>
                <c:pt idx="205">
                  <c:v>4.2911000000000001</c:v>
                </c:pt>
                <c:pt idx="206">
                  <c:v>4.2911000000000001</c:v>
                </c:pt>
                <c:pt idx="207">
                  <c:v>4.2911000000000001</c:v>
                </c:pt>
                <c:pt idx="208">
                  <c:v>4.2911000000000001</c:v>
                </c:pt>
                <c:pt idx="209">
                  <c:v>4.2911000000000001</c:v>
                </c:pt>
                <c:pt idx="210">
                  <c:v>4.2911000000000001</c:v>
                </c:pt>
                <c:pt idx="211">
                  <c:v>4.2911000000000001</c:v>
                </c:pt>
                <c:pt idx="212">
                  <c:v>4.2911000000000001</c:v>
                </c:pt>
                <c:pt idx="213">
                  <c:v>4.2911000000000001</c:v>
                </c:pt>
                <c:pt idx="214">
                  <c:v>4.2911000000000001</c:v>
                </c:pt>
                <c:pt idx="215">
                  <c:v>4.2911000000000001</c:v>
                </c:pt>
                <c:pt idx="216">
                  <c:v>4.2911000000000001</c:v>
                </c:pt>
                <c:pt idx="217">
                  <c:v>4.2911000000000001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1916-4280-8861-1324C38776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734144"/>
        <c:axId val="45724032"/>
      </c:scatterChart>
      <c:valAx>
        <c:axId val="55147904"/>
        <c:scaling>
          <c:orientation val="minMax"/>
          <c:max val="120"/>
          <c:min val="8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800" dirty="0"/>
                  <a:t>Time [sec]</a:t>
                </a:r>
              </a:p>
            </c:rich>
          </c:tx>
          <c:overlay val="0"/>
        </c:title>
        <c:numFmt formatCode="0.00" sourceLinked="1"/>
        <c:majorTickMark val="out"/>
        <c:minorTickMark val="none"/>
        <c:tickLblPos val="nextTo"/>
        <c:crossAx val="58872960"/>
        <c:crosses val="autoZero"/>
        <c:crossBetween val="midCat"/>
      </c:valAx>
      <c:valAx>
        <c:axId val="5887296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</a:rPr>
                  <a:t>Temperature [degree</a:t>
                </a:r>
                <a:r>
                  <a:rPr lang="en-US" sz="2800" baseline="0" dirty="0">
                    <a:solidFill>
                      <a:schemeClr val="accent1">
                        <a:lumMod val="75000"/>
                      </a:schemeClr>
                    </a:solidFill>
                  </a:rPr>
                  <a:t> C]</a:t>
                </a:r>
                <a:endParaRPr lang="en-US" sz="2800" dirty="0">
                  <a:solidFill>
                    <a:schemeClr val="accent1">
                      <a:lumMod val="75000"/>
                    </a:schemeClr>
                  </a:solidFill>
                </a:endParaRPr>
              </a:p>
            </c:rich>
          </c:tx>
          <c:overlay val="0"/>
        </c:title>
        <c:numFmt formatCode="0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55147904"/>
        <c:crosses val="autoZero"/>
        <c:crossBetween val="midCat"/>
      </c:valAx>
      <c:valAx>
        <c:axId val="45724032"/>
        <c:scaling>
          <c:orientation val="minMax"/>
        </c:scaling>
        <c:delete val="0"/>
        <c:axPos val="r"/>
        <c:title>
          <c:tx>
            <c:rich>
              <a:bodyPr/>
              <a:lstStyle/>
              <a:p>
                <a:pPr>
                  <a:defRPr/>
                </a:pPr>
                <a:r>
                  <a:rPr lang="en-US" sz="3200" dirty="0">
                    <a:solidFill>
                      <a:schemeClr val="accent2"/>
                    </a:solidFill>
                  </a:rPr>
                  <a:t>Power</a:t>
                </a:r>
                <a:r>
                  <a:rPr lang="en-US" sz="3200" baseline="0" dirty="0">
                    <a:solidFill>
                      <a:schemeClr val="accent2"/>
                    </a:solidFill>
                  </a:rPr>
                  <a:t> [kW]</a:t>
                </a:r>
                <a:endParaRPr lang="en-US" sz="3200" dirty="0">
                  <a:solidFill>
                    <a:schemeClr val="accent2"/>
                  </a:solidFill>
                </a:endParaRPr>
              </a:p>
            </c:rich>
          </c:tx>
          <c:overlay val="0"/>
        </c:title>
        <c:numFmt formatCode="0.0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45734144"/>
        <c:crosses val="max"/>
        <c:crossBetween val="midCat"/>
      </c:valAx>
      <c:valAx>
        <c:axId val="45734144"/>
        <c:scaling>
          <c:orientation val="minMax"/>
        </c:scaling>
        <c:delete val="1"/>
        <c:axPos val="b"/>
        <c:numFmt formatCode="0.00" sourceLinked="1"/>
        <c:majorTickMark val="out"/>
        <c:minorTickMark val="none"/>
        <c:tickLblPos val="nextTo"/>
        <c:crossAx val="45724032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E4400-CC47-4936-AE3C-5421F823D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90F88D-A80C-4271-B39D-B4B8FDEE0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B1AE7-CF3D-4B64-8A8F-AAD831BE3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E41F-600C-44C8-A86B-0BC25D46D26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9515A-5CC3-4447-946A-A95A4F87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C09C6-C288-4A6D-9728-1460C4915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B850-CEC8-4186-A63F-9F302EE59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6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F681E-2AC6-4B47-BB50-D5FB917E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43BCD-A6E1-4A7D-868E-1CC4E260F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92112-149C-484A-A288-EE1FE6668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E41F-600C-44C8-A86B-0BC25D46D26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B8C49-6632-46C9-8254-D2E13082F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8CC46-23A0-405C-A15B-B1E6B22C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B850-CEC8-4186-A63F-9F302EE59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0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F2F8D9-9369-4ACB-A326-21E074C03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DF9248-A323-4F6C-A4ED-2053E46F1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79C31-ABBD-4129-B25E-D5D7E20C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E41F-600C-44C8-A86B-0BC25D46D26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1430D-5AEF-4238-BF70-1D04698A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21609-5443-413A-A168-946674FD5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B850-CEC8-4186-A63F-9F302EE59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2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D0FD-BD97-4E2C-B9EC-23FB82B6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4BEAE-C7C0-40A1-94AC-D57B5890A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CF8D3-E206-454B-95DE-2237C0472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E41F-600C-44C8-A86B-0BC25D46D26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81789-D866-469A-88A7-85B0F0A07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BD11E-2553-461A-8AD6-D92C92124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B850-CEC8-4186-A63F-9F302EE59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4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99B0-26C8-45CD-840E-AF20E1E65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9331C-B68A-4156-848F-7A2EC6FB3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F25CB-BF57-4B0C-9A2B-DFC88DFD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E41F-600C-44C8-A86B-0BC25D46D26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13983-767F-4475-ADD4-96A6EB6FB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B6564-6FC9-42B6-9C55-C99B7652A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B850-CEC8-4186-A63F-9F302EE59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D798B-6F41-45FB-BCB8-A52A3DDF0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2955F-0AF9-4BAE-BD07-48F4B44C6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4848F-41BA-40A9-8FAB-4858B8C25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65800-AC02-45C5-B77A-FA7A961C9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E41F-600C-44C8-A86B-0BC25D46D26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9AE9A-9FF4-4F37-A916-73D3648D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1C00D-D25E-45B1-A18B-E19F99B3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B850-CEC8-4186-A63F-9F302EE59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7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F9C58-97F0-451E-BC58-8C12EA5BD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FA639-50B1-4F2A-AD14-F63EAD7BA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2D04A-EBDD-4C51-AAEE-FDA738FB8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CE7163-B306-46A6-B870-176DDCE8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10A1EE-9A08-4BDC-BC3C-8F2008FF38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1611A-30BB-4BEE-B02A-2DA1AF09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E41F-600C-44C8-A86B-0BC25D46D26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FE6C3C-433D-43CF-8C56-9E6BC24C8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39771C-AE6E-4B6E-8440-698148DA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B850-CEC8-4186-A63F-9F302EE59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9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2FEC-D596-4596-97A7-DCF8846A5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4E7547-C486-40D7-BAB4-2FD305B62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E41F-600C-44C8-A86B-0BC25D46D26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C27C6-AB45-49D9-9190-4802F20F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75930-96A9-4AFA-B1F4-2BB81A61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B850-CEC8-4186-A63F-9F302EE59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4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2CE924-8D03-4559-A0D7-1D3D5A1B0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E41F-600C-44C8-A86B-0BC25D46D26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2FFC2B-1A1D-4500-B4B6-0F0CDAFC1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54176-A50F-45A5-8270-EF60CDF86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B850-CEC8-4186-A63F-9F302EE59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5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B0634-E352-46DC-A2B4-95BCB1CAF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B1302-21A7-4AFA-8AE3-0698B8927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C30CA-E5AB-4FFA-BB1F-81E9F8F5D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5D350-C4A0-4130-9DDA-5C60EA34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E41F-600C-44C8-A86B-0BC25D46D26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AD9BC-1E0F-44F7-B330-3BED3B641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27C5F-CEA0-4A78-93EB-E92EE45A9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B850-CEC8-4186-A63F-9F302EE59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12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9000A-8F74-4527-9A91-EAFFAC1BC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17DF60-2FAF-4258-A2A2-EFEA5E98E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4DBA6-467F-4229-871A-01EDD57F3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387F2-614A-4922-92CB-80282E5EB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E41F-600C-44C8-A86B-0BC25D46D26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EB1BE-0432-4BB3-9763-9526FB280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16FFC-B26F-47FE-AAFC-56724D4E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B850-CEC8-4186-A63F-9F302EE59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9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93671-8A04-4839-9F75-6E8888C22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0EA64-3240-4EFC-9BB5-66D829495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62A31-DD77-46BC-8403-721832D6C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8E41F-600C-44C8-A86B-0BC25D46D26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27086-8132-4714-AE61-601882712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3AA90-D2CE-4B07-B9AA-9175D7E4B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7B850-CEC8-4186-A63F-9F302EE59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52A6C-F614-4AE6-A70B-4F393B7E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FOPDT: Friction Stir Welding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D9F7EC-A152-4077-8F3A-327AF4BE1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735" y="1891506"/>
            <a:ext cx="4400550" cy="1171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B7D8A3-6189-4B70-9478-3A565342C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3476625"/>
            <a:ext cx="4381500" cy="1790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D76292-C51D-42FC-8BE7-B67E357DB2C8}"/>
                  </a:ext>
                </a:extLst>
              </p:cNvPr>
              <p:cNvSpPr txBox="1"/>
              <p:nvPr/>
            </p:nvSpPr>
            <p:spPr>
              <a:xfrm>
                <a:off x="6581775" y="2095500"/>
                <a:ext cx="5029200" cy="3023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𝑡𝑒𝑚𝑝𝑒𝑟𝑎𝑡𝑢𝑟𝑒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[℃</m:t>
                    </m:r>
                  </m:oMath>
                </a14:m>
                <a:r>
                  <a:rPr lang="en-US" dirty="0"/>
                  <a:t>]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𝑝𝑜𝑤𝑒𝑟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𝑘𝑊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sz="28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=103.53</m:t>
                      </m:r>
                    </m:oMath>
                  </m:oMathPara>
                </a14:m>
                <a:endParaRPr lang="en-US" sz="2800" b="0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=17.1</m:t>
                      </m:r>
                    </m:oMath>
                  </m:oMathPara>
                </a14:m>
                <a:endParaRPr lang="en-US" sz="2800" b="0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=1.8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D76292-C51D-42FC-8BE7-B67E357DB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775" y="2095500"/>
                <a:ext cx="5029200" cy="3023520"/>
              </a:xfrm>
              <a:prstGeom prst="rect">
                <a:avLst/>
              </a:prstGeom>
              <a:blipFill>
                <a:blip r:embed="rId4"/>
                <a:stretch>
                  <a:fillRect t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108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ABAA-E9E0-416C-A5B3-6F67172B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Relay Tuning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267835"/>
              </p:ext>
            </p:extLst>
          </p:nvPr>
        </p:nvGraphicFramePr>
        <p:xfrm>
          <a:off x="838200" y="1690688"/>
          <a:ext cx="8340870" cy="4483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7947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59C5132F551343B49231CC40E731BE" ma:contentTypeVersion="11" ma:contentTypeDescription="Create a new document." ma:contentTypeScope="" ma:versionID="567a04435fea19f19fec98a255b9e753">
  <xsd:schema xmlns:xsd="http://www.w3.org/2001/XMLSchema" xmlns:xs="http://www.w3.org/2001/XMLSchema" xmlns:p="http://schemas.microsoft.com/office/2006/metadata/properties" xmlns:ns3="e4b597f2-4263-4e79-be2f-8bad1effc847" xmlns:ns4="4dcc8d54-d295-4d84-a744-cfdfe984b3bc" targetNamespace="http://schemas.microsoft.com/office/2006/metadata/properties" ma:root="true" ma:fieldsID="8fba941258e538a3080d2fe85158acc5" ns3:_="" ns4:_="">
    <xsd:import namespace="e4b597f2-4263-4e79-be2f-8bad1effc847"/>
    <xsd:import namespace="4dcc8d54-d295-4d84-a744-cfdfe984b3b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b597f2-4263-4e79-be2f-8bad1effc8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cc8d54-d295-4d84-a744-cfdfe984b3b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3E30CE9-33F9-4DC4-AA2C-B90EE699F6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b597f2-4263-4e79-be2f-8bad1effc847"/>
    <ds:schemaRef ds:uri="4dcc8d54-d295-4d84-a744-cfdfe984b3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61EE1C-7702-454E-938D-8338D43F78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68B9CD-1533-430F-858D-1BAB227AB490}">
  <ds:schemaRefs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4dcc8d54-d295-4d84-a744-cfdfe984b3bc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e4b597f2-4263-4e79-be2f-8bad1effc84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45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FOPDT: Friction Stir Welding</vt:lpstr>
      <vt:lpstr>Relay Tuning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Choi, Woongjo</dc:creator>
  <cp:lastModifiedBy>Choi, Woongjo</cp:lastModifiedBy>
  <cp:revision>1</cp:revision>
  <dcterms:created xsi:type="dcterms:W3CDTF">2020-09-01T12:48:49Z</dcterms:created>
  <dcterms:modified xsi:type="dcterms:W3CDTF">2020-09-01T15:07:26Z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0x0101001F59C5132F551343B49231CC40E731BE</vt:lpwstr>
  </property>
</Properties>
</file>