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1º Slide do Lira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Tamo criando ppt com Python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