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Vendas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IPhone</c:v>
                </c:pt>
                <c:pt idx="1">
                  <c:v>IPad</c:v>
                </c:pt>
                <c:pt idx="2">
                  <c:v>AirPods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1500</c:v>
                </c:pt>
                <c:pt idx="1">
                  <c:v>1000</c:v>
                </c:pt>
                <c:pt idx="2">
                  <c:v>2000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914400" y="914400"/>
          <a:ext cx="73152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