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f87b3f4e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f87b3f4e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f87b3f4e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f87b3f4e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f87b3f4e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f87b3f4e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58a7a59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58a7a59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f87b3f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f87b3f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f87b3f4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f87b3f4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1d5426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1d5426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d5426b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d5426b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f87b3f4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f87b3f4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f87b3f4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f87b3f4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f87b3f4e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f87b3f4e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SAURO 2000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4586725"/>
            <a:ext cx="85206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Lucas Sales - Maximiliano Chaile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311700" y="211175"/>
            <a:ext cx="8520600" cy="6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Bublesort</a:t>
            </a:r>
            <a:endParaRPr sz="3000"/>
          </a:p>
        </p:txBody>
      </p:sp>
      <p:sp>
        <p:nvSpPr>
          <p:cNvPr id="142" name="Google Shape;142;p22"/>
          <p:cNvSpPr txBox="1"/>
          <p:nvPr>
            <p:ph type="ctrTitle"/>
          </p:nvPr>
        </p:nvSpPr>
        <p:spPr>
          <a:xfrm>
            <a:off x="456475" y="1158325"/>
            <a:ext cx="8520600" cy="9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No contexto do programa, é utilizado para ordenar as matrículas dos alunos.</a:t>
            </a:r>
            <a:endParaRPr sz="21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675" y="2238650"/>
            <a:ext cx="6019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ctrTitle"/>
          </p:nvPr>
        </p:nvSpPr>
        <p:spPr>
          <a:xfrm>
            <a:off x="311700" y="211175"/>
            <a:ext cx="8520600" cy="6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Pesquisa Binária</a:t>
            </a:r>
            <a:endParaRPr sz="3000"/>
          </a:p>
        </p:txBody>
      </p:sp>
      <p:sp>
        <p:nvSpPr>
          <p:cNvPr id="149" name="Google Shape;149;p23"/>
          <p:cNvSpPr txBox="1"/>
          <p:nvPr>
            <p:ph type="ctrTitle"/>
          </p:nvPr>
        </p:nvSpPr>
        <p:spPr>
          <a:xfrm>
            <a:off x="456475" y="903225"/>
            <a:ext cx="8520600" cy="11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000"/>
              <a:t>No contexto do programa, é utilizada</a:t>
            </a:r>
            <a:r>
              <a:rPr lang="pt-BR" sz="2000"/>
              <a:t> na função pesquisarCursosPorMatricula para buscar e exibir os cursos nos quais um aluno está matriculado, com base na matrícula.</a:t>
            </a:r>
            <a:endParaRPr sz="21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13" y="2161975"/>
            <a:ext cx="5525574" cy="29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311700" y="211175"/>
            <a:ext cx="8520600" cy="6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/>
              <a:t>SAURO 2000</a:t>
            </a:r>
            <a:endParaRPr sz="30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38" y="1055213"/>
            <a:ext cx="32861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type="ctrTitle"/>
          </p:nvPr>
        </p:nvSpPr>
        <p:spPr>
          <a:xfrm>
            <a:off x="3014563" y="4116175"/>
            <a:ext cx="3114900" cy="5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  <a:buNone/>
            </a:pPr>
            <a:r>
              <a:rPr lang="pt-BR" sz="2100"/>
              <a:t>Obrigado pela atenção!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64150"/>
            <a:ext cx="8520600" cy="8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SAURO 2000</a:t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08225" y="2061900"/>
            <a:ext cx="8520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Direfencial</a:t>
            </a:r>
            <a:endParaRPr sz="2100"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408225" y="1528500"/>
            <a:ext cx="8520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Introdução</a:t>
            </a:r>
            <a:endParaRPr sz="2100"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402045" y="2586260"/>
            <a:ext cx="8520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Artefatos Utilizados</a:t>
            </a:r>
            <a:endParaRPr sz="2100"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422730" y="3112765"/>
            <a:ext cx="8520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Implementações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211175"/>
            <a:ext cx="8520600" cy="9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Sobre o SAURO 2000</a:t>
            </a:r>
            <a:endParaRPr sz="3000"/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865425" y="1985700"/>
            <a:ext cx="69969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SAURO-alunos</a:t>
            </a:r>
            <a:endParaRPr sz="2100"/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865425" y="2442900"/>
            <a:ext cx="7217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SAURO-cursos</a:t>
            </a:r>
            <a:endParaRPr sz="2100"/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865425" y="2976300"/>
            <a:ext cx="7493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SAURO-matrículas</a:t>
            </a:r>
            <a:endParaRPr sz="2100"/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865425" y="3509700"/>
            <a:ext cx="7355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SAURO-financeiro</a:t>
            </a:r>
            <a:endParaRPr sz="2100"/>
          </a:p>
        </p:txBody>
      </p:sp>
      <p:sp>
        <p:nvSpPr>
          <p:cNvPr id="74" name="Google Shape;74;p15"/>
          <p:cNvSpPr txBox="1"/>
          <p:nvPr>
            <p:ph type="ctrTitle"/>
          </p:nvPr>
        </p:nvSpPr>
        <p:spPr>
          <a:xfrm>
            <a:off x="408225" y="1528500"/>
            <a:ext cx="8520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Sistema Modular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211175"/>
            <a:ext cx="8520600" cy="9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Diferencial</a:t>
            </a:r>
            <a:endParaRPr sz="3000"/>
          </a:p>
        </p:txBody>
      </p:sp>
      <p:sp>
        <p:nvSpPr>
          <p:cNvPr id="80" name="Google Shape;80;p16"/>
          <p:cNvSpPr txBox="1"/>
          <p:nvPr>
            <p:ph type="ctrTitle"/>
          </p:nvPr>
        </p:nvSpPr>
        <p:spPr>
          <a:xfrm>
            <a:off x="408225" y="1833300"/>
            <a:ext cx="8520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Separação de responsabilidades facilita a compreensão e gestão.</a:t>
            </a:r>
            <a:endParaRPr sz="2100"/>
          </a:p>
        </p:txBody>
      </p:sp>
      <p:sp>
        <p:nvSpPr>
          <p:cNvPr id="81" name="Google Shape;81;p16"/>
          <p:cNvSpPr txBox="1"/>
          <p:nvPr>
            <p:ph type="ctrTitle"/>
          </p:nvPr>
        </p:nvSpPr>
        <p:spPr>
          <a:xfrm>
            <a:off x="408225" y="2406300"/>
            <a:ext cx="85206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Cada módulo foca em uma funcionalidade específica (alunos, cursos, matrículas)</a:t>
            </a:r>
            <a:endParaRPr sz="2100"/>
          </a:p>
        </p:txBody>
      </p:sp>
      <p:sp>
        <p:nvSpPr>
          <p:cNvPr id="82" name="Google Shape;82;p16"/>
          <p:cNvSpPr txBox="1"/>
          <p:nvPr>
            <p:ph type="ctrTitle"/>
          </p:nvPr>
        </p:nvSpPr>
        <p:spPr>
          <a:xfrm>
            <a:off x="408225" y="3244500"/>
            <a:ext cx="85206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Atualizações em um módulo não afetam os outros, reduzindo o risco de erros.</a:t>
            </a:r>
            <a:endParaRPr sz="2100"/>
          </a:p>
        </p:txBody>
      </p:sp>
      <p:sp>
        <p:nvSpPr>
          <p:cNvPr id="83" name="Google Shape;83;p16"/>
          <p:cNvSpPr txBox="1"/>
          <p:nvPr>
            <p:ph type="ctrTitle"/>
          </p:nvPr>
        </p:nvSpPr>
        <p:spPr>
          <a:xfrm>
            <a:off x="408225" y="3957600"/>
            <a:ext cx="8520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Facilita a identificação e correção de bugs devido ao escopo reduzido.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0" y="211175"/>
            <a:ext cx="8520600" cy="9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IHM</a:t>
            </a:r>
            <a:endParaRPr sz="3000"/>
          </a:p>
        </p:txBody>
      </p:sp>
      <p:sp>
        <p:nvSpPr>
          <p:cNvPr id="89" name="Google Shape;89;p17"/>
          <p:cNvSpPr txBox="1"/>
          <p:nvPr>
            <p:ph type="ctrTitle"/>
          </p:nvPr>
        </p:nvSpPr>
        <p:spPr>
          <a:xfrm>
            <a:off x="408225" y="1299900"/>
            <a:ext cx="3020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Sistema de menús</a:t>
            </a:r>
            <a:endParaRPr sz="21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25" y="1960200"/>
            <a:ext cx="2466400" cy="15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425" y="3774200"/>
            <a:ext cx="266170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6300" y="1999250"/>
            <a:ext cx="2504778" cy="19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9650" y="1999238"/>
            <a:ext cx="2145825" cy="1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0" y="211175"/>
            <a:ext cx="8520600" cy="9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Registros</a:t>
            </a:r>
            <a:endParaRPr sz="3000"/>
          </a:p>
        </p:txBody>
      </p:sp>
      <p:sp>
        <p:nvSpPr>
          <p:cNvPr id="99" name="Google Shape;99;p18"/>
          <p:cNvSpPr txBox="1"/>
          <p:nvPr>
            <p:ph type="ctrTitle"/>
          </p:nvPr>
        </p:nvSpPr>
        <p:spPr>
          <a:xfrm>
            <a:off x="408225" y="1833300"/>
            <a:ext cx="34548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Arquivos em formato CSV</a:t>
            </a:r>
            <a:endParaRPr sz="21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25" y="2391825"/>
            <a:ext cx="3802825" cy="9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125" y="2391825"/>
            <a:ext cx="2094025" cy="9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311700" y="183150"/>
            <a:ext cx="8520600" cy="6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Artefatos Utilizados no Desenvolvimento</a:t>
            </a:r>
            <a:endParaRPr sz="3000"/>
          </a:p>
        </p:txBody>
      </p:sp>
      <p:sp>
        <p:nvSpPr>
          <p:cNvPr id="107" name="Google Shape;107;p19"/>
          <p:cNvSpPr txBox="1"/>
          <p:nvPr>
            <p:ph type="ctrTitle"/>
          </p:nvPr>
        </p:nvSpPr>
        <p:spPr>
          <a:xfrm>
            <a:off x="255825" y="2061900"/>
            <a:ext cx="35079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Visual Studio Code </a:t>
            </a:r>
            <a:endParaRPr sz="21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00" y="1958838"/>
            <a:ext cx="626724" cy="62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ctrTitle"/>
          </p:nvPr>
        </p:nvSpPr>
        <p:spPr>
          <a:xfrm>
            <a:off x="256176" y="2815225"/>
            <a:ext cx="4217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GitHub</a:t>
            </a:r>
            <a:endParaRPr sz="21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588" y="2684575"/>
            <a:ext cx="626725" cy="6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ctrTitle"/>
          </p:nvPr>
        </p:nvSpPr>
        <p:spPr>
          <a:xfrm>
            <a:off x="256170" y="3523060"/>
            <a:ext cx="4217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Miro</a:t>
            </a:r>
            <a:endParaRPr sz="21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972" y="3469018"/>
            <a:ext cx="1460700" cy="5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4450" y="1904338"/>
            <a:ext cx="1923509" cy="6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ctrTitle"/>
          </p:nvPr>
        </p:nvSpPr>
        <p:spPr>
          <a:xfrm>
            <a:off x="4675773" y="2021075"/>
            <a:ext cx="25149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AWS EC2</a:t>
            </a:r>
            <a:endParaRPr sz="2100"/>
          </a:p>
        </p:txBody>
      </p:sp>
      <p:sp>
        <p:nvSpPr>
          <p:cNvPr id="115" name="Google Shape;115;p19"/>
          <p:cNvSpPr txBox="1"/>
          <p:nvPr>
            <p:ph type="ctrTitle"/>
          </p:nvPr>
        </p:nvSpPr>
        <p:spPr>
          <a:xfrm>
            <a:off x="4694100" y="2783075"/>
            <a:ext cx="25149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Ubuntu 20.04</a:t>
            </a:r>
            <a:endParaRPr sz="21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1102" y="2711763"/>
            <a:ext cx="1005750" cy="5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0649" y="3428338"/>
            <a:ext cx="654075" cy="6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type="ctrTitle"/>
          </p:nvPr>
        </p:nvSpPr>
        <p:spPr>
          <a:xfrm>
            <a:off x="4733646" y="3545075"/>
            <a:ext cx="25149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486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ChatGPT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ctrTitle"/>
          </p:nvPr>
        </p:nvSpPr>
        <p:spPr>
          <a:xfrm>
            <a:off x="311700" y="211175"/>
            <a:ext cx="8520600" cy="9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Implementações</a:t>
            </a:r>
            <a:endParaRPr sz="3000"/>
          </a:p>
        </p:txBody>
      </p:sp>
      <p:sp>
        <p:nvSpPr>
          <p:cNvPr id="124" name="Google Shape;124;p20"/>
          <p:cNvSpPr txBox="1"/>
          <p:nvPr>
            <p:ph type="ctrTitle"/>
          </p:nvPr>
        </p:nvSpPr>
        <p:spPr>
          <a:xfrm>
            <a:off x="456475" y="1589825"/>
            <a:ext cx="8520600" cy="5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08000"/>
              </a:lnSpc>
              <a:spcBef>
                <a:spcPts val="14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Lista simplesmente encadeada.</a:t>
            </a:r>
            <a:endParaRPr sz="2100"/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464435" y="2114560"/>
            <a:ext cx="8520600" cy="5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08000"/>
              </a:lnSpc>
              <a:spcBef>
                <a:spcPts val="14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Inserção, remoção e alteração de nós em listas.</a:t>
            </a:r>
            <a:endParaRPr sz="2100"/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464435" y="2744845"/>
            <a:ext cx="8520600" cy="5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08000"/>
              </a:lnSpc>
              <a:spcBef>
                <a:spcPts val="14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Implementação de Bublesort.</a:t>
            </a:r>
            <a:endParaRPr sz="2100"/>
          </a:p>
        </p:txBody>
      </p:sp>
      <p:sp>
        <p:nvSpPr>
          <p:cNvPr id="127" name="Google Shape;127;p20"/>
          <p:cNvSpPr txBox="1"/>
          <p:nvPr>
            <p:ph type="ctrTitle"/>
          </p:nvPr>
        </p:nvSpPr>
        <p:spPr>
          <a:xfrm>
            <a:off x="464435" y="3354445"/>
            <a:ext cx="8520600" cy="5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08000"/>
              </a:lnSpc>
              <a:spcBef>
                <a:spcPts val="14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Implementação de pesquisa binária.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311700" y="211175"/>
            <a:ext cx="8520600" cy="6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Lista Simplesmente Encadeada</a:t>
            </a:r>
            <a:endParaRPr sz="30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025" y="1038588"/>
            <a:ext cx="1879925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75" y="1919111"/>
            <a:ext cx="4175875" cy="15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925" y="1919100"/>
            <a:ext cx="3969375" cy="31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275" y="3558475"/>
            <a:ext cx="4175876" cy="150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