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24D051B-590E-46DA-A3EE-5F800D199BFC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C42727C-38E6-4F55-846C-6AFB7A76A84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4627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051B-590E-46DA-A3EE-5F800D199BFC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727C-38E6-4F55-846C-6AFB7A76A8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051B-590E-46DA-A3EE-5F800D199BFC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727C-38E6-4F55-846C-6AFB7A76A8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33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051B-590E-46DA-A3EE-5F800D199BFC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727C-38E6-4F55-846C-6AFB7A76A8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67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051B-590E-46DA-A3EE-5F800D199BFC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727C-38E6-4F55-846C-6AFB7A76A84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857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051B-590E-46DA-A3EE-5F800D199BFC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727C-38E6-4F55-846C-6AFB7A76A8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05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051B-590E-46DA-A3EE-5F800D199BFC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727C-38E6-4F55-846C-6AFB7A76A8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06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051B-590E-46DA-A3EE-5F800D199BFC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727C-38E6-4F55-846C-6AFB7A76A8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31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051B-590E-46DA-A3EE-5F800D199BFC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727C-38E6-4F55-846C-6AFB7A76A8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79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051B-590E-46DA-A3EE-5F800D199BFC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727C-38E6-4F55-846C-6AFB7A76A8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69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051B-590E-46DA-A3EE-5F800D199BFC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727C-38E6-4F55-846C-6AFB7A76A8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52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24D051B-590E-46DA-A3EE-5F800D199BFC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C42727C-38E6-4F55-846C-6AFB7A76A8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23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D8269-6227-6C43-F6B8-0AF4B6186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4921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3C4043"/>
                </a:solidFill>
                <a:latin typeface="Google Sans"/>
                <a:ea typeface="+mn-ea"/>
                <a:cs typeface="+mn-cs"/>
              </a:rPr>
              <a:t>RPA &amp; Process Automation - BPM Tools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FAA93A-526B-2890-0B5D-55EC3E353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671"/>
            <a:ext cx="9144000" cy="1767404"/>
          </a:xfrm>
        </p:spPr>
        <p:txBody>
          <a:bodyPr/>
          <a:lstStyle/>
          <a:p>
            <a:pPr algn="l"/>
            <a:r>
              <a:rPr lang="pt-BR" dirty="0">
                <a:solidFill>
                  <a:srgbClr val="3C4043"/>
                </a:solidFill>
                <a:latin typeface="Google Sans"/>
              </a:rPr>
              <a:t>Turma: MBA FULL_05</a:t>
            </a:r>
          </a:p>
          <a:p>
            <a:pPr algn="l"/>
            <a:r>
              <a:rPr lang="pt-BR" dirty="0">
                <a:solidFill>
                  <a:srgbClr val="3C4043"/>
                </a:solidFill>
                <a:latin typeface="Google Sans"/>
              </a:rPr>
              <a:t>Professor: </a:t>
            </a:r>
            <a:r>
              <a:rPr lang="pt-BR" b="0" i="0" dirty="0">
                <a:solidFill>
                  <a:srgbClr val="3C4043"/>
                </a:solidFill>
                <a:effectLst/>
                <a:latin typeface="Google Sans"/>
              </a:rPr>
              <a:t>Regis Spindola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947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D8269-6227-6C43-F6B8-0AF4B6186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8456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3C4043"/>
                </a:solidFill>
                <a:latin typeface="Google Sans"/>
                <a:ea typeface="+mn-ea"/>
                <a:cs typeface="+mn-cs"/>
              </a:rPr>
              <a:t>Integrantes: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FAA93A-526B-2890-0B5D-55EC3E353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73449"/>
            <a:ext cx="9144000" cy="2620926"/>
          </a:xfrm>
        </p:spPr>
        <p:txBody>
          <a:bodyPr/>
          <a:lstStyle/>
          <a:p>
            <a:pPr algn="l"/>
            <a:r>
              <a:rPr lang="pt-BR" dirty="0">
                <a:solidFill>
                  <a:srgbClr val="3C4043"/>
                </a:solidFill>
                <a:latin typeface="Google Sans"/>
              </a:rPr>
              <a:t>Silvia Cristina de Oliveira Teixeira</a:t>
            </a:r>
          </a:p>
          <a:p>
            <a:pPr algn="l"/>
            <a:r>
              <a:rPr lang="pt-BR" dirty="0">
                <a:solidFill>
                  <a:srgbClr val="3C4043"/>
                </a:solidFill>
                <a:latin typeface="Google Sans"/>
              </a:rPr>
              <a:t>Guilherme Henrique Taira</a:t>
            </a:r>
          </a:p>
          <a:p>
            <a:pPr algn="l"/>
            <a:r>
              <a:rPr lang="pt-BR" dirty="0" err="1">
                <a:solidFill>
                  <a:srgbClr val="3C4043"/>
                </a:solidFill>
                <a:latin typeface="Google Sans"/>
              </a:rPr>
              <a:t>Aldenir</a:t>
            </a:r>
            <a:r>
              <a:rPr lang="pt-BR" dirty="0">
                <a:solidFill>
                  <a:srgbClr val="3C4043"/>
                </a:solidFill>
                <a:latin typeface="Google Sans"/>
              </a:rPr>
              <a:t> Rodrigues Almeida</a:t>
            </a:r>
          </a:p>
          <a:p>
            <a:pPr algn="l"/>
            <a:r>
              <a:rPr lang="pt-BR" dirty="0">
                <a:solidFill>
                  <a:srgbClr val="3C4043"/>
                </a:solidFill>
                <a:latin typeface="Google Sans"/>
              </a:rPr>
              <a:t>Jessica Roza da Silva</a:t>
            </a:r>
          </a:p>
          <a:p>
            <a:pPr algn="l"/>
            <a:r>
              <a:rPr lang="pt-BR" dirty="0">
                <a:solidFill>
                  <a:srgbClr val="3C4043"/>
                </a:solidFill>
                <a:latin typeface="Google Sans"/>
              </a:rPr>
              <a:t>Lucas Marques Botan</a:t>
            </a:r>
          </a:p>
        </p:txBody>
      </p:sp>
    </p:spTree>
    <p:extLst>
      <p:ext uri="{BB962C8B-B14F-4D97-AF65-F5344CB8AC3E}">
        <p14:creationId xmlns:p14="http://schemas.microsoft.com/office/powerpoint/2010/main" val="310705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CA589-6ADF-F363-6A47-F04864387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954"/>
            <a:ext cx="9144000" cy="940353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3C4043"/>
                </a:solidFill>
                <a:latin typeface="Google Sans"/>
                <a:ea typeface="+mn-ea"/>
                <a:cs typeface="+mn-cs"/>
              </a:rPr>
              <a:t>Cenário</a:t>
            </a:r>
          </a:p>
        </p:txBody>
      </p:sp>
      <p:pic>
        <p:nvPicPr>
          <p:cNvPr id="9" name="Gráfico 8" descr="Relógio com preenchimento sólido">
            <a:extLst>
              <a:ext uri="{FF2B5EF4-FFF2-40B4-BE49-F238E27FC236}">
                <a16:creationId xmlns:a16="http://schemas.microsoft.com/office/drawing/2014/main" id="{F1E216B7-AB31-A3EA-5171-5E7E553B6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5255" y="4829144"/>
            <a:ext cx="1301998" cy="1301998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22C09AED-10E9-EFC2-B9AB-84B8BFF990E3}"/>
              </a:ext>
            </a:extLst>
          </p:cNvPr>
          <p:cNvSpPr txBox="1">
            <a:spLocks/>
          </p:cNvSpPr>
          <p:nvPr/>
        </p:nvSpPr>
        <p:spPr>
          <a:xfrm>
            <a:off x="1314893" y="4707554"/>
            <a:ext cx="8233144" cy="1508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3C4043"/>
                </a:solidFill>
                <a:latin typeface="Google Sans"/>
              </a:rPr>
              <a:t>Orçamentos devem ser feitos em menos de 3 dias.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3C4043"/>
                </a:solidFill>
                <a:latin typeface="Google Sans"/>
              </a:rPr>
              <a:t>A devolução dos equipamentos para o varejista, devem seguir o SLA de 30 dias.</a:t>
            </a:r>
          </a:p>
        </p:txBody>
      </p:sp>
      <p:pic>
        <p:nvPicPr>
          <p:cNvPr id="5" name="Gráfico 4" descr="Computador com preenchimento sólido">
            <a:extLst>
              <a:ext uri="{FF2B5EF4-FFF2-40B4-BE49-F238E27FC236}">
                <a16:creationId xmlns:a16="http://schemas.microsoft.com/office/drawing/2014/main" id="{6B4C86BF-C120-9931-070A-62245D4B2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3145" y="3317079"/>
            <a:ext cx="1463749" cy="1463749"/>
          </a:xfrm>
          <a:prstGeom prst="rect">
            <a:avLst/>
          </a:prstGeom>
        </p:spPr>
      </p:pic>
      <p:pic>
        <p:nvPicPr>
          <p:cNvPr id="7" name="Gráfico 6" descr="Laptop com preenchimento sólido">
            <a:extLst>
              <a:ext uri="{FF2B5EF4-FFF2-40B4-BE49-F238E27FC236}">
                <a16:creationId xmlns:a16="http://schemas.microsoft.com/office/drawing/2014/main" id="{BA7D9BDD-E17D-5BB7-2358-A7D9BEFD1E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5074" y="3509037"/>
            <a:ext cx="1079834" cy="1079834"/>
          </a:xfrm>
          <a:prstGeom prst="rect">
            <a:avLst/>
          </a:prstGeom>
        </p:spPr>
      </p:pic>
      <p:sp>
        <p:nvSpPr>
          <p:cNvPr id="11" name="Subtítulo 2">
            <a:extLst>
              <a:ext uri="{FF2B5EF4-FFF2-40B4-BE49-F238E27FC236}">
                <a16:creationId xmlns:a16="http://schemas.microsoft.com/office/drawing/2014/main" id="{5BC49A42-EA43-3ACA-3A82-E2040D678308}"/>
              </a:ext>
            </a:extLst>
          </p:cNvPr>
          <p:cNvSpPr txBox="1">
            <a:spLocks/>
          </p:cNvSpPr>
          <p:nvPr/>
        </p:nvSpPr>
        <p:spPr>
          <a:xfrm>
            <a:off x="1292264" y="1479594"/>
            <a:ext cx="9144000" cy="228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3C4043"/>
                </a:solidFill>
                <a:latin typeface="Google Sans"/>
              </a:rPr>
              <a:t>Trabalho executado dentro do CD do Varejista.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3C4043"/>
                </a:solidFill>
                <a:latin typeface="Google Sans"/>
              </a:rPr>
              <a:t>A equipe recebe os equipamentos que vieram de devoluções feitas nas lojas.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3C4043"/>
                </a:solidFill>
                <a:latin typeface="Google Sans"/>
              </a:rPr>
              <a:t>Equipamentos recebidos devem ser cadastrados no sistema interno e lançados no sistema do cliente (em </a:t>
            </a:r>
            <a:r>
              <a:rPr lang="pt-BR" sz="2200" dirty="0" err="1">
                <a:solidFill>
                  <a:srgbClr val="3C4043"/>
                </a:solidFill>
                <a:latin typeface="Google Sans"/>
              </a:rPr>
              <a:t>Cobol</a:t>
            </a:r>
            <a:r>
              <a:rPr lang="pt-BR" sz="2200" dirty="0">
                <a:solidFill>
                  <a:srgbClr val="3C4043"/>
                </a:solidFill>
                <a:latin typeface="Google Sans"/>
              </a:rPr>
              <a:t>), utilizando o computador do cliente.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200" dirty="0">
              <a:solidFill>
                <a:srgbClr val="3C4043"/>
              </a:solidFill>
              <a:latin typeface="Google Sans"/>
            </a:endParaRPr>
          </a:p>
        </p:txBody>
      </p:sp>
      <p:pic>
        <p:nvPicPr>
          <p:cNvPr id="13" name="Gráfico 12" descr="Seta: reta com preenchimento sólido">
            <a:extLst>
              <a:ext uri="{FF2B5EF4-FFF2-40B4-BE49-F238E27FC236}">
                <a16:creationId xmlns:a16="http://schemas.microsoft.com/office/drawing/2014/main" id="{7FFAFCD9-EA2E-C5FC-EADE-90861D04FC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2849526" y="3700826"/>
            <a:ext cx="1285394" cy="62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5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98DA1-B1CE-CE4D-0B9E-8CA37C6D0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1638"/>
            <a:ext cx="9144000" cy="1078577"/>
          </a:xfrm>
        </p:spPr>
        <p:txBody>
          <a:bodyPr>
            <a:normAutofit/>
          </a:bodyPr>
          <a:lstStyle/>
          <a:p>
            <a:r>
              <a:rPr lang="pt-BR" sz="6600" dirty="0">
                <a:solidFill>
                  <a:srgbClr val="3C4043"/>
                </a:solidFill>
                <a:latin typeface="Google Sans"/>
                <a:ea typeface="+mn-ea"/>
                <a:cs typeface="+mn-cs"/>
              </a:rPr>
              <a:t>AS IS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747CC811-C85B-504F-9F14-4F17532C5B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BF4BC0E-5F22-FFE9-2C90-2DFDD756C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31" y="1016768"/>
            <a:ext cx="10844315" cy="573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CA589-6ADF-F363-6A47-F04864387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954"/>
            <a:ext cx="9144000" cy="940353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3C4043"/>
                </a:solidFill>
                <a:latin typeface="Google Sans"/>
                <a:ea typeface="+mn-ea"/>
                <a:cs typeface="+mn-cs"/>
              </a:rPr>
              <a:t>Dificuldades encontradas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A8A82B-900A-AE09-C56C-955D0C09C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54372"/>
            <a:ext cx="9144000" cy="350342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C4043"/>
                </a:solidFill>
                <a:latin typeface="Google Sans"/>
              </a:rPr>
              <a:t>Pessoa 100% dedicada a tarefa de BackOffice para lança no sistema do cliente.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C4043"/>
                </a:solidFill>
                <a:latin typeface="Google Sans"/>
              </a:rPr>
              <a:t>Demora para lançar, impactando o SLA para expedição (acordado em 30 dias)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C4043"/>
                </a:solidFill>
                <a:latin typeface="Google Sans"/>
              </a:rPr>
              <a:t>Erros de lançamento.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C4043"/>
                </a:solidFill>
                <a:latin typeface="Google Sans"/>
              </a:rPr>
              <a:t>Dificuldade de treinar novos colaboradores.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C4043"/>
                </a:solidFill>
                <a:latin typeface="Google Sans"/>
              </a:rPr>
              <a:t>Aguardo de aprovação para 100% dos orçamentos.</a:t>
            </a:r>
          </a:p>
        </p:txBody>
      </p:sp>
    </p:spTree>
    <p:extLst>
      <p:ext uri="{BB962C8B-B14F-4D97-AF65-F5344CB8AC3E}">
        <p14:creationId xmlns:p14="http://schemas.microsoft.com/office/powerpoint/2010/main" val="227145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98DA1-B1CE-CE4D-0B9E-8CA37C6D0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1638"/>
            <a:ext cx="9144000" cy="1078577"/>
          </a:xfrm>
        </p:spPr>
        <p:txBody>
          <a:bodyPr>
            <a:normAutofit/>
          </a:bodyPr>
          <a:lstStyle/>
          <a:p>
            <a:r>
              <a:rPr lang="pt-BR" sz="6600" dirty="0">
                <a:solidFill>
                  <a:srgbClr val="3C4043"/>
                </a:solidFill>
                <a:latin typeface="Google Sans"/>
                <a:ea typeface="+mn-ea"/>
                <a:cs typeface="+mn-cs"/>
              </a:rPr>
              <a:t>TO BE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9AD5DF27-E2B3-08E7-9582-F26AAAD52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61" y="973309"/>
            <a:ext cx="11500339" cy="578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4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CA589-6ADF-F363-6A47-F04864387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954"/>
            <a:ext cx="9144000" cy="940353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3C4043"/>
                </a:solidFill>
                <a:latin typeface="Google Sans"/>
                <a:ea typeface="+mn-ea"/>
                <a:cs typeface="+mn-cs"/>
              </a:rPr>
              <a:t>Propostas da solução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A8A82B-900A-AE09-C56C-955D0C09C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54372"/>
            <a:ext cx="9144000" cy="469667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C4043"/>
                </a:solidFill>
                <a:latin typeface="Google Sans"/>
              </a:rPr>
              <a:t>Utilização de QRCODE gerado na tela do sistema interno, para lançamento das informações no sistema do varejista.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C4043"/>
                </a:solidFill>
                <a:latin typeface="Google Sans"/>
              </a:rPr>
              <a:t>Pessoa dedicada poucos minutos para a tarefa de BackOffice.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C4043"/>
                </a:solidFill>
                <a:latin typeface="Google Sans"/>
              </a:rPr>
              <a:t>Agilidade no lançamento.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C4043"/>
                </a:solidFill>
                <a:latin typeface="Google Sans"/>
              </a:rPr>
              <a:t>Eliminado erros de digitação.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C4043"/>
                </a:solidFill>
                <a:latin typeface="Google Sans"/>
              </a:rPr>
              <a:t>Facilidade para capacitar novos colaboradores para a função.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C4043"/>
                </a:solidFill>
                <a:latin typeface="Google Sans"/>
              </a:rPr>
              <a:t>Reduzir o número de equipamentos aguardando aprovação.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456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CA589-6ADF-F363-6A47-F04864387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954"/>
            <a:ext cx="9144000" cy="940353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3C4043"/>
                </a:solidFill>
                <a:latin typeface="Google Sans"/>
                <a:ea typeface="+mn-ea"/>
                <a:cs typeface="+mn-cs"/>
              </a:rPr>
              <a:t>Solução QRCODE</a:t>
            </a:r>
          </a:p>
        </p:txBody>
      </p:sp>
    </p:spTree>
    <p:extLst>
      <p:ext uri="{BB962C8B-B14F-4D97-AF65-F5344CB8AC3E}">
        <p14:creationId xmlns:p14="http://schemas.microsoft.com/office/powerpoint/2010/main" val="2642577600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218</TotalTime>
  <Words>224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Century Schoolbook</vt:lpstr>
      <vt:lpstr>Google Sans</vt:lpstr>
      <vt:lpstr>Wingdings 2</vt:lpstr>
      <vt:lpstr>Exibir</vt:lpstr>
      <vt:lpstr>RPA &amp; Process Automation - BPM Tools</vt:lpstr>
      <vt:lpstr>Integrantes:</vt:lpstr>
      <vt:lpstr>Cenário</vt:lpstr>
      <vt:lpstr>AS IS</vt:lpstr>
      <vt:lpstr>Dificuldades encontradas</vt:lpstr>
      <vt:lpstr>TO BE</vt:lpstr>
      <vt:lpstr>Propostas da solução</vt:lpstr>
      <vt:lpstr>Solução QRCODE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RPA &amp; Process Automation - BPM Tools</dc:title>
  <dc:creator>Lucas Marques Botan</dc:creator>
  <cp:lastModifiedBy>Lucas Marques Botan</cp:lastModifiedBy>
  <cp:revision>12</cp:revision>
  <dcterms:created xsi:type="dcterms:W3CDTF">2023-02-09T17:34:48Z</dcterms:created>
  <dcterms:modified xsi:type="dcterms:W3CDTF">2023-02-10T20:51:22Z</dcterms:modified>
</cp:coreProperties>
</file>