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9" r:id="rId3"/>
    <p:sldId id="257" r:id="rId4"/>
    <p:sldId id="313" r:id="rId5"/>
    <p:sldId id="260" r:id="rId6"/>
    <p:sldId id="314" r:id="rId7"/>
    <p:sldId id="315" r:id="rId8"/>
  </p:sldIdLst>
  <p:sldSz cx="9144000" cy="5143500" type="screen16x9"/>
  <p:notesSz cx="6858000" cy="9144000"/>
  <p:embeddedFontLst>
    <p:embeddedFont>
      <p:font typeface="Livvic" pitchFamily="2" charset="0"/>
      <p:regular r:id="rId10"/>
      <p:bold r:id="rId11"/>
      <p:italic r:id="rId12"/>
      <p:boldItalic r:id="rId13"/>
    </p:embeddedFont>
    <p:embeddedFont>
      <p:font typeface="Oswald" panose="00000500000000000000" pitchFamily="2" charset="0"/>
      <p:regular r:id="rId14"/>
      <p:bold r:id="rId15"/>
    </p:embeddedFon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FF61E4-6747-42B3-BE09-993694ECB97E}">
  <a:tblStyle styleId="{DAFF61E4-6747-42B3-BE09-993694ECB9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5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2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85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44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AP2</a:t>
            </a:r>
            <a:endParaRPr sz="9600"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1397260" y="27952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fr-FR" dirty="0"/>
              <a:t>r</a:t>
            </a:r>
            <a:r>
              <a:rPr lang="en" dirty="0"/>
              <a:t>info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 de Lucas Coutant</a:t>
            </a:r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2075596" y="7613"/>
            <a:ext cx="3818578" cy="1430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Github</a:t>
            </a:r>
            <a:endParaRPr sz="8000" dirty="0"/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2388263" y="3835148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—</a:t>
            </a:r>
            <a:r>
              <a:rPr lang="fr-FR" dirty="0"/>
              <a:t>Création d’un Répertoire </a:t>
            </a:r>
            <a:r>
              <a:rPr lang="fr-FR" dirty="0" err="1"/>
              <a:t>github</a:t>
            </a:r>
            <a:r>
              <a:rPr lang="fr-FR" dirty="0"/>
              <a:t> accessible aux personnels travaillant sur le site de M2L. https://github.com/LucasC78/m2l.website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2A05F2-9A18-A823-6F4D-58425AD91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68" y="1437793"/>
            <a:ext cx="4714103" cy="20252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645859" y="1445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/>
              <a:t>Diagramme de </a:t>
            </a:r>
            <a:r>
              <a:rPr lang="fr-FR" sz="6000" dirty="0" err="1"/>
              <a:t>UseCase</a:t>
            </a:r>
            <a:endParaRPr sz="6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24ED1C-DAAA-3EE6-C3BA-0049DB49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327" y="1450181"/>
            <a:ext cx="3726798" cy="33094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645859" y="1445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/>
              <a:t>Diagramme de Classes</a:t>
            </a:r>
            <a:endParaRPr sz="6000" dirty="0"/>
          </a:p>
        </p:txBody>
      </p:sp>
      <p:pic>
        <p:nvPicPr>
          <p:cNvPr id="4" name="Image 3" descr="Une image contenant texte, ligne, diagramme, nombre&#10;&#10;Description générée automatiquement">
            <a:extLst>
              <a:ext uri="{FF2B5EF4-FFF2-40B4-BE49-F238E27FC236}">
                <a16:creationId xmlns:a16="http://schemas.microsoft.com/office/drawing/2014/main" id="{49026B7D-E024-263C-6966-EAD44D81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71" y="1565661"/>
            <a:ext cx="7370353" cy="23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2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22815" y="1910689"/>
            <a:ext cx="4006592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● Langage: HTML, CSS (</a:t>
            </a:r>
            <a:r>
              <a:rPr lang="fr-FR" dirty="0" err="1"/>
              <a:t>BootStrap</a:t>
            </a:r>
            <a:r>
              <a:rPr lang="fr-FR" dirty="0"/>
              <a:t> 5), JS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● Framework: </a:t>
            </a:r>
            <a:r>
              <a:rPr lang="fr-FR" dirty="0" err="1"/>
              <a:t>React</a:t>
            </a: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● Outils: </a:t>
            </a:r>
            <a:r>
              <a:rPr lang="fr-FR" dirty="0" err="1"/>
              <a:t>VisualCodeStudio</a:t>
            </a:r>
            <a:r>
              <a:rPr lang="fr-FR" dirty="0"/>
              <a:t>, </a:t>
            </a:r>
            <a:r>
              <a:rPr lang="fr-FR" dirty="0" err="1"/>
              <a:t>Github</a:t>
            </a:r>
            <a:r>
              <a:rPr lang="fr-FR" dirty="0"/>
              <a:t>, Git, Draw.io</a:t>
            </a:r>
            <a:endParaRPr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2154834" y="1117083"/>
            <a:ext cx="1484232" cy="1255413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01;p28">
            <a:extLst>
              <a:ext uri="{FF2B5EF4-FFF2-40B4-BE49-F238E27FC236}">
                <a16:creationId xmlns:a16="http://schemas.microsoft.com/office/drawing/2014/main" id="{28E788AE-0022-238F-E1B7-B39F798E5BC9}"/>
              </a:ext>
            </a:extLst>
          </p:cNvPr>
          <p:cNvSpPr txBox="1">
            <a:spLocks/>
          </p:cNvSpPr>
          <p:nvPr/>
        </p:nvSpPr>
        <p:spPr>
          <a:xfrm>
            <a:off x="679002" y="-88167"/>
            <a:ext cx="8016698" cy="74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6000" dirty="0"/>
              <a:t>Veille technologique (outils)</a:t>
            </a:r>
          </a:p>
        </p:txBody>
      </p:sp>
      <p:pic>
        <p:nvPicPr>
          <p:cNvPr id="1026" name="Picture 2" descr="Votre solution de développement sur mesure avec React JS">
            <a:extLst>
              <a:ext uri="{FF2B5EF4-FFF2-40B4-BE49-F238E27FC236}">
                <a16:creationId xmlns:a16="http://schemas.microsoft.com/office/drawing/2014/main" id="{D84DDBAB-D41C-48FF-D85C-D0DD709E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073" y="2619850"/>
            <a:ext cx="2244300" cy="14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645859" y="144584"/>
            <a:ext cx="23321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/>
              <a:t>Devis</a:t>
            </a:r>
            <a:endParaRPr sz="6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926D8B-822E-7F51-6C51-3EB4D4F1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649" y="431279"/>
            <a:ext cx="3063993" cy="42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645859" y="1445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/>
              <a:t>Triangle du projet</a:t>
            </a:r>
            <a:endParaRPr sz="6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68A5C2-9EAE-607F-6864-2B70CDF7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34" y="1494040"/>
            <a:ext cx="3979650" cy="31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20224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Affichage à l'écran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Oswald</vt:lpstr>
      <vt:lpstr>Arial</vt:lpstr>
      <vt:lpstr>Roboto</vt:lpstr>
      <vt:lpstr>Raleway</vt:lpstr>
      <vt:lpstr>Roboto Condensed Light</vt:lpstr>
      <vt:lpstr>Livvic</vt:lpstr>
      <vt:lpstr>Software Development Bussines Plan by Slidesgo</vt:lpstr>
      <vt:lpstr>AP2</vt:lpstr>
      <vt:lpstr>Github</vt:lpstr>
      <vt:lpstr>Diagramme de UseCase</vt:lpstr>
      <vt:lpstr>Diagramme de Classes</vt:lpstr>
      <vt:lpstr>Présentation PowerPoint</vt:lpstr>
      <vt:lpstr>Devis</vt:lpstr>
      <vt:lpstr>Triangle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AP2</dc:title>
  <cp:lastModifiedBy>Lucas COUTANT</cp:lastModifiedBy>
  <cp:revision>4</cp:revision>
  <dcterms:modified xsi:type="dcterms:W3CDTF">2023-05-17T20:53:32Z</dcterms:modified>
</cp:coreProperties>
</file>