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E6DD6-79B5-31E2-E8D1-CCD50C244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94D0A6-FFFD-A9F3-2B3C-CDD59F577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DBDEA-FE4E-F8F7-C61C-B7B2052E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82B9-5B28-442B-B957-D79932D32901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88502D-9D77-7668-B94F-AB08E443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E6DDA4-59D0-C6B8-4B93-32A01DE2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20C0-3E67-471C-87C6-18811BE11C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3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FDC877-45EE-66E8-E730-183266E5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3B0409-C368-B9C7-8F24-78C9112B6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E784BB-9DD0-25B3-B2F8-623B45C7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82B9-5B28-442B-B957-D79932D32901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3F9C70-420E-B2B4-2050-DA17F8EA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2C5A4F-F0E7-8B2E-EDF7-FD663865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20C0-3E67-471C-87C6-18811BE11C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44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1E4DECF-4B16-DB2C-0157-24CB33D16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B5FCA6-32A4-AF58-78BF-D97BA1E1F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6CC9B9-6486-0B3F-0375-04AB972B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82B9-5B28-442B-B957-D79932D32901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3106A7-52EC-3D98-D8DC-CE583AA6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822296-567B-EE4A-50F9-65A6469F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20C0-3E67-471C-87C6-18811BE11C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84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0B9507-6C8E-AEA8-0E7B-DBDABD66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4E8E7A-29F8-E000-8947-48DDE7189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6D5ADC-0CC7-4D36-E080-DE335799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82B9-5B28-442B-B957-D79932D32901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F98225-EE9E-12A2-4854-C5A348E6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4155E3-29B6-08E6-0A1A-2868252B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20C0-3E67-471C-87C6-18811BE11C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51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E9315-4752-EB42-4B7A-BAC57F79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AF67D9-1D8E-12DE-41D3-F02510C95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E5D8A6-0C6B-49DC-26FC-7EFD7A05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82B9-5B28-442B-B957-D79932D32901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61A437-16ED-C136-E651-00E0FD25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7671CF-84C9-C5AD-9C82-5116710D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20C0-3E67-471C-87C6-18811BE11C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17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AAB74-DB28-D9F0-0FAF-0592C539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20997C-B743-B98F-934F-F23E722C0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FE107E-46C7-47C3-4797-A481CC349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11E760-FAD1-2C83-9D9F-298E66BB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82B9-5B28-442B-B957-D79932D32901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255151-1108-9968-E67C-1B0BBB25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543FEE-5363-596E-C535-69A6DCFF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20C0-3E67-471C-87C6-18811BE11C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FFC31-89B8-F379-43E8-B267ACEC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818165-3506-9316-A67A-35E8DA021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497655-17B8-1B99-8B4C-D5E89A34F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042DF9-1723-E6F8-EBA7-DFEC383AF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37FC84-0B7D-AB3A-9D82-688632A6D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34CF5C-25CF-530B-53AC-3274064E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82B9-5B28-442B-B957-D79932D32901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745688-209F-7A49-05E4-6FE00582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9D41DA2-EEB3-AA6D-D401-4CAA88E1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20C0-3E67-471C-87C6-18811BE11C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03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68C406-51C1-3575-7D99-75E84A52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BDB281-ACC2-DBAC-DE41-65612F3E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82B9-5B28-442B-B957-D79932D32901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0BFF17-4EEA-ECDF-0CD7-6BE08D23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D7D1BF-39C8-DF80-72B8-53840A24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20C0-3E67-471C-87C6-18811BE11C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9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E86AEE-41D4-63D5-DAC4-1CC4E096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82B9-5B28-442B-B957-D79932D32901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490E7A-74CA-ADDE-8175-939D8C39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283417-22E4-35F2-0CBB-AAD46670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20C0-3E67-471C-87C6-18811BE11C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17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AFEA5-028F-0588-B687-4030E605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C2927E-C88C-7A43-98EB-AF90FAEC4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F8E9DA-B1A8-E21A-9482-CA8A4D3F3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7C6CBC-B4E9-62D3-0930-F14C301E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82B9-5B28-442B-B957-D79932D32901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41A251-BF41-7B5A-B263-D7C1664A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F136FB-47E4-A319-07BE-41C097C1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20C0-3E67-471C-87C6-18811BE11C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20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D8D8B5-C8A1-113B-4847-24FDA331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E539AF2-5F1E-6B60-B51A-1BAE11894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7AE69A-FE92-47C7-8C89-C2DBF0A03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C354C9-E1F4-A774-9994-FEAA0174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82B9-5B28-442B-B957-D79932D32901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DA7C1E-BE6A-2461-6F14-CE77DC6F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4CE169-FCF2-2C48-8FD1-8527857B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20C0-3E67-471C-87C6-18811BE11C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22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6CD22D4-9D1E-0D1C-3828-F62E663E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93ED89-61F6-1F5F-3284-7C3173E30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C04F20-9D38-78EA-0D09-C341594A1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382B9-5B28-442B-B957-D79932D32901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B44776-63A2-4640-302F-301AA3B72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326A6A-80AB-F64A-3A11-FC4D93CBC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520C0-3E67-471C-87C6-18811BE11C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39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24591D87-2FBB-769D-F114-CC02366B6909}"/>
              </a:ext>
            </a:extLst>
          </p:cNvPr>
          <p:cNvSpPr/>
          <p:nvPr/>
        </p:nvSpPr>
        <p:spPr>
          <a:xfrm>
            <a:off x="4012707" y="1731146"/>
            <a:ext cx="3675355" cy="3249227"/>
          </a:xfrm>
          <a:prstGeom prst="triangle">
            <a:avLst>
              <a:gd name="adj" fmla="val 4927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94704F5B-C39A-5B75-175A-39779D76C66D}"/>
              </a:ext>
            </a:extLst>
          </p:cNvPr>
          <p:cNvSpPr/>
          <p:nvPr/>
        </p:nvSpPr>
        <p:spPr>
          <a:xfrm>
            <a:off x="4899918" y="2334828"/>
            <a:ext cx="2148952" cy="2185150"/>
          </a:xfrm>
          <a:prstGeom prst="triangle">
            <a:avLst>
              <a:gd name="adj" fmla="val 4723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77E927E0-BEFC-B24D-0E9E-8DA1827B8827}"/>
              </a:ext>
            </a:extLst>
          </p:cNvPr>
          <p:cNvSpPr/>
          <p:nvPr/>
        </p:nvSpPr>
        <p:spPr>
          <a:xfrm rot="3588518">
            <a:off x="4730389" y="3347442"/>
            <a:ext cx="203977" cy="239329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4E624A0C-547B-8831-DB56-9413ED359362}"/>
              </a:ext>
            </a:extLst>
          </p:cNvPr>
          <p:cNvSpPr/>
          <p:nvPr/>
        </p:nvSpPr>
        <p:spPr>
          <a:xfrm rot="17902777">
            <a:off x="6793015" y="3354794"/>
            <a:ext cx="213835" cy="235229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7FF7218A-E5F5-4DB8-FBE4-7C2F05EEB730}"/>
              </a:ext>
            </a:extLst>
          </p:cNvPr>
          <p:cNvSpPr/>
          <p:nvPr/>
        </p:nvSpPr>
        <p:spPr>
          <a:xfrm rot="10800000">
            <a:off x="5737783" y="1223874"/>
            <a:ext cx="180207" cy="27888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ouble flèche verticale 15">
            <a:extLst>
              <a:ext uri="{FF2B5EF4-FFF2-40B4-BE49-F238E27FC236}">
                <a16:creationId xmlns:a16="http://schemas.microsoft.com/office/drawing/2014/main" id="{320D7067-E904-948E-358C-748366E7D4FC}"/>
              </a:ext>
            </a:extLst>
          </p:cNvPr>
          <p:cNvSpPr/>
          <p:nvPr/>
        </p:nvSpPr>
        <p:spPr>
          <a:xfrm rot="19851435">
            <a:off x="6796750" y="1361808"/>
            <a:ext cx="206364" cy="3599765"/>
          </a:xfrm>
          <a:prstGeom prst="up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ouble flèche verticale 16">
            <a:extLst>
              <a:ext uri="{FF2B5EF4-FFF2-40B4-BE49-F238E27FC236}">
                <a16:creationId xmlns:a16="http://schemas.microsoft.com/office/drawing/2014/main" id="{E23402CA-88A2-0118-7FE0-17633B54790B}"/>
              </a:ext>
            </a:extLst>
          </p:cNvPr>
          <p:cNvSpPr/>
          <p:nvPr/>
        </p:nvSpPr>
        <p:spPr>
          <a:xfrm rot="16200000">
            <a:off x="5786874" y="3330963"/>
            <a:ext cx="206364" cy="3599765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ouble flèche verticale 17">
            <a:extLst>
              <a:ext uri="{FF2B5EF4-FFF2-40B4-BE49-F238E27FC236}">
                <a16:creationId xmlns:a16="http://schemas.microsoft.com/office/drawing/2014/main" id="{4CCD3D63-F718-5D4B-C448-6B6EA1EEFDA2}"/>
              </a:ext>
            </a:extLst>
          </p:cNvPr>
          <p:cNvSpPr/>
          <p:nvPr/>
        </p:nvSpPr>
        <p:spPr>
          <a:xfrm rot="1744755">
            <a:off x="4683315" y="1338272"/>
            <a:ext cx="197588" cy="3756274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660CCAE-85C0-A0C6-3604-8C62EF8E2A51}"/>
              </a:ext>
            </a:extLst>
          </p:cNvPr>
          <p:cNvSpPr txBox="1"/>
          <p:nvPr/>
        </p:nvSpPr>
        <p:spPr>
          <a:xfrm>
            <a:off x="7688062" y="5080919"/>
            <a:ext cx="2689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Coûts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C20ED24-7FEC-A9AF-FE9E-5E7826AF294D}"/>
              </a:ext>
            </a:extLst>
          </p:cNvPr>
          <p:cNvSpPr txBox="1"/>
          <p:nvPr/>
        </p:nvSpPr>
        <p:spPr>
          <a:xfrm>
            <a:off x="5176638" y="615794"/>
            <a:ext cx="2689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Qualité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30EABF5-711F-BEC3-F4DA-985BB347A9EC}"/>
              </a:ext>
            </a:extLst>
          </p:cNvPr>
          <p:cNvSpPr txBox="1"/>
          <p:nvPr/>
        </p:nvSpPr>
        <p:spPr>
          <a:xfrm>
            <a:off x="2768126" y="5038614"/>
            <a:ext cx="2689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Délais</a:t>
            </a:r>
          </a:p>
        </p:txBody>
      </p:sp>
    </p:spTree>
    <p:extLst>
      <p:ext uri="{BB962C8B-B14F-4D97-AF65-F5344CB8AC3E}">
        <p14:creationId xmlns:p14="http://schemas.microsoft.com/office/powerpoint/2010/main" val="15850586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Lucas COUTANT</dc:creator>
  <cp:lastModifiedBy>Lucas COUTANT</cp:lastModifiedBy>
  <cp:revision>1</cp:revision>
  <dcterms:created xsi:type="dcterms:W3CDTF">2022-12-02T09:10:43Z</dcterms:created>
  <dcterms:modified xsi:type="dcterms:W3CDTF">2022-12-02T09:11:05Z</dcterms:modified>
</cp:coreProperties>
</file>