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4AD15-B2C0-43F5-B80C-5B474D65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1F0B8B-78BE-4FA9-B1C3-D4F3F035D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AD5A24-CEA0-407B-965F-D943352F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5353-B2C5-45E8-BCE7-C21DABE4E756}" type="datetimeFigureOut">
              <a:rPr lang="pt-BR" smtClean="0"/>
              <a:t>30/07/2018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E8C76E-714D-4B35-98B9-A922914F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9FE9D1-0F5A-420A-8A6F-761BDBA2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2B30-5B7E-4F5D-9E0D-14C52C507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45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5CBF6-0B1D-4BC2-8A33-54EDD7F5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C78050-4E5B-4687-BE34-528E71E8A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F4A01B-98B7-4250-A74F-2FCB1EAC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5353-B2C5-45E8-BCE7-C21DABE4E756}" type="datetimeFigureOut">
              <a:rPr lang="pt-BR" smtClean="0"/>
              <a:t>30/07/2018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CECFD-8443-4A8B-A3CD-35A8D307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D33AB9-0477-4BF5-82DA-F60040D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2B30-5B7E-4F5D-9E0D-14C52C507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4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62F018-5EAD-4C4D-94E4-C79A70D25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71F175-3DDE-4CB2-AE3D-3F35C4073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F020B6-52E1-45E8-A94E-87B995B9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5353-B2C5-45E8-BCE7-C21DABE4E756}" type="datetimeFigureOut">
              <a:rPr lang="pt-BR" smtClean="0"/>
              <a:t>30/07/2018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E92FE3-6059-40F7-8BA9-18814C4F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809DAD-6220-4787-A392-4CC95531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2B30-5B7E-4F5D-9E0D-14C52C507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84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3AB50-8FC6-447E-9833-AA90D54F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A8827-B639-45E3-A3B2-C09813CF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9076B-5A4B-4553-9581-31C9E735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5353-B2C5-45E8-BCE7-C21DABE4E756}" type="datetimeFigureOut">
              <a:rPr lang="pt-BR" smtClean="0"/>
              <a:t>30/07/2018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87D43-C3F4-49C3-90CF-2894F3C6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9DAB14-C629-4CF6-94B0-56778AEC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2B30-5B7E-4F5D-9E0D-14C52C507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3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65AD4-7F85-4CA8-AEF6-4E876499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4F3261-B095-46AF-91F9-FDB7CA3E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1C7F4A-5FE8-484D-A03F-FC11C61B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5353-B2C5-45E8-BCE7-C21DABE4E756}" type="datetimeFigureOut">
              <a:rPr lang="pt-BR" smtClean="0"/>
              <a:t>30/07/2018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F3D358-E019-4E74-917E-164E1B95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D7E806-643F-4D35-B915-A7F65F5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2B30-5B7E-4F5D-9E0D-14C52C507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3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B5E84-50FA-4268-B159-30E19C9E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3B8F9-1098-469F-B2EB-9884B6CF5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61E5F9-FEB1-4063-8052-B37971F4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6E4082-21B7-4CCC-AEA3-1B59987E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5353-B2C5-45E8-BCE7-C21DABE4E756}" type="datetimeFigureOut">
              <a:rPr lang="pt-BR" smtClean="0"/>
              <a:t>30/07/2018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1640B3-86E0-4247-85E0-AF39CB31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4763B7-1E57-400B-9140-19B9859B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2B30-5B7E-4F5D-9E0D-14C52C507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9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FE68A-0791-4C1A-8E29-DCE75510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6706FE-750C-4461-8B9C-CCB18A15D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D06FB2-1EA0-494A-8747-49FA3A03D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9E1CDE-42D1-4AD3-99B7-25846C34A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0C7CFE-8E21-4E9F-B854-5B3C91F6D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17141D-031C-49A7-A968-3FB50FF2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5353-B2C5-45E8-BCE7-C21DABE4E756}" type="datetimeFigureOut">
              <a:rPr lang="pt-BR" smtClean="0"/>
              <a:t>30/07/2018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437125-FCD4-47ED-B0A3-519DC337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C7A8F5-2027-4BF4-837C-EFF30A50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2B30-5B7E-4F5D-9E0D-14C52C507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8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12A13-41FA-4F54-B234-426FBF1E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33C133-5DB3-4087-A8E7-C6546C3E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5353-B2C5-45E8-BCE7-C21DABE4E756}" type="datetimeFigureOut">
              <a:rPr lang="pt-BR" smtClean="0"/>
              <a:t>30/07/2018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5D15EC-670B-44FE-90E9-2A852975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8E8019-4F85-46E5-8DC7-BD4901E5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2B30-5B7E-4F5D-9E0D-14C52C507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73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9D1593-0C72-4C6C-B8B9-403BC3B7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5353-B2C5-45E8-BCE7-C21DABE4E756}" type="datetimeFigureOut">
              <a:rPr lang="pt-BR" smtClean="0"/>
              <a:t>30/07/2018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B71945-4DC0-4C37-9C84-F473AC72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286663-5C0E-4557-8CC0-760D0FFF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2B30-5B7E-4F5D-9E0D-14C52C507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77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B9396-80E6-451E-BC36-8C4FAE4B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8EFFAE-3282-4B14-983F-6E1687B9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14B677-4C96-4CC1-AD0F-34B0E5323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C9FCCF-38C4-4A94-AC0C-BBB072B4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5353-B2C5-45E8-BCE7-C21DABE4E756}" type="datetimeFigureOut">
              <a:rPr lang="pt-BR" smtClean="0"/>
              <a:t>30/07/2018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554D9-5478-4BA6-970D-F49BE830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3CD0BF-F552-4C6F-8D0C-3CAD8EF3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2B30-5B7E-4F5D-9E0D-14C52C507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79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2085A-8048-4CA1-9A00-0DFD2890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8CE38E-0F70-493A-90BC-674F78FFB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C10934-9420-4B61-ABEB-2A9311740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BF7ACE-2499-46A1-9ADC-BE6ED8AD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5353-B2C5-45E8-BCE7-C21DABE4E756}" type="datetimeFigureOut">
              <a:rPr lang="pt-BR" smtClean="0"/>
              <a:t>30/07/2018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0CACBC-02CC-4870-8044-8B8F2C21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A6D427-3A07-4C6E-A316-C54853D4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2B30-5B7E-4F5D-9E0D-14C52C507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9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B8E885-8B38-471D-9AB0-D1DCA268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D01541-AD8B-4613-9FBF-3A3A3A2E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20272B-0761-4FB6-96BC-8CA1AA6FC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5353-B2C5-45E8-BCE7-C21DABE4E756}" type="datetimeFigureOut">
              <a:rPr lang="pt-BR" smtClean="0"/>
              <a:t>30/07/2018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A54220-44C3-426D-A9F7-FF0BE5CB2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E1F67D-ADE6-4107-8F7D-71EADDF92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92B30-5B7E-4F5D-9E0D-14C52C507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89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27032A0-8343-42C6-A802-811C96F6AEFD}"/>
              </a:ext>
            </a:extLst>
          </p:cNvPr>
          <p:cNvSpPr txBox="1"/>
          <p:nvPr/>
        </p:nvSpPr>
        <p:spPr>
          <a:xfrm>
            <a:off x="3134189" y="663376"/>
            <a:ext cx="4427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Quicksand Bold" pitchFamily="50" charset="0"/>
              </a:rPr>
              <a:t>Comedy House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1CD5D1-8173-4333-B4FC-00D6A1CFB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557644"/>
            <a:ext cx="1219200" cy="12192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B5CF98A-9AA2-4300-A736-43D3ED1404B6}"/>
              </a:ext>
            </a:extLst>
          </p:cNvPr>
          <p:cNvSpPr txBox="1"/>
          <p:nvPr/>
        </p:nvSpPr>
        <p:spPr>
          <a:xfrm>
            <a:off x="309490" y="3265422"/>
            <a:ext cx="11882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Quicksand Bold" pitchFamily="50" charset="0"/>
              </a:rPr>
              <a:t>Turma:       </a:t>
            </a:r>
            <a:r>
              <a:rPr lang="pt-BR" sz="2000" dirty="0">
                <a:solidFill>
                  <a:schemeClr val="bg1"/>
                </a:solidFill>
                <a:latin typeface="Quicksand Bold" pitchFamily="50" charset="0"/>
              </a:rPr>
              <a:t>INF3AM</a:t>
            </a:r>
          </a:p>
          <a:p>
            <a:endParaRPr lang="pt-BR" sz="2000" dirty="0">
              <a:solidFill>
                <a:schemeClr val="bg1"/>
              </a:solidFill>
              <a:latin typeface="Quicksand Bold" pitchFamily="50" charset="0"/>
            </a:endParaRPr>
          </a:p>
          <a:p>
            <a:r>
              <a:rPr lang="pt-BR" sz="2000" dirty="0">
                <a:solidFill>
                  <a:srgbClr val="FF0000"/>
                </a:solidFill>
                <a:latin typeface="Quicksand Bold" pitchFamily="50" charset="0"/>
              </a:rPr>
              <a:t>Equipe 5:   </a:t>
            </a:r>
            <a:r>
              <a:rPr lang="pt-BR" sz="2000" dirty="0">
                <a:solidFill>
                  <a:schemeClr val="bg1"/>
                </a:solidFill>
                <a:latin typeface="Quicksand Bold" pitchFamily="50" charset="0"/>
              </a:rPr>
              <a:t>Arthur Porto – 01,</a:t>
            </a:r>
          </a:p>
          <a:p>
            <a:r>
              <a:rPr lang="pt-BR" sz="2000" dirty="0">
                <a:solidFill>
                  <a:schemeClr val="bg1"/>
                </a:solidFill>
                <a:latin typeface="Quicksand Bold" pitchFamily="50" charset="0"/>
              </a:rPr>
              <a:t>	      Diego Gomes – 07,</a:t>
            </a:r>
          </a:p>
          <a:p>
            <a:r>
              <a:rPr lang="pt-BR" sz="2000" dirty="0">
                <a:solidFill>
                  <a:schemeClr val="bg1"/>
                </a:solidFill>
                <a:latin typeface="Quicksand Bold" pitchFamily="50" charset="0"/>
              </a:rPr>
              <a:t> 	      Gabriel Leandro – 11, </a:t>
            </a:r>
          </a:p>
          <a:p>
            <a:r>
              <a:rPr lang="pt-BR" sz="2000" dirty="0">
                <a:solidFill>
                  <a:schemeClr val="bg1"/>
                </a:solidFill>
                <a:latin typeface="Quicksand Bold" pitchFamily="50" charset="0"/>
              </a:rPr>
              <a:t>	      Lucas Camargo – 19, </a:t>
            </a:r>
          </a:p>
          <a:p>
            <a:r>
              <a:rPr lang="pt-BR" sz="2000" dirty="0">
                <a:solidFill>
                  <a:schemeClr val="bg1"/>
                </a:solidFill>
                <a:latin typeface="Quicksand Bold" pitchFamily="50" charset="0"/>
              </a:rPr>
              <a:t>	      Marcos Santos </a:t>
            </a:r>
            <a:r>
              <a:rPr lang="pt-BR" sz="2000">
                <a:solidFill>
                  <a:schemeClr val="bg1"/>
                </a:solidFill>
                <a:latin typeface="Quicksand Bold" pitchFamily="50" charset="0"/>
              </a:rPr>
              <a:t>– 26.</a:t>
            </a:r>
            <a:endParaRPr lang="pt-BR" sz="2000" dirty="0">
              <a:solidFill>
                <a:schemeClr val="bg1"/>
              </a:solidFill>
              <a:latin typeface="Quicksand Bold" pitchFamily="50" charset="0"/>
            </a:endParaRPr>
          </a:p>
          <a:p>
            <a:endParaRPr lang="pt-BR" sz="2000" dirty="0">
              <a:solidFill>
                <a:schemeClr val="bg1"/>
              </a:solidFill>
              <a:latin typeface="Quicksand Bold" pitchFamily="50" charset="0"/>
            </a:endParaRPr>
          </a:p>
          <a:p>
            <a:r>
              <a:rPr lang="pt-BR" sz="2000" dirty="0">
                <a:solidFill>
                  <a:srgbClr val="FF0000"/>
                </a:solidFill>
                <a:latin typeface="Quicksand Bold" pitchFamily="50" charset="0"/>
              </a:rPr>
              <a:t>Tema:        </a:t>
            </a:r>
            <a:r>
              <a:rPr lang="pt-BR" sz="2000" dirty="0">
                <a:solidFill>
                  <a:schemeClr val="bg1"/>
                </a:solidFill>
                <a:latin typeface="Quicksand Bold" pitchFamily="50" charset="0"/>
              </a:rPr>
              <a:t>Casa de Show de Humor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303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27032A0-8343-42C6-A802-811C96F6AEFD}"/>
              </a:ext>
            </a:extLst>
          </p:cNvPr>
          <p:cNvSpPr txBox="1"/>
          <p:nvPr/>
        </p:nvSpPr>
        <p:spPr>
          <a:xfrm>
            <a:off x="3134189" y="663376"/>
            <a:ext cx="4427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Quicksand Bold" pitchFamily="50" charset="0"/>
              </a:rPr>
              <a:t>Comedy House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1CD5D1-8173-4333-B4FC-00D6A1CFB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557644"/>
            <a:ext cx="1219200" cy="1219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3E24DE5-B370-4415-9C57-390CE0731514}"/>
              </a:ext>
            </a:extLst>
          </p:cNvPr>
          <p:cNvSpPr txBox="1"/>
          <p:nvPr/>
        </p:nvSpPr>
        <p:spPr>
          <a:xfrm>
            <a:off x="940108" y="2970614"/>
            <a:ext cx="10311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Quicksand Bold"/>
              </a:rPr>
              <a:t>	</a:t>
            </a:r>
            <a:r>
              <a:rPr lang="pt-BR" sz="2000" dirty="0">
                <a:solidFill>
                  <a:schemeClr val="bg1"/>
                </a:solidFill>
                <a:latin typeface="Quicksand Bold"/>
              </a:rPr>
              <a:t>A Comedy House foi fundada em 2017 por um casal de </a:t>
            </a:r>
            <a:r>
              <a:rPr lang="pt-BR" sz="2000" dirty="0" err="1">
                <a:solidFill>
                  <a:schemeClr val="bg1"/>
                </a:solidFill>
                <a:latin typeface="Quicksand Bold"/>
              </a:rPr>
              <a:t>ex-comediantes</a:t>
            </a:r>
            <a:r>
              <a:rPr lang="pt-BR" sz="2000" dirty="0">
                <a:solidFill>
                  <a:schemeClr val="bg1"/>
                </a:solidFill>
                <a:latin typeface="Quicksand Bold"/>
              </a:rPr>
              <a:t>.</a:t>
            </a:r>
          </a:p>
          <a:p>
            <a:endParaRPr lang="pt-BR" sz="2000" dirty="0">
              <a:solidFill>
                <a:schemeClr val="bg1"/>
              </a:solidFill>
              <a:latin typeface="Quicksand Bold"/>
            </a:endParaRPr>
          </a:p>
          <a:p>
            <a:r>
              <a:rPr lang="pt-BR" sz="2000" dirty="0">
                <a:solidFill>
                  <a:schemeClr val="bg1"/>
                </a:solidFill>
                <a:latin typeface="Quicksand Bold"/>
              </a:rPr>
              <a:t>	O casal teve como objetivo transformar a Comedy House em uma empresa famosa de Stand-up comedy, porém eles não possuem  conhecimento de informática, suficientes para tal objetivo. E por essa razão, foi contatada a equipe 5 para desenvolver um software que gerencie a empresa.</a:t>
            </a:r>
            <a:r>
              <a:rPr lang="pt-BR" sz="2000" dirty="0">
                <a:latin typeface="Quicksand Bold"/>
              </a:rPr>
              <a:t>;</a:t>
            </a:r>
            <a:endParaRPr lang="pt-BR" sz="2000" dirty="0">
              <a:solidFill>
                <a:schemeClr val="bg1"/>
              </a:solidFill>
              <a:latin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375605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27032A0-8343-42C6-A802-811C96F6AEFD}"/>
              </a:ext>
            </a:extLst>
          </p:cNvPr>
          <p:cNvSpPr txBox="1"/>
          <p:nvPr/>
        </p:nvSpPr>
        <p:spPr>
          <a:xfrm>
            <a:off x="3134189" y="663376"/>
            <a:ext cx="4427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Quicksand Bold" pitchFamily="50" charset="0"/>
              </a:rPr>
              <a:t>Comedy House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1CD5D1-8173-4333-B4FC-00D6A1CFB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557644"/>
            <a:ext cx="1219200" cy="1219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3E24DE5-B370-4415-9C57-390CE0731514}"/>
              </a:ext>
            </a:extLst>
          </p:cNvPr>
          <p:cNvSpPr txBox="1"/>
          <p:nvPr/>
        </p:nvSpPr>
        <p:spPr>
          <a:xfrm>
            <a:off x="723025" y="3308100"/>
            <a:ext cx="9674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Quicksand Bold" pitchFamily="50" charset="0"/>
              </a:rPr>
              <a:t>Regra de negócio</a:t>
            </a:r>
            <a:r>
              <a:rPr lang="pt-BR" sz="2000" dirty="0">
                <a:solidFill>
                  <a:srgbClr val="C00000"/>
                </a:solidFill>
                <a:latin typeface="Quicksand Bold" pitchFamily="50" charset="0"/>
              </a:rPr>
              <a:t>:</a:t>
            </a:r>
            <a:r>
              <a:rPr lang="pt-BR" sz="2000" dirty="0">
                <a:solidFill>
                  <a:schemeClr val="bg1"/>
                </a:solidFill>
                <a:latin typeface="Quicksand Bold" pitchFamily="50" charset="0"/>
              </a:rPr>
              <a:t> Baseia-se em vários processos do sistema como os funcionários da casa, clientes, artistas e etc. Mas o principal vem da receita que a casa recebe com a venda dos ingressos nos eventos.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Quicksand Bold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Leandro</dc:creator>
  <cp:lastModifiedBy>Soldado SSJ</cp:lastModifiedBy>
  <cp:revision>19</cp:revision>
  <dcterms:created xsi:type="dcterms:W3CDTF">2018-07-29T16:59:49Z</dcterms:created>
  <dcterms:modified xsi:type="dcterms:W3CDTF">2018-07-30T11:20:39Z</dcterms:modified>
</cp:coreProperties>
</file>