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1" r:id="rId6"/>
    <p:sldId id="263" r:id="rId7"/>
    <p:sldId id="286" r:id="rId8"/>
    <p:sldId id="264" r:id="rId9"/>
    <p:sldId id="288" r:id="rId10"/>
    <p:sldId id="273" r:id="rId11"/>
    <p:sldId id="289" r:id="rId12"/>
    <p:sldId id="28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arlow Light" panose="020B0604020202020204" charset="0"/>
      <p:regular r:id="rId19"/>
      <p:bold r:id="rId20"/>
      <p:italic r:id="rId21"/>
      <p:boldItalic r:id="rId22"/>
    </p:embeddedFon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Raleway Thin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31B27F-CA46-46DD-AF07-134E9AB808B6}">
  <a:tblStyle styleId="{A331B27F-CA46-46DD-AF07-134E9AB808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53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39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36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366885" y="850967"/>
            <a:ext cx="2638570" cy="274786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433382" y="1757387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Aceleração C#</a:t>
            </a:r>
            <a:endParaRPr dirty="0"/>
          </a:p>
        </p:txBody>
      </p:sp>
      <p:pic>
        <p:nvPicPr>
          <p:cNvPr id="340" name="Imagem 3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24" y="3455328"/>
            <a:ext cx="2275114" cy="115272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074378" y="3522331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Raleway Thin" panose="020B0604020202020204" charset="0"/>
              </a:rPr>
              <a:t>Patrocinado pela:</a:t>
            </a:r>
            <a:endParaRPr lang="pt-BR" dirty="0">
              <a:latin typeface="Raleway Thin" panose="020B0604020202020204" charset="0"/>
            </a:endParaRPr>
          </a:p>
        </p:txBody>
      </p:sp>
      <p:sp>
        <p:nvSpPr>
          <p:cNvPr id="339" name="CaixaDeTexto 338"/>
          <p:cNvSpPr txBox="1"/>
          <p:nvPr/>
        </p:nvSpPr>
        <p:spPr>
          <a:xfrm>
            <a:off x="916632" y="3518643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Raleway Thin" panose="020B0604020202020204" charset="0"/>
              </a:rPr>
              <a:t>Criado pela:</a:t>
            </a:r>
            <a:endParaRPr lang="pt-BR" dirty="0">
              <a:latin typeface="Raleway Thin" panose="020B0604020202020204" charset="0"/>
            </a:endParaRPr>
          </a:p>
        </p:txBody>
      </p:sp>
      <p:pic>
        <p:nvPicPr>
          <p:cNvPr id="341" name="Imagem 3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0" y="3920836"/>
            <a:ext cx="2742167" cy="368671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Dificuldades</a:t>
            </a:r>
            <a:br>
              <a:rPr lang="en" sz="3600" dirty="0" smtClean="0"/>
            </a:br>
            <a:r>
              <a:rPr lang="en" sz="3600" dirty="0" smtClean="0"/>
              <a:t>Encontradas</a:t>
            </a:r>
            <a:endParaRPr sz="3600" dirty="0"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581891" y="1994528"/>
            <a:ext cx="2563500" cy="14072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pt-BR" dirty="0"/>
              <a:t>Dividir o projeto nas </a:t>
            </a:r>
            <a:r>
              <a:rPr lang="pt-BR" dirty="0" smtClean="0"/>
              <a:t>camadas</a:t>
            </a:r>
            <a:endParaRPr lang="pt-BR" dirty="0" smtClean="0"/>
          </a:p>
        </p:txBody>
      </p:sp>
      <p:grpSp>
        <p:nvGrpSpPr>
          <p:cNvPr id="170" name="Google Shape;4256;p38"/>
          <p:cNvGrpSpPr/>
          <p:nvPr/>
        </p:nvGrpSpPr>
        <p:grpSpPr>
          <a:xfrm>
            <a:off x="5515391" y="1456715"/>
            <a:ext cx="2595600" cy="2638800"/>
            <a:chOff x="2602525" y="317054"/>
            <a:chExt cx="4174283" cy="4762495"/>
          </a:xfrm>
        </p:grpSpPr>
        <p:sp>
          <p:nvSpPr>
            <p:cNvPr id="171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34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45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8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313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5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36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40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7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8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 que poderia ser implementado</a:t>
            </a:r>
            <a:endParaRPr sz="3600" dirty="0"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581891" y="1994528"/>
            <a:ext cx="2563500" cy="1073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pt-BR" dirty="0"/>
              <a:t>Testes automatizados</a:t>
            </a:r>
          </a:p>
          <a:p>
            <a:pPr marL="0" indent="0">
              <a:buNone/>
            </a:pPr>
            <a:endParaRPr lang="en" b="1" dirty="0"/>
          </a:p>
          <a:p>
            <a:pPr marL="285750" indent="-285750"/>
            <a:r>
              <a:rPr lang="en" dirty="0" smtClean="0"/>
              <a:t>Frontend</a:t>
            </a:r>
          </a:p>
          <a:p>
            <a:pPr marL="0" indent="0">
              <a:buNone/>
            </a:pPr>
            <a:endParaRPr lang="en" b="1" dirty="0" smtClean="0"/>
          </a:p>
        </p:txBody>
      </p:sp>
      <p:grpSp>
        <p:nvGrpSpPr>
          <p:cNvPr id="10" name="Google Shape;2322;p37"/>
          <p:cNvGrpSpPr/>
          <p:nvPr/>
        </p:nvGrpSpPr>
        <p:grpSpPr>
          <a:xfrm>
            <a:off x="5278582" y="1761610"/>
            <a:ext cx="2593703" cy="2637208"/>
            <a:chOff x="1926580" y="602477"/>
            <a:chExt cx="4456273" cy="4762466"/>
          </a:xfrm>
        </p:grpSpPr>
        <p:sp>
          <p:nvSpPr>
            <p:cNvPr id="11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6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21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929410" y="1591241"/>
            <a:ext cx="536830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</a:rPr>
              <a:t>OBRIGADO!!</a:t>
            </a:r>
            <a:endParaRPr sz="7200" dirty="0">
              <a:solidFill>
                <a:schemeClr val="accent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89" y="3028938"/>
            <a:ext cx="2046129" cy="10367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23" y="3454519"/>
            <a:ext cx="2742167" cy="368671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741;p18"/>
          <p:cNvSpPr txBox="1">
            <a:spLocks/>
          </p:cNvSpPr>
          <p:nvPr/>
        </p:nvSpPr>
        <p:spPr>
          <a:xfrm>
            <a:off x="4866408" y="3547291"/>
            <a:ext cx="200891" cy="37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pt-BR" sz="2800" dirty="0" smtClean="0">
                <a:solidFill>
                  <a:schemeClr val="accent1"/>
                </a:solidFill>
              </a:rPr>
              <a:t>E</a:t>
            </a:r>
            <a:endParaRPr lang="pt-BR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OLÁ!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568036" y="2021059"/>
            <a:ext cx="5339278" cy="11377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 chamo Lucas Camargo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Pretendo me tonar um desenvolvedor </a:t>
            </a:r>
            <a:r>
              <a:rPr lang="pt-BR" sz="1800" dirty="0" err="1" smtClean="0"/>
              <a:t>Fullstack</a:t>
            </a:r>
            <a:endParaRPr sz="1800" dirty="0"/>
          </a:p>
        </p:txBody>
      </p:sp>
      <p:pic>
        <p:nvPicPr>
          <p:cNvPr id="382" name="Google Shape;382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62" y="1144459"/>
            <a:ext cx="2271896" cy="279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3920900"/>
            <a:ext cx="348095" cy="3480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72811" y="3967586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/lucas-camargo-cancio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68" y="3872672"/>
            <a:ext cx="702587" cy="3952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96312" y="394298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/LucasCancio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34366" y="2421856"/>
            <a:ext cx="4676700" cy="8417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Cadê o </a:t>
            </a:r>
            <a:r>
              <a:rPr lang="en" sz="5400" dirty="0" smtClean="0">
                <a:solidFill>
                  <a:srgbClr val="FF0000"/>
                </a:solidFill>
              </a:rPr>
              <a:t>Erro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2443596" y="3298800"/>
            <a:ext cx="1858241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Central de Erros</a:t>
            </a:r>
            <a:endParaRPr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49" y="816176"/>
            <a:ext cx="2964658" cy="29646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7" y="4011218"/>
            <a:ext cx="702587" cy="39520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02291" y="4081535"/>
            <a:ext cx="4471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https://github.com/LucasCancio/codenation-cadeoerro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706216" y="1270278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OBJETIVO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0144" y="2838402"/>
            <a:ext cx="3897161" cy="1229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O "Cadê o Erro" é </a:t>
            </a:r>
            <a:r>
              <a:rPr lang="pt-BR" dirty="0" smtClean="0"/>
              <a:t>responsável </a:t>
            </a:r>
            <a:r>
              <a:rPr lang="pt-BR" dirty="0"/>
              <a:t>por gerenciar e centralizar os relatórios de erros de várias aplicações.</a:t>
            </a:r>
            <a:endParaRPr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Tecnologias</a:t>
            </a:r>
            <a:br>
              <a:rPr lang="en" dirty="0" smtClean="0"/>
            </a:br>
            <a:r>
              <a:rPr lang="en" dirty="0" smtClean="0"/>
              <a:t>Usadas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" y="2207634"/>
            <a:ext cx="1186294" cy="11862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79" y="3763059"/>
            <a:ext cx="992333" cy="99233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45" y="2496226"/>
            <a:ext cx="1631934" cy="4758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87" y="3632277"/>
            <a:ext cx="527957" cy="52795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55244" y="3779970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Raleway Thin" panose="020B0604020202020204" charset="0"/>
              </a:rPr>
              <a:t>Auto Mapper</a:t>
            </a:r>
            <a:endParaRPr lang="pt-BR" sz="1200" dirty="0">
              <a:latin typeface="Raleway Thin" panose="020B060402020202020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36" y="2332381"/>
            <a:ext cx="1535994" cy="70646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3" y="3682929"/>
            <a:ext cx="1704661" cy="477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230832"/>
            <a:ext cx="6026728" cy="4674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489364"/>
            <a:ext cx="2990373" cy="3560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Usuário</a:t>
            </a:r>
            <a:endParaRPr b="1" dirty="0"/>
          </a:p>
          <a:p>
            <a:pPr marL="285750" indent="-285750"/>
            <a:r>
              <a:rPr lang="en" dirty="0" smtClean="0"/>
              <a:t>Visualizar, adicionar e alterar Logs</a:t>
            </a:r>
          </a:p>
          <a:p>
            <a:pPr marL="285750" indent="-285750"/>
            <a:r>
              <a:rPr lang="en" dirty="0" smtClean="0"/>
              <a:t>Visualizar os ambientes das aplicações </a:t>
            </a:r>
            <a:endParaRPr lang="en" dirty="0"/>
          </a:p>
          <a:p>
            <a:pPr marL="285750" indent="-285750"/>
            <a:r>
              <a:rPr lang="en" dirty="0" smtClean="0"/>
              <a:t>Visualizar os niveis dos logs 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59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Niveis de Acesso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664756" y="1489364"/>
            <a:ext cx="2958750" cy="31853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Administrador</a:t>
            </a:r>
            <a:endParaRPr b="1" dirty="0"/>
          </a:p>
          <a:p>
            <a:pPr marL="285750" indent="-285750"/>
            <a:r>
              <a:rPr lang="en" dirty="0" smtClean="0"/>
              <a:t>Remover Logs</a:t>
            </a:r>
          </a:p>
          <a:p>
            <a:pPr marL="285750" indent="-285750"/>
            <a:r>
              <a:rPr lang="en" dirty="0" smtClean="0"/>
              <a:t>Gerenciar os ambientes das aplicações</a:t>
            </a:r>
          </a:p>
          <a:p>
            <a:pPr marL="285750" indent="-285750"/>
            <a:r>
              <a:rPr lang="en" dirty="0" smtClean="0"/>
              <a:t>Gerenciar os niveis dos logs</a:t>
            </a:r>
          </a:p>
          <a:p>
            <a:pPr marL="285750" indent="-285750"/>
            <a:r>
              <a:rPr lang="en" dirty="0" smtClean="0"/>
              <a:t>Gerenciar os usuários</a:t>
            </a:r>
            <a:endParaRPr dirty="0"/>
          </a:p>
        </p:txBody>
      </p:sp>
      <p:grpSp>
        <p:nvGrpSpPr>
          <p:cNvPr id="139" name="Google Shape;3908;p38"/>
          <p:cNvGrpSpPr/>
          <p:nvPr/>
        </p:nvGrpSpPr>
        <p:grpSpPr>
          <a:xfrm>
            <a:off x="6840689" y="1910522"/>
            <a:ext cx="1891791" cy="2028092"/>
            <a:chOff x="2183550" y="65875"/>
            <a:chExt cx="4483981" cy="4807045"/>
          </a:xfrm>
        </p:grpSpPr>
        <p:sp>
          <p:nvSpPr>
            <p:cNvPr id="140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918;p38"/>
            <p:cNvSpPr/>
            <p:nvPr/>
          </p:nvSpPr>
          <p:spPr>
            <a:xfrm>
              <a:off x="2963026" y="773962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96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207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0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75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1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98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202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9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1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91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72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2833255" cy="5928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5936264" y="939384"/>
            <a:ext cx="2563500" cy="9691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Domain</a:t>
            </a:r>
            <a:endParaRPr b="1" dirty="0"/>
          </a:p>
          <a:p>
            <a:pPr marL="0" lvl="0" indent="0">
              <a:buNone/>
            </a:pPr>
            <a:r>
              <a:rPr lang="pt-BR" dirty="0"/>
              <a:t>Contem a regra de negócio (Entidades, Interfaces, etc..)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2299444" y="2458167"/>
            <a:ext cx="2473447" cy="13726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b="1" dirty="0"/>
              <a:t>Arquitetura Limpa: </a:t>
            </a:r>
            <a:endParaRPr lang="pt-BR" b="1" dirty="0" smtClean="0"/>
          </a:p>
          <a:p>
            <a:pPr marL="0" lvl="0" indent="0">
              <a:buNone/>
            </a:pPr>
            <a:r>
              <a:rPr lang="pt-BR" dirty="0" smtClean="0"/>
              <a:t>O </a:t>
            </a:r>
            <a:r>
              <a:rPr lang="pt-BR" dirty="0"/>
              <a:t>guia do artesão para estrutura e design de </a:t>
            </a:r>
            <a:r>
              <a:rPr lang="pt-BR" dirty="0" smtClean="0"/>
              <a:t>software</a:t>
            </a:r>
            <a:r>
              <a:rPr lang="pt-BR" b="1" dirty="0"/>
              <a:t/>
            </a:r>
            <a:br>
              <a:rPr lang="pt-BR" b="1" dirty="0"/>
            </a:b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5936264" y="3759450"/>
            <a:ext cx="2563500" cy="9691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Server</a:t>
            </a: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Contem </a:t>
            </a:r>
            <a:r>
              <a:rPr lang="pt-BR" dirty="0"/>
              <a:t>a </a:t>
            </a:r>
            <a:r>
              <a:rPr lang="pt-BR" dirty="0" err="1"/>
              <a:t>WebAPI</a:t>
            </a:r>
            <a:r>
              <a:rPr lang="pt-BR" dirty="0"/>
              <a:t> (</a:t>
            </a:r>
            <a:r>
              <a:rPr lang="pt-BR" dirty="0" err="1"/>
              <a:t>Controllers</a:t>
            </a:r>
            <a:r>
              <a:rPr lang="pt-BR" dirty="0"/>
              <a:t>, </a:t>
            </a:r>
            <a:r>
              <a:rPr lang="pt-BR" dirty="0" err="1"/>
              <a:t>DTOs</a:t>
            </a:r>
            <a:r>
              <a:rPr lang="pt-BR" dirty="0"/>
              <a:t>, etc..)</a:t>
            </a:r>
          </a:p>
          <a:p>
            <a:pPr marL="127000" indent="0">
              <a:buNone/>
            </a:pPr>
            <a:r>
              <a:rPr lang="pt-BR" b="1" dirty="0"/>
              <a:t/>
            </a:r>
            <a:br>
              <a:rPr lang="pt-BR" b="1" dirty="0"/>
            </a:b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2" y="2043632"/>
            <a:ext cx="1625313" cy="2123119"/>
          </a:xfrm>
          <a:prstGeom prst="rect">
            <a:avLst/>
          </a:prstGeom>
        </p:spPr>
      </p:pic>
      <p:sp>
        <p:nvSpPr>
          <p:cNvPr id="8" name="Google Shape;999;p20"/>
          <p:cNvSpPr txBox="1">
            <a:spLocks/>
          </p:cNvSpPr>
          <p:nvPr/>
        </p:nvSpPr>
        <p:spPr>
          <a:xfrm>
            <a:off x="5936264" y="2458167"/>
            <a:ext cx="2563500" cy="96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pt-BR" b="1" dirty="0" smtClean="0"/>
              <a:t>Data</a:t>
            </a:r>
          </a:p>
          <a:p>
            <a:pPr marL="0" indent="0">
              <a:buFont typeface="Barlow Light"/>
              <a:buNone/>
            </a:pPr>
            <a:r>
              <a:rPr lang="pt-BR" dirty="0" smtClean="0"/>
              <a:t>Contem a integração com o banco de dados</a:t>
            </a:r>
          </a:p>
          <a:p>
            <a:pPr marL="127000" indent="0">
              <a:buFont typeface="Barlow Light"/>
              <a:buNone/>
            </a:pP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00" y="206086"/>
            <a:ext cx="4636077" cy="463607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619081" y="3837709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By: Linus </a:t>
            </a:r>
            <a:r>
              <a:rPr lang="pt-BR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Torvalds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162</Words>
  <Application>Microsoft Office PowerPoint</Application>
  <PresentationFormat>Apresentação na tela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Barlow Light</vt:lpstr>
      <vt:lpstr>Barlow</vt:lpstr>
      <vt:lpstr>Arial</vt:lpstr>
      <vt:lpstr>Raleway Thin</vt:lpstr>
      <vt:lpstr>Gaoler template</vt:lpstr>
      <vt:lpstr>Aceleração C#</vt:lpstr>
      <vt:lpstr>OLÁ!</vt:lpstr>
      <vt:lpstr>Cadê o Erro</vt:lpstr>
      <vt:lpstr>OBJETIVO</vt:lpstr>
      <vt:lpstr>Tecnologias Usadas</vt:lpstr>
      <vt:lpstr>Apresentação do PowerPoint</vt:lpstr>
      <vt:lpstr>Niveis de Acesso</vt:lpstr>
      <vt:lpstr>Estrutura</vt:lpstr>
      <vt:lpstr>Apresentação do PowerPoint</vt:lpstr>
      <vt:lpstr>Dificuldades Encontradas</vt:lpstr>
      <vt:lpstr>O que poderia ser implementado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Aceleração C#</dc:title>
  <dc:creator>Lucas</dc:creator>
  <cp:lastModifiedBy>Usuário do Windows</cp:lastModifiedBy>
  <cp:revision>30</cp:revision>
  <dcterms:modified xsi:type="dcterms:W3CDTF">2020-07-25T20:39:19Z</dcterms:modified>
</cp:coreProperties>
</file>