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8" r:id="rId10"/>
    <p:sldId id="269" r:id="rId11"/>
    <p:sldId id="267" r:id="rId12"/>
    <p:sldId id="262" r:id="rId13"/>
    <p:sldId id="263" r:id="rId14"/>
    <p:sldId id="264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/TheQBSchoo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aZr5KIz8ms" TargetMode="External"/><Relationship Id="rId2" Type="http://schemas.openxmlformats.org/officeDocument/2006/relationships/hyperlink" Target="https://www.youtube.com/watch?v=CgBggdPDAM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CE73E-D019-663D-098C-32A82B88C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lgerian" panose="04020705040A02060702" pitchFamily="82" charset="0"/>
              </a:rPr>
              <a:t>Scoutter</a:t>
            </a:r>
            <a:endParaRPr lang="pt-BR" dirty="0">
              <a:latin typeface="Algerian" panose="04020705040A02060702" pitchFamily="8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2F70F1-BD0D-E8F3-51A5-C04802FB3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14272"/>
            <a:ext cx="8637072" cy="977621"/>
          </a:xfrm>
        </p:spPr>
        <p:txBody>
          <a:bodyPr/>
          <a:lstStyle/>
          <a:p>
            <a:r>
              <a:rPr lang="en-US" dirty="0"/>
              <a:t>Software para scout</a:t>
            </a:r>
            <a:r>
              <a:rPr lang="pt-BR" dirty="0"/>
              <a:t> ESPORTIVO, em um primeiro momento futebol americano, UTILIZANDO ESTATÍSTICA e análise de dados.</a:t>
            </a:r>
          </a:p>
        </p:txBody>
      </p:sp>
    </p:spTree>
    <p:extLst>
      <p:ext uri="{BB962C8B-B14F-4D97-AF65-F5344CB8AC3E}">
        <p14:creationId xmlns:p14="http://schemas.microsoft.com/office/powerpoint/2010/main" val="4082989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17D4B-B788-9A31-EFDF-97CBAD20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7363"/>
            <a:ext cx="9603275" cy="646391"/>
          </a:xfrm>
        </p:spPr>
        <p:txBody>
          <a:bodyPr/>
          <a:lstStyle/>
          <a:p>
            <a:r>
              <a:rPr lang="pt-BR" dirty="0"/>
              <a:t>ATENDER NECESSIDADES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D35B9-30B1-3BD3-B9E5-9D41DD7AE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Diversos pacotes com preços diferentes. </a:t>
            </a:r>
          </a:p>
          <a:p>
            <a:r>
              <a:rPr lang="pt-BR" dirty="0"/>
              <a:t>Por partida, por mês, anual.</a:t>
            </a:r>
          </a:p>
          <a:p>
            <a:r>
              <a:rPr lang="pt-BR" dirty="0"/>
              <a:t>Scout individual para um jogador, coletivo para o time, coletivo + individual, parceria com ligas.</a:t>
            </a:r>
          </a:p>
        </p:txBody>
      </p:sp>
    </p:spTree>
    <p:extLst>
      <p:ext uri="{BB962C8B-B14F-4D97-AF65-F5344CB8AC3E}">
        <p14:creationId xmlns:p14="http://schemas.microsoft.com/office/powerpoint/2010/main" val="289040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024E0-E5C4-0BB5-80A2-2D1DEF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6241"/>
            <a:ext cx="9603275" cy="637513"/>
          </a:xfrm>
        </p:spPr>
        <p:txBody>
          <a:bodyPr/>
          <a:lstStyle/>
          <a:p>
            <a:r>
              <a:rPr lang="pt-BR" dirty="0"/>
              <a:t>DIVULGAÇÃO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C31181-F70B-AB37-8B7F-C88E0E13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Divulgação específica: Parceria com youtubers que produzem conteúdo voltado a treinadores/jogadores.</a:t>
            </a:r>
          </a:p>
          <a:p>
            <a:r>
              <a:rPr lang="pt-BR" dirty="0"/>
              <a:t>Vídeo patrocinado divulgando e explicando como utilizar a plataforma.</a:t>
            </a:r>
          </a:p>
          <a:p>
            <a:r>
              <a:rPr lang="pt-BR" dirty="0"/>
              <a:t>Exemplo:  </a:t>
            </a:r>
            <a:r>
              <a:rPr lang="pt-BR" dirty="0">
                <a:hlinkClick r:id="rId2"/>
              </a:rPr>
              <a:t>The QB </a:t>
            </a:r>
            <a:r>
              <a:rPr lang="pt-BR" dirty="0" err="1">
                <a:hlinkClick r:id="rId2"/>
              </a:rPr>
              <a:t>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58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8751-47FC-4321-4E0B-DAF1CF5F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71852"/>
            <a:ext cx="9603275" cy="681902"/>
          </a:xfrm>
        </p:spPr>
        <p:txBody>
          <a:bodyPr/>
          <a:lstStyle/>
          <a:p>
            <a:r>
              <a:rPr lang="pt-BR" dirty="0"/>
              <a:t>CONCORRÊNCIA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B5D356-32C3-0759-3CE3-FE4774F8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Principais concorrentes: </a:t>
            </a:r>
            <a:r>
              <a:rPr lang="pt-BR" dirty="0">
                <a:hlinkClick r:id="rId2"/>
              </a:rPr>
              <a:t>HUDL</a:t>
            </a:r>
            <a:r>
              <a:rPr lang="pt-BR" dirty="0"/>
              <a:t> e </a:t>
            </a:r>
            <a:r>
              <a:rPr lang="pt-BR" dirty="0">
                <a:hlinkClick r:id="rId3"/>
              </a:rPr>
              <a:t>WYSCOUT</a:t>
            </a:r>
            <a:r>
              <a:rPr lang="pt-BR" dirty="0"/>
              <a:t>.</a:t>
            </a:r>
          </a:p>
          <a:p>
            <a:r>
              <a:rPr lang="pt-BR" dirty="0"/>
              <a:t>Vantagem competitiva: Scout individual e preço (vender em real contra dólar e euro respectivamente).</a:t>
            </a:r>
          </a:p>
        </p:txBody>
      </p:sp>
    </p:spTree>
    <p:extLst>
      <p:ext uri="{BB962C8B-B14F-4D97-AF65-F5344CB8AC3E}">
        <p14:creationId xmlns:p14="http://schemas.microsoft.com/office/powerpoint/2010/main" val="110458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8F82F-BB20-E4E6-8E7D-608AD524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2975"/>
            <a:ext cx="9603275" cy="690779"/>
          </a:xfrm>
        </p:spPr>
        <p:txBody>
          <a:bodyPr/>
          <a:lstStyle/>
          <a:p>
            <a:r>
              <a:rPr lang="pt-BR" dirty="0"/>
              <a:t>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AD78F-95BB-D8C3-2C5D-6E74578B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Português e Inglês, de forma a atender o mercado interno e externo (gastando em real e ganhando em dólar).</a:t>
            </a:r>
          </a:p>
        </p:txBody>
      </p:sp>
    </p:spTree>
    <p:extLst>
      <p:ext uri="{BB962C8B-B14F-4D97-AF65-F5344CB8AC3E}">
        <p14:creationId xmlns:p14="http://schemas.microsoft.com/office/powerpoint/2010/main" val="6825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A5042-7A91-C4EE-6777-8A55B9ED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54097"/>
            <a:ext cx="9603275" cy="699657"/>
          </a:xfrm>
        </p:spPr>
        <p:txBody>
          <a:bodyPr/>
          <a:lstStyle/>
          <a:p>
            <a:r>
              <a:rPr lang="pt-BR" dirty="0"/>
              <a:t>Segurança de 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E09594-5FFD-DBAA-6830-667C64C61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Necessidade de manter confidencial as informações, principalmente quando atingir um nível de competição onde equipes possam investir em tentar roubar essas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328025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FDECF-905D-DAA6-5E13-6B61DFF1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2874"/>
            <a:ext cx="9603275" cy="610880"/>
          </a:xfrm>
        </p:spPr>
        <p:txBody>
          <a:bodyPr/>
          <a:lstStyle/>
          <a:p>
            <a:r>
              <a:rPr lang="pt-BR" dirty="0"/>
              <a:t>ESPORTES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3776C-C93B-768A-E330-9780965E7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Futebol americano/Flag football </a:t>
            </a:r>
            <a:r>
              <a:rPr lang="pt-BR" dirty="0">
                <a:sym typeface="Wingdings" panose="05000000000000000000" pitchFamily="2" charset="2"/>
              </a:rPr>
              <a:t> Futebol  </a:t>
            </a:r>
            <a:r>
              <a:rPr lang="pt-BR" dirty="0" err="1">
                <a:sym typeface="Wingdings" panose="05000000000000000000" pitchFamily="2" charset="2"/>
              </a:rPr>
              <a:t>Volêi</a:t>
            </a:r>
            <a:r>
              <a:rPr lang="pt-BR" dirty="0">
                <a:sym typeface="Wingdings" panose="05000000000000000000" pitchFamily="2" charset="2"/>
              </a:rPr>
              <a:t>  Basquete.</a:t>
            </a:r>
          </a:p>
          <a:p>
            <a:r>
              <a:rPr lang="pt-BR" dirty="0">
                <a:sym typeface="Wingdings" panose="05000000000000000000" pitchFamily="2" charset="2"/>
              </a:rPr>
              <a:t>Abranger mais esportes ao longo do tempo.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006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B2286-479B-677D-9B0D-95345A45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54096"/>
            <a:ext cx="9603275" cy="699657"/>
          </a:xfrm>
        </p:spPr>
        <p:txBody>
          <a:bodyPr/>
          <a:lstStyle/>
          <a:p>
            <a:r>
              <a:rPr lang="pt-BR" dirty="0"/>
              <a:t>Financeiro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EBD527-0583-B386-29F7-F4DFA58D4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Proposta de participação:</a:t>
            </a:r>
          </a:p>
          <a:p>
            <a:r>
              <a:rPr lang="pt-BR" dirty="0"/>
              <a:t>85% - 15% no futebol americano (conhecimento do esporte, planejamento e ideia).</a:t>
            </a:r>
          </a:p>
          <a:p>
            <a:r>
              <a:rPr lang="pt-BR" dirty="0"/>
              <a:t>50% - 50% no futebol (segundo esporte)</a:t>
            </a:r>
          </a:p>
          <a:p>
            <a:r>
              <a:rPr lang="pt-BR" dirty="0"/>
              <a:t>60% - 40% nos esportes seguintes (vantagem de participação pela ideia) </a:t>
            </a:r>
          </a:p>
        </p:txBody>
      </p:sp>
    </p:spTree>
    <p:extLst>
      <p:ext uri="{BB962C8B-B14F-4D97-AF65-F5344CB8AC3E}">
        <p14:creationId xmlns:p14="http://schemas.microsoft.com/office/powerpoint/2010/main" val="1467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9F1ED-0F71-5A19-1BA5-62AD4D2D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7363"/>
            <a:ext cx="9603275" cy="594803"/>
          </a:xfrm>
        </p:spPr>
        <p:txBody>
          <a:bodyPr/>
          <a:lstStyle/>
          <a:p>
            <a:r>
              <a:rPr lang="pt-BR" dirty="0"/>
              <a:t>Scout individual e coletivo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4DE1A7-CCC7-D4C0-D2DF-196EDEF96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3087"/>
            <a:ext cx="9603275" cy="3513258"/>
          </a:xfrm>
        </p:spPr>
        <p:txBody>
          <a:bodyPr/>
          <a:lstStyle/>
          <a:p>
            <a:r>
              <a:rPr lang="pt-BR" dirty="0"/>
              <a:t>Métricas para fornecer informações que auxiliem os times a saber quais decisões tomar com base no que possuem dentro do próprio time e nas tendências do adversário.</a:t>
            </a:r>
          </a:p>
          <a:p>
            <a:r>
              <a:rPr lang="pt-BR" dirty="0"/>
              <a:t>Analisar coletivamente as tendências do time, por exemplo coberturas defensivas.</a:t>
            </a:r>
          </a:p>
          <a:p>
            <a:r>
              <a:rPr lang="pt-BR" dirty="0"/>
              <a:t>Analisar individualmente pontos fortes e fracos de cada jogador para saber onde atacar ou que forma moldar seu time para não expor essas fraquezas.</a:t>
            </a:r>
          </a:p>
        </p:txBody>
      </p:sp>
    </p:spTree>
    <p:extLst>
      <p:ext uri="{BB962C8B-B14F-4D97-AF65-F5344CB8AC3E}">
        <p14:creationId xmlns:p14="http://schemas.microsoft.com/office/powerpoint/2010/main" val="121589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B9B23-F89A-5906-781A-6CB9E2E8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6241"/>
            <a:ext cx="9603275" cy="637513"/>
          </a:xfrm>
        </p:spPr>
        <p:txBody>
          <a:bodyPr/>
          <a:lstStyle/>
          <a:p>
            <a:r>
              <a:rPr lang="pt-BR" dirty="0"/>
              <a:t>Armazenamento de vídeos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4A24C-C2AF-6A24-BB55-26E88304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Armazenar e conectar vídeos de cada jogada a sua respectiva descrição (</a:t>
            </a:r>
            <a:r>
              <a:rPr lang="pt-BR" dirty="0" err="1"/>
              <a:t>scout</a:t>
            </a:r>
            <a:r>
              <a:rPr lang="pt-BR" dirty="0"/>
              <a:t> feito pelo treinador</a:t>
            </a:r>
          </a:p>
          <a:p>
            <a:r>
              <a:rPr lang="pt-BR" dirty="0"/>
              <a:t>Edição de vídeos para facilitar ao usuário aplicar marcações, destaques, cortes e etc. (vide HUDL).</a:t>
            </a:r>
          </a:p>
        </p:txBody>
      </p:sp>
    </p:spTree>
    <p:extLst>
      <p:ext uri="{BB962C8B-B14F-4D97-AF65-F5344CB8AC3E}">
        <p14:creationId xmlns:p14="http://schemas.microsoft.com/office/powerpoint/2010/main" val="44561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56F21-083D-29E4-5E00-B69858B5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3995"/>
            <a:ext cx="9603275" cy="610881"/>
          </a:xfrm>
        </p:spPr>
        <p:txBody>
          <a:bodyPr/>
          <a:lstStyle/>
          <a:p>
            <a:r>
              <a:rPr lang="pt-BR" dirty="0"/>
              <a:t>REPOSITÓRIO COMPARTILHADO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14BC04-3398-2C77-A584-10D0F263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Espaço para conectar ideias, estratégias, jogadas entre treinadores.</a:t>
            </a:r>
          </a:p>
          <a:p>
            <a:r>
              <a:rPr lang="pt-BR" dirty="0"/>
              <a:t>O treinador desenha a jogada ou a estratégia e compartilha em um fórum público, assim a comunidade pode ter acesso e o próprio </a:t>
            </a:r>
            <a:r>
              <a:rPr lang="pt-BR" dirty="0" err="1"/>
              <a:t>scoutter</a:t>
            </a:r>
            <a:r>
              <a:rPr lang="pt-BR" dirty="0"/>
              <a:t> utilizar como base para jogadas, formações, conceitos básicos, facilitando a montagem de </a:t>
            </a:r>
            <a:r>
              <a:rPr lang="pt-BR" dirty="0" err="1"/>
              <a:t>playbooks</a:t>
            </a:r>
            <a:r>
              <a:rPr lang="pt-BR" dirty="0"/>
              <a:t> e o </a:t>
            </a:r>
            <a:r>
              <a:rPr lang="pt-BR" dirty="0" err="1"/>
              <a:t>scout</a:t>
            </a:r>
            <a:r>
              <a:rPr lang="pt-BR" dirty="0"/>
              <a:t> por parte dos outros treinadores.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07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1F734-3C75-2350-7789-D15C252B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0730"/>
            <a:ext cx="9603275" cy="673024"/>
          </a:xfrm>
        </p:spPr>
        <p:txBody>
          <a:bodyPr/>
          <a:lstStyle/>
          <a:p>
            <a:r>
              <a:rPr lang="pt-BR" dirty="0"/>
              <a:t>Montagem de </a:t>
            </a:r>
            <a:r>
              <a:rPr lang="pt-BR" dirty="0" err="1"/>
              <a:t>playbooks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0750CB-E359-4331-2F8C-9EDC5C534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Banco de dados com jogadas, formações e conceitos no </a:t>
            </a:r>
            <a:r>
              <a:rPr lang="pt-BR" dirty="0" err="1"/>
              <a:t>scoutter</a:t>
            </a:r>
            <a:r>
              <a:rPr lang="pt-BR" dirty="0"/>
              <a:t>, assim treinadores podem adicionar as </a:t>
            </a:r>
            <a:r>
              <a:rPr lang="pt-BR" dirty="0" err="1"/>
              <a:t>joagadas</a:t>
            </a:r>
            <a:r>
              <a:rPr lang="pt-BR" dirty="0"/>
              <a:t> ao próprio </a:t>
            </a:r>
            <a:r>
              <a:rPr lang="pt-BR" dirty="0" err="1"/>
              <a:t>playbook</a:t>
            </a:r>
            <a:r>
              <a:rPr lang="pt-BR" dirty="0"/>
              <a:t>.</a:t>
            </a:r>
          </a:p>
          <a:p>
            <a:r>
              <a:rPr lang="pt-BR" dirty="0"/>
              <a:t>Possibilidade de personalização das jogadas, do zero, ou a partir de uma base, por exemplo, adicionar rotas do banco de dados em uma formação nova.</a:t>
            </a:r>
          </a:p>
        </p:txBody>
      </p:sp>
    </p:spTree>
    <p:extLst>
      <p:ext uri="{BB962C8B-B14F-4D97-AF65-F5344CB8AC3E}">
        <p14:creationId xmlns:p14="http://schemas.microsoft.com/office/powerpoint/2010/main" val="384176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64D48-BC2A-4AA0-DF60-9BA8773B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0730"/>
            <a:ext cx="9603275" cy="673024"/>
          </a:xfrm>
        </p:spPr>
        <p:txBody>
          <a:bodyPr/>
          <a:lstStyle/>
          <a:p>
            <a:r>
              <a:rPr lang="pt-BR" dirty="0"/>
              <a:t>Conexão: jogadores-times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0B4687-C70C-A13F-F6BA-1C1ECC5B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Conectar jogadores em destaque de times que procuram jogadores (agenciamento), através de </a:t>
            </a:r>
            <a:r>
              <a:rPr lang="pt-BR" dirty="0" err="1"/>
              <a:t>highlights</a:t>
            </a:r>
            <a:r>
              <a:rPr lang="pt-BR" dirty="0"/>
              <a:t> e </a:t>
            </a:r>
            <a:r>
              <a:rPr lang="pt-BR" dirty="0" err="1"/>
              <a:t>rankeamento</a:t>
            </a:r>
            <a:r>
              <a:rPr lang="pt-BR" dirty="0"/>
              <a:t> de estatísticas, por exemplo </a:t>
            </a:r>
            <a:r>
              <a:rPr lang="pt-BR" dirty="0" err="1"/>
              <a:t>quartebacks</a:t>
            </a:r>
            <a:r>
              <a:rPr lang="pt-BR" dirty="0"/>
              <a:t> com mais jardas por jogo.</a:t>
            </a:r>
          </a:p>
          <a:p>
            <a:r>
              <a:rPr lang="pt-BR" dirty="0"/>
              <a:t>Dificuldade: Necessidade de validação dos dados de </a:t>
            </a:r>
            <a:r>
              <a:rPr lang="pt-BR" dirty="0" err="1"/>
              <a:t>scout</a:t>
            </a:r>
            <a:r>
              <a:rPr lang="pt-BR" dirty="0"/>
              <a:t> dos times.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8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8AF5C-AC8F-75B7-140C-C1E93EA1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71852"/>
            <a:ext cx="9603275" cy="681902"/>
          </a:xfrm>
        </p:spPr>
        <p:txBody>
          <a:bodyPr/>
          <a:lstStyle/>
          <a:p>
            <a:r>
              <a:rPr lang="pt-BR" dirty="0"/>
              <a:t>Gestão de equipes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3D0DEA-8418-AEDB-E2C2-01C1BC271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Auxílio a diretoria das equipes na parte financeira, folhas de pagamento, controle de caixa, venda de ingressos (</a:t>
            </a:r>
            <a:r>
              <a:rPr lang="en-US" dirty="0"/>
              <a:t>?).</a:t>
            </a:r>
          </a:p>
          <a:p>
            <a:r>
              <a:rPr lang="en-US" dirty="0"/>
              <a:t>Gest</a:t>
            </a:r>
            <a:r>
              <a:rPr lang="pt-BR" dirty="0" err="1"/>
              <a:t>ão</a:t>
            </a:r>
            <a:r>
              <a:rPr lang="pt-BR" dirty="0"/>
              <a:t> de pessoas dentro da equipe, auxilio aos treinadores escolherem os melhores atletas para titularidade, </a:t>
            </a:r>
            <a:r>
              <a:rPr lang="pt-BR" dirty="0" err="1"/>
              <a:t>depth</a:t>
            </a:r>
            <a:r>
              <a:rPr lang="pt-BR" dirty="0"/>
              <a:t> </a:t>
            </a:r>
            <a:r>
              <a:rPr lang="pt-BR" dirty="0" err="1"/>
              <a:t>chart</a:t>
            </a:r>
            <a:r>
              <a:rPr lang="pt-BR" dirty="0"/>
              <a:t>, funções de cada pessoa e compromissos a realizar.</a:t>
            </a:r>
          </a:p>
          <a:p>
            <a:r>
              <a:rPr lang="pt-BR" dirty="0"/>
              <a:t>Contato com patrocinadores, elaboração de propostas de patrocínio.</a:t>
            </a:r>
          </a:p>
        </p:txBody>
      </p:sp>
    </p:spTree>
    <p:extLst>
      <p:ext uri="{BB962C8B-B14F-4D97-AF65-F5344CB8AC3E}">
        <p14:creationId xmlns:p14="http://schemas.microsoft.com/office/powerpoint/2010/main" val="393653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A32E8-8E6E-EE3F-8782-7B24D3EC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6241"/>
            <a:ext cx="9603275" cy="637513"/>
          </a:xfrm>
        </p:spPr>
        <p:txBody>
          <a:bodyPr/>
          <a:lstStyle/>
          <a:p>
            <a:r>
              <a:rPr lang="pt-BR" dirty="0"/>
              <a:t>Scout terceirizado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89BEB-6877-E2A0-1991-176BDFC29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Conectar times com especialistas em </a:t>
            </a:r>
            <a:r>
              <a:rPr lang="pt-BR" dirty="0" err="1"/>
              <a:t>scout</a:t>
            </a:r>
            <a:r>
              <a:rPr lang="pt-BR" dirty="0"/>
              <a:t> dispostos a trabalhar de forma terceirizada.</a:t>
            </a:r>
          </a:p>
          <a:p>
            <a:r>
              <a:rPr lang="pt-BR" dirty="0"/>
              <a:t>Buscar contatos: Referências no esporte, treinadores de seleção, etc.</a:t>
            </a:r>
          </a:p>
        </p:txBody>
      </p:sp>
    </p:spTree>
    <p:extLst>
      <p:ext uri="{BB962C8B-B14F-4D97-AF65-F5344CB8AC3E}">
        <p14:creationId xmlns:p14="http://schemas.microsoft.com/office/powerpoint/2010/main" val="52249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6C377-1FBD-1A65-68F0-A6A49BE6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36342"/>
            <a:ext cx="9603275" cy="717412"/>
          </a:xfrm>
        </p:spPr>
        <p:txBody>
          <a:bodyPr/>
          <a:lstStyle/>
          <a:p>
            <a:r>
              <a:rPr lang="pt-BR" dirty="0"/>
              <a:t>STREAMING DE JOGOS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7DF55C-F5A2-5A84-D5B1-E193793EB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Verificar a possibilidade de realizar streaming de partidas nas páginas dos times dentro da plataforma.</a:t>
            </a:r>
          </a:p>
          <a:p>
            <a:r>
              <a:rPr lang="pt-BR" dirty="0"/>
              <a:t>Utilizar esse método para divulgar a plataforma, atrair espectadores de outras equipes e possíveis clientes.</a:t>
            </a:r>
          </a:p>
          <a:p>
            <a:r>
              <a:rPr lang="pt-BR" dirty="0"/>
              <a:t>Arrecadar dinheiro através de propagandas.</a:t>
            </a:r>
          </a:p>
        </p:txBody>
      </p:sp>
    </p:spTree>
    <p:extLst>
      <p:ext uri="{BB962C8B-B14F-4D97-AF65-F5344CB8AC3E}">
        <p14:creationId xmlns:p14="http://schemas.microsoft.com/office/powerpoint/2010/main" val="123101519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70</TotalTime>
  <Words>635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Algerian</vt:lpstr>
      <vt:lpstr>Arial</vt:lpstr>
      <vt:lpstr>Gill Sans MT</vt:lpstr>
      <vt:lpstr>Galeria</vt:lpstr>
      <vt:lpstr>Scoutter</vt:lpstr>
      <vt:lpstr>Scout individual e coletivo</vt:lpstr>
      <vt:lpstr>Armazenamento de vídeos</vt:lpstr>
      <vt:lpstr>REPOSITÓRIO COMPARTILHADO</vt:lpstr>
      <vt:lpstr>Montagem de playbooks</vt:lpstr>
      <vt:lpstr>Conexão: jogadores-times</vt:lpstr>
      <vt:lpstr>Gestão de equipes</vt:lpstr>
      <vt:lpstr>Scout terceirizado</vt:lpstr>
      <vt:lpstr>STREAMING DE JOGOS</vt:lpstr>
      <vt:lpstr>ATENDER NECESSIDADES</vt:lpstr>
      <vt:lpstr>DIVULGAÇÃO</vt:lpstr>
      <vt:lpstr>CONCORRÊNCIA</vt:lpstr>
      <vt:lpstr>Linguagem</vt:lpstr>
      <vt:lpstr>Segurança de conteúdo</vt:lpstr>
      <vt:lpstr>ESPORTES</vt:lpstr>
      <vt:lpstr>Financeiro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Scoutter</dc:title>
  <dc:creator>Lucas Victorelli Caravita</dc:creator>
  <cp:lastModifiedBy>Lucas Victorelli Caravita</cp:lastModifiedBy>
  <cp:revision>1</cp:revision>
  <dcterms:created xsi:type="dcterms:W3CDTF">2022-08-23T16:58:40Z</dcterms:created>
  <dcterms:modified xsi:type="dcterms:W3CDTF">2022-08-23T18:09:40Z</dcterms:modified>
</cp:coreProperties>
</file>