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XjD7N8FpLVBZ5ve7DAxnBU7B6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E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E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E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s-E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0" y="3955594"/>
            <a:ext cx="1828958" cy="2902407"/>
          </a:xfrm>
          <a:custGeom>
            <a:rect b="b" l="l" r="r" t="t"/>
            <a:pathLst>
              <a:path extrusionOk="0" h="2902407" w="1828958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4" name="Google Shape;144;p1"/>
          <p:cNvSpPr/>
          <p:nvPr/>
        </p:nvSpPr>
        <p:spPr>
          <a:xfrm>
            <a:off x="1" y="3220098"/>
            <a:ext cx="2910045" cy="3637903"/>
          </a:xfrm>
          <a:custGeom>
            <a:rect b="b" l="l" r="r" t="t"/>
            <a:pathLst>
              <a:path extrusionOk="0" h="3637903" w="2910045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rgbClr val="0B5982"/>
          </a:solidFill>
          <a:ln>
            <a:noFill/>
          </a:ln>
        </p:spPr>
      </p:sp>
      <p:sp>
        <p:nvSpPr>
          <p:cNvPr id="145" name="Google Shape;145;p1"/>
          <p:cNvSpPr/>
          <p:nvPr/>
        </p:nvSpPr>
        <p:spPr>
          <a:xfrm>
            <a:off x="1" y="2845509"/>
            <a:ext cx="4149883" cy="4012491"/>
          </a:xfrm>
          <a:custGeom>
            <a:rect b="b" l="l" r="r" t="t"/>
            <a:pathLst>
              <a:path extrusionOk="0" h="4012491" w="4149883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rgbClr val="1186C3"/>
          </a:solidFill>
          <a:ln>
            <a:noFill/>
          </a:ln>
        </p:spPr>
      </p:sp>
      <p:sp>
        <p:nvSpPr>
          <p:cNvPr id="146" name="Google Shape;146;p1"/>
          <p:cNvSpPr/>
          <p:nvPr/>
        </p:nvSpPr>
        <p:spPr>
          <a:xfrm>
            <a:off x="0" y="3332410"/>
            <a:ext cx="2719546" cy="3525590"/>
          </a:xfrm>
          <a:custGeom>
            <a:rect b="b" l="l" r="r" t="t"/>
            <a:pathLst>
              <a:path extrusionOk="0" h="3525590" w="2719546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47" name="Google Shape;147;p1"/>
          <p:cNvSpPr txBox="1"/>
          <p:nvPr/>
        </p:nvSpPr>
        <p:spPr>
          <a:xfrm>
            <a:off x="2845076" y="999620"/>
            <a:ext cx="6499412" cy="2327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2646448" y="1618055"/>
            <a:ext cx="69051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Home Tech Solutions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3115038" y="3471800"/>
            <a:ext cx="595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Carballo Ormaechea Lucas - De Blasio Tomas - Fricke Alvaro Andres 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Giacoia Pedro - Guerrico Leonel - Montorsi Joaquin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 txBox="1"/>
          <p:nvPr>
            <p:ph idx="11" type="ftr"/>
          </p:nvPr>
        </p:nvSpPr>
        <p:spPr>
          <a:xfrm>
            <a:off x="145896" y="6355703"/>
            <a:ext cx="809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/>
              <a:t>Grupo 2</a:t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2814880" y="1567208"/>
            <a:ext cx="362400" cy="19500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6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11260514" y="632697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11279805" y="63879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109025" y="6388477"/>
            <a:ext cx="809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Grupo 2</a:t>
            </a:r>
            <a:endParaRPr/>
          </a:p>
        </p:txBody>
      </p:sp>
      <p:pic>
        <p:nvPicPr>
          <p:cNvPr descr="Imagen que contiene edificio, exterior, hecho de madera, vistiendo&#10;&#10;Descripción generada automáticamente"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908" y="1278285"/>
            <a:ext cx="3348123" cy="2093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4344901" y="322856"/>
            <a:ext cx="33851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Problemática y Solución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25" y="1253928"/>
            <a:ext cx="2651415" cy="213667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4650" y="3955732"/>
            <a:ext cx="2508981" cy="210749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5293" y="3977751"/>
            <a:ext cx="3345425" cy="176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2475809" y="3353830"/>
            <a:ext cx="1453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Inseguridad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2601993" y="5707651"/>
            <a:ext cx="16954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Perdida de Llaves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8050981" y="3483076"/>
            <a:ext cx="2853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Imagen representativa del Producto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8239433" y="6215624"/>
            <a:ext cx="2251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Características del Producto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11250869" y="637834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96735" y="6380283"/>
            <a:ext cx="809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Grupo 2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3787741" y="331050"/>
            <a:ext cx="46141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Mercado Objetivo y Competencia</a:t>
            </a:r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77" y="2012093"/>
            <a:ext cx="5772851" cy="2833807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5000" fadeDir="5400012" kx="0" rotWithShape="0" algn="bl" stA="50000" stPos="0" sy="-100000" ky="0"/>
          </a:effectLst>
        </p:spPr>
      </p:pic>
      <p:pic>
        <p:nvPicPr>
          <p:cNvPr id="176" name="Google Shape;1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927" y="2248465"/>
            <a:ext cx="4749273" cy="267414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5000" fadeDir="5400012" kx="0" rotWithShape="0" algn="bl" stA="50000" stPos="0" sy="-100000" ky="0"/>
          </a:effectLst>
        </p:spPr>
      </p:pic>
      <p:sp>
        <p:nvSpPr>
          <p:cNvPr id="177" name="Google Shape;177;p3"/>
          <p:cNvSpPr txBox="1"/>
          <p:nvPr/>
        </p:nvSpPr>
        <p:spPr>
          <a:xfrm>
            <a:off x="2434175" y="5588000"/>
            <a:ext cx="24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11241223" y="637834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4557933" y="335146"/>
            <a:ext cx="30778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Equipo y Necesidades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96735" y="6380283"/>
            <a:ext cx="809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Grupo 2</a:t>
            </a:r>
            <a:endParaRPr/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076" y="1170300"/>
            <a:ext cx="3747144" cy="17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3172244" y="2946925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Inversiones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1795900" y="5634275"/>
            <a:ext cx="25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lang="es-ES" sz="1600">
                <a:latin typeface="Corbel"/>
                <a:ea typeface="Corbel"/>
                <a:cs typeface="Corbel"/>
                <a:sym typeface="Corbel"/>
              </a:rPr>
              <a:t>ersonal e </a:t>
            </a:r>
            <a:r>
              <a:rPr lang="es-ES" sz="1600">
                <a:latin typeface="Corbel"/>
                <a:ea typeface="Corbel"/>
                <a:cs typeface="Corbel"/>
                <a:sym typeface="Corbel"/>
              </a:rPr>
              <a:t>Infraestructura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5979650" y="5665175"/>
            <a:ext cx="11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orbel"/>
                <a:ea typeface="Corbel"/>
                <a:cs typeface="Corbel"/>
                <a:sym typeface="Corbel"/>
              </a:rPr>
              <a:t>Logística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7372850" y="2946925"/>
            <a:ext cx="22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orbel"/>
                <a:ea typeface="Corbel"/>
                <a:cs typeface="Corbel"/>
                <a:sym typeface="Corbel"/>
              </a:rPr>
              <a:t>Personal Capacitado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8427088" y="5665175"/>
            <a:ext cx="338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orbel"/>
                <a:ea typeface="Corbel"/>
                <a:cs typeface="Corbel"/>
                <a:sym typeface="Corbel"/>
              </a:rPr>
              <a:t>Canales de Venta y </a:t>
            </a:r>
            <a:r>
              <a:rPr lang="es-ES" sz="1800">
                <a:latin typeface="Corbel"/>
                <a:ea typeface="Corbel"/>
                <a:cs typeface="Corbel"/>
                <a:sym typeface="Corbel"/>
              </a:rPr>
              <a:t>Comunicación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65" y="3316214"/>
            <a:ext cx="3262200" cy="234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625" y="997840"/>
            <a:ext cx="3380701" cy="194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1676" y="3468550"/>
            <a:ext cx="3171550" cy="22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9938" y="2783702"/>
            <a:ext cx="3612225" cy="36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11183350" y="635905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5896" y="6355703"/>
            <a:ext cx="809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Grupo 2</a:t>
            </a:r>
            <a:endParaRPr/>
          </a:p>
        </p:txBody>
      </p:sp>
      <p:pic>
        <p:nvPicPr>
          <p:cNvPr descr="Texto&#10;&#10;Descripción generada automáticamente"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894" y="1585214"/>
            <a:ext cx="8385859" cy="3677926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7200000" dist="66675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2022-06-06T00:14:49Z</dcterms:created>
</cp:coreProperties>
</file>