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9" r:id="rId7"/>
    <p:sldId id="260" r:id="rId8"/>
    <p:sldId id="262" r:id="rId9"/>
    <p:sldId id="261" r:id="rId10"/>
    <p:sldId id="263" r:id="rId1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202"/>
    <a:srgbClr val="F4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D5AFD-CDDA-44EF-A517-701237E3C14A}" v="1513" dt="2024-12-10T19:13:27.991"/>
    <p1510:client id="{6DE66E2E-26EE-86AF-F9B3-FAA69F7FF1F3}" v="12" dt="2024-12-11T04:43:36.931"/>
    <p1510:client id="{9BC3E6B3-5CBB-4300-8086-591EB977007F}" v="56" dt="2024-12-11T03:50:04.193"/>
    <p1510:client id="{EF50FA9D-3DFB-C148-EAE8-66224862709E}" v="2" dt="2024-12-10T19:14:44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940" autoAdjust="0"/>
  </p:normalViewPr>
  <p:slideViewPr>
    <p:cSldViewPr snapToGrid="0" snapToObjects="1"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0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46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6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57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47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0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53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FDA3-703B-5A46-AEFC-E14C30159CAC}" type="datetimeFigureOut">
              <a:rPr lang="es-ES" smtClean="0"/>
              <a:t>11/12/2024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31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611560" y="2947566"/>
            <a:ext cx="7772400" cy="685347"/>
          </a:xfrm>
        </p:spPr>
        <p:txBody>
          <a:bodyPr/>
          <a:lstStyle/>
          <a:p>
            <a:r>
              <a:rPr lang="es-CL" sz="3600" b="1" dirty="0">
                <a:solidFill>
                  <a:srgbClr val="D40202"/>
                </a:solidFill>
                <a:latin typeface="Myriad Pro"/>
                <a:cs typeface="Myriad Pro"/>
              </a:rPr>
              <a:t>Página Web </a:t>
            </a:r>
            <a:r>
              <a:rPr lang="es-CL" sz="3600" b="1">
                <a:solidFill>
                  <a:srgbClr val="D40202"/>
                </a:solidFill>
                <a:latin typeface="Myriad Pro"/>
                <a:cs typeface="Myriad Pro"/>
              </a:rPr>
              <a:t>CESFAM</a:t>
            </a:r>
            <a:endParaRPr lang="es-CL" sz="36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69608" y="1"/>
            <a:ext cx="1867756" cy="186775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69607" y="160081"/>
            <a:ext cx="1867757" cy="75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400" kern="1400">
                <a:solidFill>
                  <a:schemeClr val="bg1"/>
                </a:solidFill>
                <a:latin typeface="Myriad Pro Light"/>
              </a:rPr>
              <a:t>Informática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Imagen 1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7" y="1332361"/>
            <a:ext cx="1270076" cy="34234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615294" y="1077855"/>
            <a:ext cx="1576383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69608" y="5331580"/>
            <a:ext cx="4820807" cy="1361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L" sz="1400" dirty="0">
                <a:latin typeface="Myriad Pro"/>
                <a:cs typeface="Myriad Pro"/>
              </a:rPr>
              <a:t>NOMBRE: Ricardo Aravena, Matías Díaz, Lucas Cárcamo</a:t>
            </a:r>
          </a:p>
          <a:p>
            <a:pPr>
              <a:lnSpc>
                <a:spcPct val="120000"/>
              </a:lnSpc>
            </a:pPr>
            <a:r>
              <a:rPr lang="es-CL" sz="1400" dirty="0">
                <a:latin typeface="Myriad Pro"/>
                <a:cs typeface="Myriad Pro"/>
              </a:rPr>
              <a:t>CARRERA: Analista Programador</a:t>
            </a:r>
          </a:p>
          <a:p>
            <a:pPr>
              <a:lnSpc>
                <a:spcPct val="120000"/>
              </a:lnSpc>
            </a:pPr>
            <a:r>
              <a:rPr lang="es-CL" sz="1400" dirty="0">
                <a:latin typeface="Myriad Pro"/>
                <a:cs typeface="Myriad Pro"/>
              </a:rPr>
              <a:t>ASIGNTATURA: Taller de Diseño y Desarrollo de Soluciones</a:t>
            </a:r>
          </a:p>
          <a:p>
            <a:pPr>
              <a:lnSpc>
                <a:spcPct val="120000"/>
              </a:lnSpc>
            </a:pPr>
            <a:r>
              <a:rPr lang="es-CL" sz="1400" dirty="0">
                <a:latin typeface="Myriad Pro"/>
                <a:cs typeface="Myriad Pro"/>
              </a:rPr>
              <a:t>PROFESOR: Geraldo Valenzuela Polanco</a:t>
            </a:r>
          </a:p>
          <a:p>
            <a:pPr>
              <a:lnSpc>
                <a:spcPct val="120000"/>
              </a:lnSpc>
            </a:pPr>
            <a:r>
              <a:rPr lang="es-CL" sz="1400" dirty="0">
                <a:latin typeface="Myriad Pro"/>
                <a:cs typeface="Myriad Pro"/>
              </a:rPr>
              <a:t>FECHA: 11/12/2024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Problemática y Solución propuesta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95957" y="1327311"/>
            <a:ext cx="795208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Problema de </a:t>
            </a:r>
            <a:r>
              <a:rPr lang="es-CL" sz="2400" dirty="0" err="1"/>
              <a:t>Cesfam</a:t>
            </a:r>
            <a:r>
              <a:rPr lang="es-CL" sz="2400" dirty="0"/>
              <a:t> </a:t>
            </a:r>
            <a:r>
              <a:rPr lang="es-CL" sz="2400" dirty="0" err="1"/>
              <a:t>Angachilla</a:t>
            </a:r>
            <a:r>
              <a:rPr lang="es-CL" sz="2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dirty="0"/>
              <a:t>Falta de un canal de comunicación digital.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dirty="0"/>
              <a:t>Dificultad para acceder a información actualizada.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dirty="0"/>
              <a:t>Ineficiencia en la interacción con los usuarios.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dirty="0"/>
              <a:t>Falta de organización y formato estándar en publicaciones.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dirty="0"/>
              <a:t>Necesidad de un diseño accesible y funcional.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dirty="0"/>
              <a:t>Dificultad en la autogestión de contenido.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04441" y="1428607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07821" y="1332380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B792250-8C54-55B7-F8F9-DC278178F409}"/>
              </a:ext>
            </a:extLst>
          </p:cNvPr>
          <p:cNvSpPr/>
          <p:nvPr/>
        </p:nvSpPr>
        <p:spPr>
          <a:xfrm>
            <a:off x="589337" y="3630057"/>
            <a:ext cx="79587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Propuesta de solución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800" b="0" i="0" dirty="0">
                <a:solidFill>
                  <a:srgbClr val="595959"/>
                </a:solidFill>
                <a:effectLst/>
                <a:latin typeface="+mj-lt"/>
              </a:rPr>
              <a:t> </a:t>
            </a:r>
            <a:r>
              <a:rPr lang="es-CL" dirty="0"/>
              <a:t>La solución que propusimos fue una página web, la cual se encargará de establecer un canal de difusión de información general y de contacto, horarios, avisos sobre el establecimiento, cierres inesperados y eventos producidos por el CESFAM además de campañas semestrales o mensuales que puedan surgir.</a:t>
            </a:r>
            <a:endParaRPr lang="es-CL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417495D-8E4E-1887-F764-CD454FAAF439}"/>
              </a:ext>
            </a:extLst>
          </p:cNvPr>
          <p:cNvSpPr/>
          <p:nvPr/>
        </p:nvSpPr>
        <p:spPr>
          <a:xfrm>
            <a:off x="297821" y="3731353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A6DB62-43AF-3AD2-CE7A-96E00E55F8B0}"/>
              </a:ext>
            </a:extLst>
          </p:cNvPr>
          <p:cNvSpPr txBox="1">
            <a:spLocks/>
          </p:cNvSpPr>
          <p:nvPr/>
        </p:nvSpPr>
        <p:spPr>
          <a:xfrm>
            <a:off x="301201" y="3635126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64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0ECFC85-82C2-587F-F226-1D8D5423796E}"/>
              </a:ext>
            </a:extLst>
          </p:cNvPr>
          <p:cNvSpPr/>
          <p:nvPr/>
        </p:nvSpPr>
        <p:spPr>
          <a:xfrm>
            <a:off x="675564" y="1278707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dirty="0"/>
              <a:t>Publicar Eventos, Noticias y Campañas como administrador.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dirty="0"/>
              <a:t>Visualizar los Eventos, Noticias y Campañas tanto específicamente como general desde la perspectiva del usuario.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dirty="0"/>
              <a:t>Tener apartados para contactarse con el CESFAM siendo usuario, número telefónico, OIRS y un apartado para subir el CV en caso de querer postular a un puesto (trabaja con nosotros).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 dirty="0"/>
              <a:t>Poder enviar OIRS como usuario y tener un apartado donde recibirlos como administrador.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32137C2-4E36-9A4E-68F4-3C44773AB24A}"/>
              </a:ext>
            </a:extLst>
          </p:cNvPr>
          <p:cNvSpPr/>
          <p:nvPr/>
        </p:nvSpPr>
        <p:spPr>
          <a:xfrm>
            <a:off x="384048" y="1380003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6FCB659-D440-F1AD-9DE9-5366C388BA32}"/>
              </a:ext>
            </a:extLst>
          </p:cNvPr>
          <p:cNvSpPr txBox="1">
            <a:spLocks/>
          </p:cNvSpPr>
          <p:nvPr/>
        </p:nvSpPr>
        <p:spPr>
          <a:xfrm>
            <a:off x="387428" y="1283776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>
                <a:solidFill>
                  <a:schemeClr val="bg1"/>
                </a:solidFill>
                <a:latin typeface="Myriad Pro"/>
                <a:cs typeface="Myriad Pro"/>
              </a:rPr>
              <a:t>3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FBE4BF0-2545-622A-4ECA-5639CE0DE496}"/>
              </a:ext>
            </a:extLst>
          </p:cNvPr>
          <p:cNvSpPr/>
          <p:nvPr/>
        </p:nvSpPr>
        <p:spPr>
          <a:xfrm>
            <a:off x="709624" y="4052590"/>
            <a:ext cx="77724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/>
              <a:t>Requerimientos</a:t>
            </a: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/>
              <a:t>Que se le permita ingresar texto en la descripción de la publicación (puede ser cualquiera de los 3 tipos, noticia, evento, campaña), una imagen y si es que es una noticia, tenga posibilidad de enlazar un evento existente.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L"/>
              <a:t>El administrador podrá ver la OIRS enviada desde el usuario, también podrá ver los CV adjuntados para el apartado de “trabaja con nosotros”.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8128CF4-118B-48FC-8DC2-A298B4A4D231}"/>
              </a:ext>
            </a:extLst>
          </p:cNvPr>
          <p:cNvSpPr/>
          <p:nvPr/>
        </p:nvSpPr>
        <p:spPr>
          <a:xfrm>
            <a:off x="418108" y="4153886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87F2584-62EF-4CE2-7376-19FFF4EF9302}"/>
              </a:ext>
            </a:extLst>
          </p:cNvPr>
          <p:cNvSpPr txBox="1">
            <a:spLocks/>
          </p:cNvSpPr>
          <p:nvPr/>
        </p:nvSpPr>
        <p:spPr>
          <a:xfrm>
            <a:off x="421488" y="4057659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>
                <a:solidFill>
                  <a:schemeClr val="bg1"/>
                </a:solidFill>
                <a:latin typeface="Myriad Pro"/>
                <a:cs typeface="Myriad Pro"/>
              </a:rPr>
              <a:t>4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5C75061-6BEC-FEB6-9E25-FCFCF5D25E63}"/>
              </a:ext>
            </a:extLst>
          </p:cNvPr>
          <p:cNvSpPr txBox="1">
            <a:spLocks/>
          </p:cNvSpPr>
          <p:nvPr/>
        </p:nvSpPr>
        <p:spPr>
          <a:xfrm>
            <a:off x="557328" y="170138"/>
            <a:ext cx="8223295" cy="685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>
                <a:solidFill>
                  <a:srgbClr val="D40202"/>
                </a:solidFill>
                <a:latin typeface="Myriad Pro"/>
                <a:cs typeface="Myriad Pro"/>
              </a:rPr>
              <a:t>Objetivos </a:t>
            </a:r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y </a:t>
            </a:r>
            <a:r>
              <a:rPr lang="es-CL" sz="2400" b="1">
                <a:solidFill>
                  <a:srgbClr val="D40202"/>
                </a:solidFill>
                <a:latin typeface="Myriad Pro"/>
                <a:cs typeface="Myriad Pro"/>
              </a:rPr>
              <a:t>Requerimientos</a:t>
            </a:r>
          </a:p>
        </p:txBody>
      </p:sp>
    </p:spTree>
    <p:extLst>
      <p:ext uri="{BB962C8B-B14F-4D97-AF65-F5344CB8AC3E}">
        <p14:creationId xmlns:p14="http://schemas.microsoft.com/office/powerpoint/2010/main" val="287536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6D40-9242-3CE0-5937-5B7092C06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F155F40-B02E-7BD8-760E-03FD86B9C077}"/>
              </a:ext>
            </a:extLst>
          </p:cNvPr>
          <p:cNvSpPr txBox="1">
            <a:spLocks/>
          </p:cNvSpPr>
          <p:nvPr/>
        </p:nvSpPr>
        <p:spPr>
          <a:xfrm>
            <a:off x="460580" y="1283776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4AE922E-881E-3368-68A3-C2F6CE044182}"/>
              </a:ext>
            </a:extLst>
          </p:cNvPr>
          <p:cNvSpPr txBox="1">
            <a:spLocks/>
          </p:cNvSpPr>
          <p:nvPr/>
        </p:nvSpPr>
        <p:spPr>
          <a:xfrm>
            <a:off x="460580" y="2943895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>
                <a:solidFill>
                  <a:schemeClr val="bg1"/>
                </a:solidFill>
                <a:latin typeface="Myriad Pro"/>
                <a:cs typeface="Myriad Pro"/>
              </a:rPr>
              <a:t>3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CFB2205-0841-B342-C900-6BD72D0B0059}"/>
              </a:ext>
            </a:extLst>
          </p:cNvPr>
          <p:cNvSpPr txBox="1">
            <a:spLocks/>
          </p:cNvSpPr>
          <p:nvPr/>
        </p:nvSpPr>
        <p:spPr>
          <a:xfrm>
            <a:off x="685800" y="197804"/>
            <a:ext cx="7772400" cy="685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>
                <a:solidFill>
                  <a:srgbClr val="D40202"/>
                </a:solidFill>
                <a:latin typeface="Myriad Pro"/>
                <a:cs typeface="Myriad Pro"/>
              </a:rPr>
              <a:t>Modelamiento – Casos de Uso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4977DD2-7D20-ABB9-3443-B63AB13C2465}"/>
              </a:ext>
            </a:extLst>
          </p:cNvPr>
          <p:cNvSpPr/>
          <p:nvPr/>
        </p:nvSpPr>
        <p:spPr>
          <a:xfrm>
            <a:off x="621678" y="1167873"/>
            <a:ext cx="24018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2400"/>
              <a:t>Administrador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AF7718A-A0EC-1E59-4FBC-E5731E071A1E}"/>
              </a:ext>
            </a:extLst>
          </p:cNvPr>
          <p:cNvSpPr/>
          <p:nvPr/>
        </p:nvSpPr>
        <p:spPr>
          <a:xfrm>
            <a:off x="5889575" y="1167873"/>
            <a:ext cx="24018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2400"/>
              <a:t>Usuario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62C35A4-34A8-46B4-492A-5C3414F6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375" y="2027511"/>
            <a:ext cx="3969693" cy="358977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9D74F54-9525-59F6-BC70-55707A4E5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3" y="1629538"/>
            <a:ext cx="3920117" cy="461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7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5794F-B171-06E6-F15B-EA3D36663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9BF3846-711D-1078-AC31-9DB9778849F0}"/>
              </a:ext>
            </a:extLst>
          </p:cNvPr>
          <p:cNvSpPr txBox="1">
            <a:spLocks/>
          </p:cNvSpPr>
          <p:nvPr/>
        </p:nvSpPr>
        <p:spPr>
          <a:xfrm>
            <a:off x="460580" y="1283776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43B470F-0253-DD0D-D752-1781F0396B56}"/>
              </a:ext>
            </a:extLst>
          </p:cNvPr>
          <p:cNvSpPr txBox="1">
            <a:spLocks/>
          </p:cNvSpPr>
          <p:nvPr/>
        </p:nvSpPr>
        <p:spPr>
          <a:xfrm>
            <a:off x="460580" y="2943895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>
                <a:solidFill>
                  <a:schemeClr val="bg1"/>
                </a:solidFill>
                <a:latin typeface="Myriad Pro"/>
                <a:cs typeface="Myriad Pro"/>
              </a:rPr>
              <a:t>3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AE3EB63-EEBB-C0B5-CF0C-1BAFA490A5CD}"/>
              </a:ext>
            </a:extLst>
          </p:cNvPr>
          <p:cNvSpPr txBox="1">
            <a:spLocks/>
          </p:cNvSpPr>
          <p:nvPr/>
        </p:nvSpPr>
        <p:spPr>
          <a:xfrm>
            <a:off x="685800" y="200817"/>
            <a:ext cx="7772400" cy="685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Modelamiento – 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7B7321-9140-B42F-3F79-002788F44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98" y="844792"/>
            <a:ext cx="6718804" cy="60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3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B5DB0-07C6-0B7C-A912-6B6CFB69F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CD05322-1F22-948E-9530-B39AB6286404}"/>
              </a:ext>
            </a:extLst>
          </p:cNvPr>
          <p:cNvSpPr txBox="1">
            <a:spLocks/>
          </p:cNvSpPr>
          <p:nvPr/>
        </p:nvSpPr>
        <p:spPr>
          <a:xfrm>
            <a:off x="460580" y="1283776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9272EF5-B1DA-F1B4-A32D-5106FDB8EDAF}"/>
              </a:ext>
            </a:extLst>
          </p:cNvPr>
          <p:cNvSpPr txBox="1">
            <a:spLocks/>
          </p:cNvSpPr>
          <p:nvPr/>
        </p:nvSpPr>
        <p:spPr>
          <a:xfrm>
            <a:off x="460580" y="2943895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>
                <a:solidFill>
                  <a:schemeClr val="bg1"/>
                </a:solidFill>
                <a:latin typeface="Myriad Pro"/>
                <a:cs typeface="Myriad Pro"/>
              </a:rPr>
              <a:t>3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3618E4E-DC66-92D7-F8FA-D99FB88544C3}"/>
              </a:ext>
            </a:extLst>
          </p:cNvPr>
          <p:cNvSpPr txBox="1">
            <a:spLocks/>
          </p:cNvSpPr>
          <p:nvPr/>
        </p:nvSpPr>
        <p:spPr>
          <a:xfrm>
            <a:off x="685799" y="178666"/>
            <a:ext cx="7772400" cy="685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>
                <a:solidFill>
                  <a:srgbClr val="D40202"/>
                </a:solidFill>
                <a:latin typeface="Myriad Pro"/>
                <a:cs typeface="Myriad Pro"/>
              </a:rPr>
              <a:t>Modelamiento – Base de Datos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25B84A6-D4B2-663B-AAE3-7CBF70BD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0" y="776762"/>
            <a:ext cx="7455877" cy="57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CC89F-275C-BB7C-2670-23812C1C1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193566F-03EA-DC5B-E140-783433730091}"/>
              </a:ext>
            </a:extLst>
          </p:cNvPr>
          <p:cNvSpPr txBox="1">
            <a:spLocks/>
          </p:cNvSpPr>
          <p:nvPr/>
        </p:nvSpPr>
        <p:spPr>
          <a:xfrm>
            <a:off x="460580" y="1283776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AAEC1B8-D786-F24E-9BAC-B95F355CE841}"/>
              </a:ext>
            </a:extLst>
          </p:cNvPr>
          <p:cNvSpPr txBox="1">
            <a:spLocks/>
          </p:cNvSpPr>
          <p:nvPr/>
        </p:nvSpPr>
        <p:spPr>
          <a:xfrm>
            <a:off x="460580" y="2943895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>
                <a:solidFill>
                  <a:schemeClr val="bg1"/>
                </a:solidFill>
                <a:latin typeface="Myriad Pro"/>
                <a:cs typeface="Myriad Pro"/>
              </a:rPr>
              <a:t>3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72EA397-AC46-9DEF-63BF-04BB692A52D5}"/>
              </a:ext>
            </a:extLst>
          </p:cNvPr>
          <p:cNvSpPr txBox="1">
            <a:spLocks/>
          </p:cNvSpPr>
          <p:nvPr/>
        </p:nvSpPr>
        <p:spPr>
          <a:xfrm>
            <a:off x="685799" y="173657"/>
            <a:ext cx="7772400" cy="685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>
                <a:solidFill>
                  <a:srgbClr val="D40202"/>
                </a:solidFill>
                <a:latin typeface="Myriad Pro"/>
                <a:cs typeface="Myriad Pro"/>
              </a:rPr>
              <a:t>Modelamiento – Arquitectura (MVT)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E99DBB8-E00C-0A9C-364C-52335256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17" y="1737360"/>
            <a:ext cx="6349365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65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54CD32BC3CE418E2E97DE8769B774" ma:contentTypeVersion="8" ma:contentTypeDescription="Create a new document." ma:contentTypeScope="" ma:versionID="93160d816f94c9159d72ea6e178af876">
  <xsd:schema xmlns:xsd="http://www.w3.org/2001/XMLSchema" xmlns:xs="http://www.w3.org/2001/XMLSchema" xmlns:p="http://schemas.microsoft.com/office/2006/metadata/properties" xmlns:ns3="497399a1-80b7-4db7-8c44-ebf6e9942731" xmlns:ns4="280d6fad-b2b9-4e4a-bfd0-98a287447f8f" targetNamespace="http://schemas.microsoft.com/office/2006/metadata/properties" ma:root="true" ma:fieldsID="b2c5868217653b624469335082a5c329" ns3:_="" ns4:_="">
    <xsd:import namespace="497399a1-80b7-4db7-8c44-ebf6e9942731"/>
    <xsd:import namespace="280d6fad-b2b9-4e4a-bfd0-98a287447f8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_activity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399a1-80b7-4db7-8c44-ebf6e99427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d6fad-b2b9-4e4a-bfd0-98a287447f8f" elementFormDefault="qualified">
    <xsd:import namespace="http://schemas.microsoft.com/office/2006/documentManagement/types"/>
    <xsd:import namespace="http://schemas.microsoft.com/office/infopath/2007/PartnerControls"/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0d6fad-b2b9-4e4a-bfd0-98a287447f8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6B009B-15C0-43EE-8D58-FA1C5FA3F0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7399a1-80b7-4db7-8c44-ebf6e9942731"/>
    <ds:schemaRef ds:uri="280d6fad-b2b9-4e4a-bfd0-98a287447f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77B062-4E8D-46BD-A704-821C2055A84F}">
  <ds:schemaRefs>
    <ds:schemaRef ds:uri="497399a1-80b7-4db7-8c44-ebf6e9942731"/>
    <ds:schemaRef ds:uri="http://purl.org/dc/elements/1.1/"/>
    <ds:schemaRef ds:uri="280d6fad-b2b9-4e4a-bfd0-98a287447f8f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54F1EA3-6F4B-4901-9F1E-CB1C5EB9AF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330</Words>
  <Application>Microsoft Office PowerPoint</Application>
  <PresentationFormat>Presentación en pantalla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Myriad Pro</vt:lpstr>
      <vt:lpstr>Myriad Pro Light</vt:lpstr>
      <vt:lpstr>Wingdings</vt:lpstr>
      <vt:lpstr>Tema de Office</vt:lpstr>
      <vt:lpstr>Página Web CESFAM</vt:lpstr>
      <vt:lpstr>Problemática y Solución propuesta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 la Presentación</dc:title>
  <dc:creator>agencia</dc:creator>
  <cp:lastModifiedBy>LUCAS EMANUEL CARCAMO ALVAREZ</cp:lastModifiedBy>
  <cp:revision>12</cp:revision>
  <dcterms:created xsi:type="dcterms:W3CDTF">2015-06-26T15:52:47Z</dcterms:created>
  <dcterms:modified xsi:type="dcterms:W3CDTF">2024-12-11T17:06:29Z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0x01010033954CD32BC3CE418E2E97DE8769B774</vt:lpwstr>
  </property>
</Properties>
</file>