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UusDE7Bqk/aKKxiKjS3yaaGN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E2DDE2-D6CD-44B1-8FDA-B90B0E3B90CB}">
  <a:tblStyle styleId="{97E2DDE2-D6CD-44B1-8FDA-B90B0E3B90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2d80bae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12d80bae0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d80bae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12d80bae0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Skip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0" y="8808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1" name="Google Shape;17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abla&#10;&#10;Descripción generada automáticamente con confianza media"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237" y="1650175"/>
            <a:ext cx="8881518" cy="5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0" name="Google Shape;180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1"/>
          <p:cNvSpPr txBox="1"/>
          <p:nvPr/>
        </p:nvSpPr>
        <p:spPr>
          <a:xfrm>
            <a:off x="1404884" y="2518739"/>
            <a:ext cx="8431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RShin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y 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Shiny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g312d80bae0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12d80bae0e_0_5"/>
          <p:cNvSpPr txBox="1"/>
          <p:nvPr/>
        </p:nvSpPr>
        <p:spPr>
          <a:xfrm>
            <a:off x="1" y="14590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194" name="Google Shape;194;g312d80bae0e_0_5"/>
          <p:cNvSpPr txBox="1"/>
          <p:nvPr/>
        </p:nvSpPr>
        <p:spPr>
          <a:xfrm>
            <a:off x="221673" y="2798618"/>
            <a:ext cx="118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g312d80bae0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2d80bae0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992900"/>
            <a:ext cx="11374499" cy="569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221673" y="2798618"/>
            <a:ext cx="1181792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Tecnologías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conexión entre R y PostgreSQL presentó desafíos técnicos, requiriendo ajustes para asegurar la correcta comunicación entre el sistema de análisis y la base de datos.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uso de herramientas como R y librerías específicas presentó una curva de aprendizaje considerable, retrasando algunas fases del proyecto.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Gran Volumen de Datos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Aunque se simularon los datos, la manipulación de un gran volumen de información resultó desafiante, especialmente para garantizar el rendimiento eficiente de las consultas y análisis.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085617" y="2660075"/>
            <a:ext cx="7510638" cy="2285997"/>
            <a:chOff x="0" y="0"/>
            <a:chExt cx="7510638" cy="228599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510638" cy="228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0727" y="0"/>
              <a:ext cx="5779910" cy="2285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s-MX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Lucas Carrasco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29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Página Web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 la página web con sus funciones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28599" y="228599"/>
              <a:ext cx="1502127" cy="1828797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/>
          <p:nvPr/>
        </p:nvSpPr>
        <p:spPr>
          <a:xfrm>
            <a:off x="714909" y="2169769"/>
            <a:ext cx="4427360" cy="4319303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carece de un sistema eficaz para identificar a los clientes en riesgo de abandono y anticipar cambios en sus patrones de consumo, lo que limita su capacidad para implementar estrategias de retención y optimizar la oferta.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833425" y="2177325"/>
            <a:ext cx="4427359" cy="4311747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que, a través del análisis de datos históricos, permita segmentar clientes y prever su comportamiento. Esto ayudará a Skip a personalizar sus estrategias de marketing, optimizar recursos y mejorar la toma de decisiones, incrementando la lealtad del cliente y reduciendo la tasa de abandono.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-2" y="8311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/>
        </p:nvSpPr>
        <p:spPr>
          <a:xfrm>
            <a:off x="-3" y="328634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62114" y="1523178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 identifique y anticipe con precisión las tendencias de comportamiento de los clientes en el uso de productos Skip, permitiendo personalizar estrategias de marketing, optimizar recursos y mejorar la experiencia del cliente.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14515" y="4120614"/>
            <a:ext cx="10962967" cy="2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de clientes: Clasificar a los clientes en grupos clave (nuevos, perdidos, decrecientes, crecientes, reactivados) mediante análisis de datos históricos.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Anticipación de tendencias: Prever cambios en los patrones de consumo para ajustar la oferta y las estrategias de marketing.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/>
          </a:p>
        </p:txBody>
      </p:sp>
      <p:cxnSp>
        <p:nvCxnSpPr>
          <p:cNvPr id="127" name="Google Shape;12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5"/>
          <p:cNvSpPr txBox="1"/>
          <p:nvPr/>
        </p:nvSpPr>
        <p:spPr>
          <a:xfrm>
            <a:off x="580571" y="2743200"/>
            <a:ext cx="11117943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precisa de clientes: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Identificación de grupos clave en base a datos históricos (nuevos, perdidos, decrecientes, crecientes, reactivados).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 de tendencias: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Anticipación de cambios en el comportamiento de los clientes, facilitando estrategias proactivas.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marketing: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Personalización de campañas y mejora en la retención y satisfacción del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696686" y="2641600"/>
            <a:ext cx="11030857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los datos: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éxito del modelo depende de la precisión y consistencia de los datos históricos disponibles.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predictiva: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Aunque se anticipan tendencias, siempre existe un margen de error en las predicciones.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del modelo: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modelo podría requerir ajustes periódicos para mantenerse alineado con los cambios en el comportamiento del mercado.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-68375" y="9083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6" name="Google Shape;146;p7"/>
          <p:cNvGraphicFramePr/>
          <p:nvPr/>
        </p:nvGraphicFramePr>
        <p:xfrm>
          <a:off x="376100" y="18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{97E2DDE2-D6CD-44B1-8FDA-B90B0E3B90CB}</a:tableStyleId>
              </a:tblPr>
              <a:tblGrid>
                <a:gridCol w="5719900"/>
                <a:gridCol w="5719900"/>
              </a:tblGrid>
              <a:tr h="9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 del Negocio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el objetivo de crear un modelo predictivo para anticipar comportamientos de clientes en productos Skip, identificando segmentos clave.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los Datos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Conectar a PostgreSQL para extraer y analizar datos históricos utilizando dplyr y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Preparación de Datos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Limpiar y transformar datos, unificando información de diversas fuentes con dplyr y readr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Modelado Predictivo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Entrenar modelos con caret y rpart, evaluando con métricas como RMSE y accuracy.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del Modelo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predicciones y seleccionar el mejor modelo usando gráficos generados en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dashboard interactivo con shiny, mostrando resultados en tiempo real y proporcionando insights accionables.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cxnSp>
        <p:nvCxnSpPr>
          <p:cNvPr id="153" name="Google Shape;15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8" title="Gantt Ski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00" y="859700"/>
            <a:ext cx="10765701" cy="5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0" y="62147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2" name="Google Shape;16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7225"/>
            <a:ext cx="12164374" cy="55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