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6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3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33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7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5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57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39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3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1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20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2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42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8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8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02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98B8CB-B27C-42AF-AE8C-17152853A980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3AEAD-4961-45A3-8210-BDC7770D3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64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EB8E2-50FA-430E-86BE-EF2E630B8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BrickBreaker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5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20AC-8284-4AC0-BC3C-3BE69793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D7092-2FE6-4DEC-B93D-434641C1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Magdalena Vega</a:t>
            </a:r>
          </a:p>
          <a:p>
            <a:r>
              <a:rPr lang="es-ES" dirty="0" err="1"/>
              <a:t>Nicolas</a:t>
            </a:r>
            <a:r>
              <a:rPr lang="es-ES" dirty="0"/>
              <a:t> </a:t>
            </a:r>
            <a:r>
              <a:rPr lang="es-ES" dirty="0" err="1"/>
              <a:t>Kuyumciyan</a:t>
            </a:r>
            <a:endParaRPr lang="es-ES" dirty="0"/>
          </a:p>
          <a:p>
            <a:r>
              <a:rPr lang="es-ES" dirty="0"/>
              <a:t>Lucas Casagrande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1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DEB7F-708C-4843-899F-F892F92E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C0E16-F4B6-42AD-A8B6-772AF9CF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Basado en el juego </a:t>
            </a:r>
            <a:r>
              <a:rPr lang="es-ES" dirty="0" err="1"/>
              <a:t>Breakout</a:t>
            </a:r>
            <a:r>
              <a:rPr lang="es-ES" dirty="0"/>
              <a:t>/</a:t>
            </a:r>
            <a:r>
              <a:rPr lang="es-ES" dirty="0" err="1"/>
              <a:t>Arkanoid</a:t>
            </a:r>
            <a:endParaRPr lang="es-ES" dirty="0"/>
          </a:p>
          <a:p>
            <a:r>
              <a:rPr lang="es-ES" dirty="0"/>
              <a:t>El jugador maneja la “paleta” y tiene que destruir los ladrillos</a:t>
            </a:r>
          </a:p>
          <a:p>
            <a:r>
              <a:rPr lang="es-ES" dirty="0"/>
              <a:t>2 Modos de juego:</a:t>
            </a:r>
          </a:p>
          <a:p>
            <a:pPr lvl="1"/>
            <a:r>
              <a:rPr lang="es-ES" dirty="0"/>
              <a:t> Single Player : El jugador tiene que ir pasando por una serie de niveles, tiene una sola vida por nivel</a:t>
            </a:r>
          </a:p>
          <a:p>
            <a:pPr lvl="1"/>
            <a:r>
              <a:rPr lang="es-ES" dirty="0" err="1"/>
              <a:t>Multiplayer</a:t>
            </a:r>
            <a:r>
              <a:rPr lang="es-E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637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C97CE-5529-4E2A-B9E6-37ADBAD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diferenciadoras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34127-BBD4-4AEF-8A68-141FEAF3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Modalidad </a:t>
            </a:r>
            <a:r>
              <a:rPr lang="es-ES" dirty="0" err="1"/>
              <a:t>Multiplayer</a:t>
            </a:r>
            <a:endParaRPr lang="es-ES" dirty="0"/>
          </a:p>
          <a:p>
            <a:pPr lvl="1"/>
            <a:r>
              <a:rPr lang="es-ES" dirty="0"/>
              <a:t>2 jugadores, uno en la parte inferior y otra en la superior.</a:t>
            </a:r>
          </a:p>
          <a:p>
            <a:pPr lvl="1"/>
            <a:r>
              <a:rPr lang="es-ES" dirty="0"/>
              <a:t>Cada uno tiene una pelota, el jugador rojo una roja, el azul una azul</a:t>
            </a:r>
          </a:p>
          <a:p>
            <a:pPr lvl="1"/>
            <a:r>
              <a:rPr lang="es-ES" dirty="0"/>
              <a:t>Cada jugador suma el puntaje en base a los ladrillos que destruye su pelota</a:t>
            </a:r>
          </a:p>
          <a:p>
            <a:pPr lvl="1"/>
            <a:r>
              <a:rPr lang="es-ES" dirty="0"/>
              <a:t>2 formas de ganar</a:t>
            </a:r>
          </a:p>
          <a:p>
            <a:pPr lvl="2"/>
            <a:r>
              <a:rPr lang="es-ES" dirty="0"/>
              <a:t>Si una de las 2 pelotas no es devuelta por el jugador contrario</a:t>
            </a:r>
          </a:p>
          <a:p>
            <a:pPr lvl="2"/>
            <a:r>
              <a:rPr lang="es-ES" dirty="0"/>
              <a:t>Si se destruyen todos los bloques, gana el jugador que mas puntos haya acumulado</a:t>
            </a:r>
          </a:p>
          <a:p>
            <a:r>
              <a:rPr lang="es-ES" dirty="0" err="1"/>
              <a:t>Integracion</a:t>
            </a:r>
            <a:r>
              <a:rPr lang="es-ES" dirty="0"/>
              <a:t> con Facebook para el match-</a:t>
            </a:r>
            <a:r>
              <a:rPr lang="es-ES" dirty="0" err="1"/>
              <a:t>making</a:t>
            </a:r>
            <a:r>
              <a:rPr lang="es-ES" dirty="0"/>
              <a:t> y </a:t>
            </a:r>
            <a:r>
              <a:rPr lang="es-ES" dirty="0" err="1"/>
              <a:t>scoreboards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47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E66C0-7276-4A5E-8E72-253E9F6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0CCB2-1E0C-45BD-9032-8E97A868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principio se consideran 2 plataformas. Mobile, y Web (Facebook).</a:t>
            </a:r>
          </a:p>
          <a:p>
            <a:r>
              <a:rPr lang="es-ES" dirty="0"/>
              <a:t>Posibilidad en un futuro de hacer una versión desktop con mayores funcionalidades e integrarla con </a:t>
            </a:r>
            <a:r>
              <a:rPr lang="es-ES" dirty="0" err="1"/>
              <a:t>Steam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99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7BC-6C27-420E-9343-90246412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3D552-7167-4806-AAC4-4079E835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target son los “casual </a:t>
            </a:r>
            <a:r>
              <a:rPr lang="es-ES" dirty="0" err="1"/>
              <a:t>gamers</a:t>
            </a:r>
            <a:r>
              <a:rPr lang="es-ES" dirty="0"/>
              <a:t>” que juegan es un tiempos libre ya que no tiene una curva de aprendizaje importante, y que se puede jugar con amigos.</a:t>
            </a:r>
          </a:p>
          <a:p>
            <a:r>
              <a:rPr lang="es-ES" dirty="0"/>
              <a:t>En un futuro en caso de considerar hacer una versión para </a:t>
            </a:r>
            <a:r>
              <a:rPr lang="es-ES" dirty="0" err="1"/>
              <a:t>Steam</a:t>
            </a:r>
            <a:r>
              <a:rPr lang="es-ES" dirty="0"/>
              <a:t> la audiencia seria gente que quiere un desafío, por lo cual habría que generar un modo de juego mas desafiante.</a:t>
            </a:r>
          </a:p>
        </p:txBody>
      </p:sp>
    </p:spTree>
    <p:extLst>
      <p:ext uri="{BB962C8B-B14F-4D97-AF65-F5344CB8AC3E}">
        <p14:creationId xmlns:p14="http://schemas.microsoft.com/office/powerpoint/2010/main" val="26849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29E72-FE05-4F5C-A509-41FAF7EA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Monetizacion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FA484-E664-48EA-8043-92A16377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 formas principales de monetización</a:t>
            </a:r>
          </a:p>
          <a:p>
            <a:pPr lvl="1"/>
            <a:r>
              <a:rPr lang="es-ES" dirty="0"/>
              <a:t>Publicidad, tanto en Facebook como en la versión </a:t>
            </a:r>
            <a:r>
              <a:rPr lang="es-ES" dirty="0" err="1"/>
              <a:t>mobile</a:t>
            </a:r>
            <a:r>
              <a:rPr lang="es-ES" dirty="0"/>
              <a:t> (con el </a:t>
            </a:r>
            <a:r>
              <a:rPr lang="es-ES" dirty="0" err="1"/>
              <a:t>sdk</a:t>
            </a:r>
            <a:r>
              <a:rPr lang="es-ES" dirty="0"/>
              <a:t> de Facebook para Unity que lo permite)</a:t>
            </a:r>
          </a:p>
          <a:p>
            <a:pPr lvl="1"/>
            <a:r>
              <a:rPr lang="es-ES" dirty="0"/>
              <a:t>Micro-transacciones para conseguir vidas y poder seguir desbloqueando niveles</a:t>
            </a:r>
          </a:p>
          <a:p>
            <a:pPr lvl="1"/>
            <a:endParaRPr lang="es-ES" dirty="0"/>
          </a:p>
          <a:p>
            <a:r>
              <a:rPr lang="es-ES" dirty="0"/>
              <a:t>Otra potencial forma de monetización es la posibilidad de conseguir “Skins” para la paleta o el juego.</a:t>
            </a:r>
          </a:p>
        </p:txBody>
      </p:sp>
    </p:spTree>
    <p:extLst>
      <p:ext uri="{BB962C8B-B14F-4D97-AF65-F5344CB8AC3E}">
        <p14:creationId xmlns:p14="http://schemas.microsoft.com/office/powerpoint/2010/main" val="95978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9E4DC-D5FF-4703-BD82-E453CFBC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6FDF7-A6CF-48E1-8EAD-15270845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21067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El costo de infraestructura para el juego es casi inexistente</a:t>
            </a:r>
          </a:p>
          <a:p>
            <a:pPr>
              <a:lnSpc>
                <a:spcPct val="150000"/>
              </a:lnSpc>
            </a:pPr>
            <a:r>
              <a:rPr lang="es-ES" dirty="0"/>
              <a:t>El tiempo de desarrollo del juego es corto (sin considerar el </a:t>
            </a:r>
            <a:r>
              <a:rPr lang="es-ES" dirty="0" err="1"/>
              <a:t>networking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/>
              <a:t>La generación de nuevos niveles es altamente sencilla, necesitando solo un editor de imágenes</a:t>
            </a:r>
          </a:p>
          <a:p>
            <a:pPr>
              <a:lnSpc>
                <a:spcPct val="150000"/>
              </a:lnSpc>
            </a:pPr>
            <a:r>
              <a:rPr lang="es-ES" dirty="0"/>
              <a:t>Se utilizaron </a:t>
            </a:r>
            <a:r>
              <a:rPr lang="es-ES" dirty="0" err="1"/>
              <a:t>Assets</a:t>
            </a:r>
            <a:r>
              <a:rPr lang="es-ES" dirty="0"/>
              <a:t> libres para el juego</a:t>
            </a:r>
          </a:p>
          <a:p>
            <a:pPr>
              <a:lnSpc>
                <a:spcPct val="150000"/>
              </a:lnSpc>
            </a:pPr>
            <a:r>
              <a:rPr lang="es-ES" dirty="0"/>
              <a:t>El mayor costo lo va a representar la implementación del </a:t>
            </a:r>
            <a:r>
              <a:rPr lang="es-ES" dirty="0" err="1"/>
              <a:t>multiplayer</a:t>
            </a:r>
            <a:r>
              <a:rPr lang="es-ES" dirty="0"/>
              <a:t> on-line. 2 posibilidades</a:t>
            </a:r>
          </a:p>
          <a:p>
            <a:pPr lvl="1"/>
            <a:r>
              <a:rPr lang="es-ES" dirty="0"/>
              <a:t>Utilizar algún </a:t>
            </a:r>
            <a:r>
              <a:rPr lang="es-ES" dirty="0" err="1"/>
              <a:t>framework</a:t>
            </a:r>
            <a:r>
              <a:rPr lang="es-ES" dirty="0"/>
              <a:t> ya existente para Unity (como </a:t>
            </a:r>
            <a:r>
              <a:rPr lang="es-ES" dirty="0" err="1"/>
              <a:t>Photon</a:t>
            </a:r>
            <a:r>
              <a:rPr lang="es-ES" dirty="0"/>
              <a:t> Unity </a:t>
            </a:r>
            <a:r>
              <a:rPr lang="es-ES" dirty="0" err="1"/>
              <a:t>Networking</a:t>
            </a:r>
            <a:r>
              <a:rPr lang="es-ES" dirty="0"/>
              <a:t>) que son Pagos</a:t>
            </a:r>
          </a:p>
          <a:p>
            <a:pPr lvl="1"/>
            <a:r>
              <a:rPr lang="es-ES" dirty="0"/>
              <a:t>Implementar nuestra capa de </a:t>
            </a:r>
            <a:r>
              <a:rPr lang="es-ES" dirty="0" err="1"/>
              <a:t>networking</a:t>
            </a:r>
            <a:r>
              <a:rPr lang="es-ES" dirty="0"/>
              <a:t> para el juego. (el costo esta en el tiempo que nos </a:t>
            </a:r>
            <a:r>
              <a:rPr lang="es-ES" dirty="0" err="1"/>
              <a:t>llevaria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5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52097-811A-4E09-8164-073A84B1B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348403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88</TotalTime>
  <Words>404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Pizarra</vt:lpstr>
      <vt:lpstr>BrickBreaker</vt:lpstr>
      <vt:lpstr>Integrantes</vt:lpstr>
      <vt:lpstr>Idea general</vt:lpstr>
      <vt:lpstr>Características diferenciadoras</vt:lpstr>
      <vt:lpstr>Plataformas</vt:lpstr>
      <vt:lpstr>Audiencia</vt:lpstr>
      <vt:lpstr>Monetizacion</vt:lpstr>
      <vt:lpstr>Costo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Casagrande</dc:creator>
  <cp:lastModifiedBy>Lucas Casagrande</cp:lastModifiedBy>
  <cp:revision>4</cp:revision>
  <dcterms:created xsi:type="dcterms:W3CDTF">2017-12-14T12:06:57Z</dcterms:created>
  <dcterms:modified xsi:type="dcterms:W3CDTF">2017-12-14T13:35:02Z</dcterms:modified>
</cp:coreProperties>
</file>