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Public Sans Thin" charset="1" panose="00000000000000000000"/>
      <p:regular r:id="rId14"/>
    </p:embeddedFont>
    <p:embeddedFont>
      <p:font typeface="Public Sans Thin Italics" charset="1" panose="00000000000000000000"/>
      <p:regular r:id="rId15"/>
    </p:embeddedFont>
    <p:embeddedFont>
      <p:font typeface="Public Sans Medium" charset="1" panose="00000000000000000000"/>
      <p:regular r:id="rId16"/>
    </p:embeddedFont>
    <p:embeddedFont>
      <p:font typeface="Public Sans Medium Italic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Public Sans Heavy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292" y="6024562"/>
            <a:ext cx="11251416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Public Sans"/>
              </a:rPr>
              <a:t>RESULTADOS DA ANÁLISE EXPLORATÓRIO DE UM ECOMMERCE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64235" y="2086355"/>
            <a:ext cx="11959530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spc="-240">
                <a:solidFill>
                  <a:srgbClr val="FFFFFF"/>
                </a:solidFill>
                <a:latin typeface="Public Sans Bold"/>
              </a:rPr>
              <a:t>Análise de Ecommerce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15581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Equipe Sem Nome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627529"/>
            <a:ext cx="963518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Public Sans Thin"/>
              </a:rPr>
              <a:t>Lucas Castilho - 1221141558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62886"/>
            <a:ext cx="963518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Public Sans Thin"/>
              </a:rPr>
              <a:t>Vitor Soares Melo - 1221117631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5483" y="3905250"/>
            <a:ext cx="1367703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Bold"/>
              </a:rPr>
              <a:t>Qual gênero compra mais na loja?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5483" y="3905250"/>
            <a:ext cx="1367703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Bold"/>
              </a:rPr>
              <a:t>Qual faixa etária que mais faz compras na loja?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5483" y="3295650"/>
            <a:ext cx="13677035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Bold"/>
              </a:rPr>
              <a:t>Em média, em quantos dias o consumidor volta a comprar na loja?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5483" y="3295650"/>
            <a:ext cx="13677035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Bold"/>
              </a:rPr>
              <a:t>Qual a assinatura mais popular entre os consumidores?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5483" y="3905250"/>
            <a:ext cx="1367703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Bold"/>
              </a:rPr>
              <a:t>Qual a média de itens por compra de um consumidor?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28900" y="4037383"/>
            <a:ext cx="130302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4750" y="5244412"/>
            <a:ext cx="10858500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Public Sans Thin"/>
              </a:rPr>
              <a:t>Os consumidores da loja possuem alto poder aquisitivo, sendo a maioria deles do sexo feminino. Atacar essas duas variáveis pode ser uma fonte de lucro para a loja.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DAF2KNiOsGg</dc:identifier>
  <dcterms:modified xsi:type="dcterms:W3CDTF">2011-08-01T06:04:30Z</dcterms:modified>
  <cp:revision>1</cp:revision>
  <dc:title>Análise de Ecommerce</dc:title>
</cp:coreProperties>
</file>