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1"/>
  </p:notesMasterIdLst>
  <p:sldIdLst>
    <p:sldId id="256" r:id="rId2"/>
    <p:sldId id="258" r:id="rId3"/>
    <p:sldId id="262" r:id="rId4"/>
    <p:sldId id="307" r:id="rId5"/>
    <p:sldId id="305" r:id="rId6"/>
    <p:sldId id="306" r:id="rId7"/>
    <p:sldId id="308" r:id="rId8"/>
    <p:sldId id="309" r:id="rId9"/>
    <p:sldId id="310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Montserrat ExtraBold" panose="00000900000000000000" pitchFamily="2" charset="0"/>
      <p:bold r:id="rId16"/>
      <p:boldItalic r:id="rId17"/>
    </p:embeddedFont>
    <p:embeddedFont>
      <p:font typeface="Montserrat ExtraLight" panose="00000300000000000000" pitchFamily="2" charset="0"/>
      <p:regular r:id="rId18"/>
      <p:bold r:id="rId19"/>
      <p:italic r:id="rId20"/>
      <p:boldItalic r:id="rId21"/>
    </p:embeddedFont>
    <p:embeddedFont>
      <p:font typeface="Montserrat Medium" panose="000006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F8796C-191B-41E0-98BE-09DD2087A081}">
  <a:tblStyle styleId="{82F8796C-191B-41E0-98BE-09DD2087A0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61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234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70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744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945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97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598122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881025"/>
            <a:ext cx="5055600" cy="644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E ORGANIZAÇÃO DE COMPUTADORES II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236625"/>
            <a:ext cx="3260700" cy="817795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PROJETO ÓCULOS INTELIGENTE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135514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 build="p"/>
      <p:bldP spid="1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596758" y="213013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428332" y="2950987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SIMULADOR</a:t>
            </a:r>
            <a:endParaRPr dirty="0"/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6176116" y="2950987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PROTÓTIPO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512968" y="2950987"/>
            <a:ext cx="223458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PLANEJAMENTO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3433959" y="213013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6176116" y="213013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1431420" y="286047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4263232" y="286047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7011016" y="286047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8" name="Google Shape;162;p38">
            <a:extLst>
              <a:ext uri="{FF2B5EF4-FFF2-40B4-BE49-F238E27FC236}">
                <a16:creationId xmlns:a16="http://schemas.microsoft.com/office/drawing/2014/main" id="{B449A5A7-A4A2-EED5-45AA-12F40F8D48C6}"/>
              </a:ext>
            </a:extLst>
          </p:cNvPr>
          <p:cNvSpPr txBox="1">
            <a:spLocks/>
          </p:cNvSpPr>
          <p:nvPr/>
        </p:nvSpPr>
        <p:spPr>
          <a:xfrm>
            <a:off x="2175900" y="573553"/>
            <a:ext cx="4792200" cy="644700"/>
          </a:xfrm>
          <a:prstGeom prst="rect">
            <a:avLst/>
          </a:prstGeom>
          <a:noFill/>
          <a:ln>
            <a:noFill/>
          </a:ln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BR" sz="3200" dirty="0"/>
              <a:t>ETAPAS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79" grpId="0"/>
      <p:bldP spid="181" grpId="0"/>
      <p:bldP spid="183" grpId="0"/>
      <p:bldP spid="185" grpId="0"/>
      <p:bldP spid="1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67612E-0ED0-3C12-A26C-D0B77EC89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574" y="1867033"/>
            <a:ext cx="4946400" cy="23508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Montserrat Medium" panose="00000600000000000000" pitchFamily="2" charset="0"/>
              </a:rPr>
              <a:t>Divisão de tarefas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Montserrat Medium" panose="00000600000000000000" pitchFamily="2" charset="0"/>
              </a:rPr>
              <a:t>Compra dos equipamentos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Montserrat Medium" panose="00000600000000000000" pitchFamily="2" charset="0"/>
              </a:rPr>
              <a:t>Estudo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Montserrat Medium" panose="00000600000000000000" pitchFamily="2" charset="0"/>
              </a:rPr>
              <a:t>Definição execução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B4B8DC67-BB9E-C559-A9FB-8AE4DF11BFCB}"/>
              </a:ext>
            </a:extLst>
          </p:cNvPr>
          <p:cNvCxnSpPr>
            <a:cxnSpLocks/>
          </p:cNvCxnSpPr>
          <p:nvPr/>
        </p:nvCxnSpPr>
        <p:spPr>
          <a:xfrm>
            <a:off x="1627714" y="429657"/>
            <a:ext cx="0" cy="7462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3" name="Google Shape;162;p38">
            <a:extLst>
              <a:ext uri="{FF2B5EF4-FFF2-40B4-BE49-F238E27FC236}">
                <a16:creationId xmlns:a16="http://schemas.microsoft.com/office/drawing/2014/main" id="{46521D47-77E9-F044-0C9E-B85BA8FFAF8D}"/>
              </a:ext>
            </a:extLst>
          </p:cNvPr>
          <p:cNvSpPr txBox="1">
            <a:spLocks noGrp="1"/>
          </p:cNvSpPr>
          <p:nvPr/>
        </p:nvSpPr>
        <p:spPr>
          <a:xfrm>
            <a:off x="752574" y="480439"/>
            <a:ext cx="4792200" cy="6447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/>
              <a:t>Planejamento</a:t>
            </a:r>
            <a:endParaRPr b="0" dirty="0"/>
          </a:p>
        </p:txBody>
      </p:sp>
      <p:sp>
        <p:nvSpPr>
          <p:cNvPr id="15" name="Google Shape;207;p43">
            <a:extLst>
              <a:ext uri="{FF2B5EF4-FFF2-40B4-BE49-F238E27FC236}">
                <a16:creationId xmlns:a16="http://schemas.microsoft.com/office/drawing/2014/main" id="{404A44EE-15AB-66DA-C7CE-A4ECAA138A62}"/>
              </a:ext>
            </a:extLst>
          </p:cNvPr>
          <p:cNvSpPr txBox="1">
            <a:spLocks/>
          </p:cNvSpPr>
          <p:nvPr/>
        </p:nvSpPr>
        <p:spPr>
          <a:xfrm>
            <a:off x="342229" y="337040"/>
            <a:ext cx="1192542" cy="9315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3600" dirty="0">
                <a:solidFill>
                  <a:schemeClr val="lt1"/>
                </a:solidFill>
                <a:latin typeface="Montserrat ExtraBold"/>
                <a:sym typeface="Montserrat ExtraBold"/>
              </a:rPr>
              <a:t>01</a:t>
            </a:r>
            <a:endParaRPr lang="en" sz="2800" dirty="0">
              <a:solidFill>
                <a:schemeClr val="lt1"/>
              </a:solidFill>
              <a:latin typeface="Montserrat ExtraBold"/>
              <a:sym typeface="Montserrat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B4B8DC67-BB9E-C559-A9FB-8AE4DF11BFCB}"/>
              </a:ext>
            </a:extLst>
          </p:cNvPr>
          <p:cNvCxnSpPr>
            <a:cxnSpLocks/>
          </p:cNvCxnSpPr>
          <p:nvPr/>
        </p:nvCxnSpPr>
        <p:spPr>
          <a:xfrm>
            <a:off x="1848052" y="2070348"/>
            <a:ext cx="0" cy="8851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3" name="Google Shape;162;p38">
            <a:extLst>
              <a:ext uri="{FF2B5EF4-FFF2-40B4-BE49-F238E27FC236}">
                <a16:creationId xmlns:a16="http://schemas.microsoft.com/office/drawing/2014/main" id="{46521D47-77E9-F044-0C9E-B85BA8FFAF8D}"/>
              </a:ext>
            </a:extLst>
          </p:cNvPr>
          <p:cNvSpPr txBox="1">
            <a:spLocks noGrp="1"/>
          </p:cNvSpPr>
          <p:nvPr/>
        </p:nvSpPr>
        <p:spPr>
          <a:xfrm>
            <a:off x="818677" y="2249400"/>
            <a:ext cx="4792200" cy="6447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dirty="0"/>
              <a:t>Simulador</a:t>
            </a:r>
            <a:endParaRPr b="0" dirty="0"/>
          </a:p>
        </p:txBody>
      </p:sp>
      <p:sp>
        <p:nvSpPr>
          <p:cNvPr id="15" name="Google Shape;207;p43">
            <a:extLst>
              <a:ext uri="{FF2B5EF4-FFF2-40B4-BE49-F238E27FC236}">
                <a16:creationId xmlns:a16="http://schemas.microsoft.com/office/drawing/2014/main" id="{404A44EE-15AB-66DA-C7CE-A4ECAA138A62}"/>
              </a:ext>
            </a:extLst>
          </p:cNvPr>
          <p:cNvSpPr txBox="1">
            <a:spLocks/>
          </p:cNvSpPr>
          <p:nvPr/>
        </p:nvSpPr>
        <p:spPr>
          <a:xfrm>
            <a:off x="518499" y="2024039"/>
            <a:ext cx="1192542" cy="9315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dirty="0">
                <a:solidFill>
                  <a:schemeClr val="lt1"/>
                </a:solidFill>
                <a:latin typeface="Montserrat ExtraBold"/>
                <a:sym typeface="Montserrat ExtraBold"/>
              </a:rPr>
              <a:t>02</a:t>
            </a:r>
            <a:endParaRPr lang="en" sz="2800" dirty="0">
              <a:solidFill>
                <a:schemeClr val="lt1"/>
              </a:solidFill>
              <a:latin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26804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4B88C47-14D4-0763-802B-E2CA83BF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61" y="175581"/>
            <a:ext cx="8802477" cy="479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8A0DC5D-C526-A850-FFA3-149B200C3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5" y="272949"/>
            <a:ext cx="8712509" cy="459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5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B4B8DC67-BB9E-C559-A9FB-8AE4DF11BFCB}"/>
              </a:ext>
            </a:extLst>
          </p:cNvPr>
          <p:cNvCxnSpPr>
            <a:cxnSpLocks/>
          </p:cNvCxnSpPr>
          <p:nvPr/>
        </p:nvCxnSpPr>
        <p:spPr>
          <a:xfrm>
            <a:off x="1848052" y="2070348"/>
            <a:ext cx="0" cy="8851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3" name="Google Shape;162;p38">
            <a:extLst>
              <a:ext uri="{FF2B5EF4-FFF2-40B4-BE49-F238E27FC236}">
                <a16:creationId xmlns:a16="http://schemas.microsoft.com/office/drawing/2014/main" id="{46521D47-77E9-F044-0C9E-B85BA8FFAF8D}"/>
              </a:ext>
            </a:extLst>
          </p:cNvPr>
          <p:cNvSpPr txBox="1">
            <a:spLocks noGrp="1"/>
          </p:cNvSpPr>
          <p:nvPr/>
        </p:nvSpPr>
        <p:spPr>
          <a:xfrm>
            <a:off x="730542" y="2249400"/>
            <a:ext cx="4792200" cy="6447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dirty="0"/>
              <a:t>Protótipo</a:t>
            </a:r>
            <a:endParaRPr b="0" dirty="0"/>
          </a:p>
        </p:txBody>
      </p:sp>
      <p:sp>
        <p:nvSpPr>
          <p:cNvPr id="15" name="Google Shape;207;p43">
            <a:extLst>
              <a:ext uri="{FF2B5EF4-FFF2-40B4-BE49-F238E27FC236}">
                <a16:creationId xmlns:a16="http://schemas.microsoft.com/office/drawing/2014/main" id="{404A44EE-15AB-66DA-C7CE-A4ECAA138A62}"/>
              </a:ext>
            </a:extLst>
          </p:cNvPr>
          <p:cNvSpPr txBox="1">
            <a:spLocks/>
          </p:cNvSpPr>
          <p:nvPr/>
        </p:nvSpPr>
        <p:spPr>
          <a:xfrm>
            <a:off x="518499" y="2024039"/>
            <a:ext cx="1192542" cy="9315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dirty="0">
                <a:solidFill>
                  <a:schemeClr val="lt1"/>
                </a:solidFill>
                <a:latin typeface="Montserrat ExtraBold"/>
                <a:sym typeface="Montserrat ExtraBold"/>
              </a:rPr>
              <a:t>03</a:t>
            </a:r>
            <a:endParaRPr lang="en" sz="2800" dirty="0">
              <a:solidFill>
                <a:schemeClr val="lt1"/>
              </a:solidFill>
              <a:latin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9227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B4B8DC67-BB9E-C559-A9FB-8AE4DF11BFCB}"/>
              </a:ext>
            </a:extLst>
          </p:cNvPr>
          <p:cNvCxnSpPr>
            <a:cxnSpLocks/>
          </p:cNvCxnSpPr>
          <p:nvPr/>
        </p:nvCxnSpPr>
        <p:spPr>
          <a:xfrm>
            <a:off x="889584" y="396607"/>
            <a:ext cx="0" cy="7462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3" name="Google Shape;162;p38">
            <a:extLst>
              <a:ext uri="{FF2B5EF4-FFF2-40B4-BE49-F238E27FC236}">
                <a16:creationId xmlns:a16="http://schemas.microsoft.com/office/drawing/2014/main" id="{46521D47-77E9-F044-0C9E-B85BA8FFAF8D}"/>
              </a:ext>
            </a:extLst>
          </p:cNvPr>
          <p:cNvSpPr txBox="1">
            <a:spLocks noGrp="1"/>
          </p:cNvSpPr>
          <p:nvPr/>
        </p:nvSpPr>
        <p:spPr>
          <a:xfrm>
            <a:off x="-683045" y="447389"/>
            <a:ext cx="4792200" cy="6447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/>
              <a:t>Código</a:t>
            </a:r>
            <a:endParaRPr b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2D1A62-E199-0AC4-2967-0C4A20092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74" y="1319321"/>
            <a:ext cx="4923449" cy="368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5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B4B8DC67-BB9E-C559-A9FB-8AE4DF11BFCB}"/>
              </a:ext>
            </a:extLst>
          </p:cNvPr>
          <p:cNvCxnSpPr>
            <a:cxnSpLocks/>
          </p:cNvCxnSpPr>
          <p:nvPr/>
        </p:nvCxnSpPr>
        <p:spPr>
          <a:xfrm>
            <a:off x="966702" y="2070348"/>
            <a:ext cx="0" cy="8851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3" name="Google Shape;162;p38">
            <a:extLst>
              <a:ext uri="{FF2B5EF4-FFF2-40B4-BE49-F238E27FC236}">
                <a16:creationId xmlns:a16="http://schemas.microsoft.com/office/drawing/2014/main" id="{46521D47-77E9-F044-0C9E-B85BA8FFAF8D}"/>
              </a:ext>
            </a:extLst>
          </p:cNvPr>
          <p:cNvSpPr txBox="1">
            <a:spLocks noGrp="1"/>
          </p:cNvSpPr>
          <p:nvPr/>
        </p:nvSpPr>
        <p:spPr>
          <a:xfrm>
            <a:off x="738129" y="2219946"/>
            <a:ext cx="6048260" cy="70360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dirty="0"/>
              <a:t>Obrigado pela  atenção!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48265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3EDDDD"/>
      </a:dk1>
      <a:lt1>
        <a:srgbClr val="FFFFFF"/>
      </a:lt1>
      <a:dk2>
        <a:srgbClr val="C6FCFF"/>
      </a:dk2>
      <a:lt2>
        <a:srgbClr val="6BECF3"/>
      </a:lt2>
      <a:accent1>
        <a:srgbClr val="22DEEE"/>
      </a:accent1>
      <a:accent2>
        <a:srgbClr val="C6FCFF"/>
      </a:accent2>
      <a:accent3>
        <a:srgbClr val="81EBEB"/>
      </a:accent3>
      <a:accent4>
        <a:srgbClr val="038B99"/>
      </a:accent4>
      <a:accent5>
        <a:srgbClr val="40B6B6"/>
      </a:accent5>
      <a:accent6>
        <a:srgbClr val="09818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Apresentação na tela (16:9)</PresentationFormat>
  <Paragraphs>22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Montserrat ExtraLight</vt:lpstr>
      <vt:lpstr>Montserrat Medium</vt:lpstr>
      <vt:lpstr>Montserrat ExtraBold</vt:lpstr>
      <vt:lpstr>Arial</vt:lpstr>
      <vt:lpstr>Montserrat</vt:lpstr>
      <vt:lpstr>Futuristic Background by Slidesgo</vt:lpstr>
      <vt:lpstr>ARDUINO</vt:lpstr>
      <vt:lpstr>01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cp:lastModifiedBy>Lucas Castro</cp:lastModifiedBy>
  <cp:revision>1</cp:revision>
  <dcterms:modified xsi:type="dcterms:W3CDTF">2023-06-07T01:27:47Z</dcterms:modified>
</cp:coreProperties>
</file>