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95" r:id="rId4"/>
    <p:sldId id="287" r:id="rId5"/>
    <p:sldId id="288" r:id="rId6"/>
    <p:sldId id="289" r:id="rId7"/>
    <p:sldId id="290" r:id="rId8"/>
    <p:sldId id="296" r:id="rId9"/>
    <p:sldId id="297" r:id="rId10"/>
    <p:sldId id="294" r:id="rId11"/>
    <p:sldId id="299" r:id="rId12"/>
    <p:sldId id="300" r:id="rId13"/>
    <p:sldId id="301" r:id="rId14"/>
    <p:sldId id="298" r:id="rId15"/>
    <p:sldId id="302" r:id="rId16"/>
    <p:sldId id="303" r:id="rId17"/>
    <p:sldId id="304" r:id="rId18"/>
    <p:sldId id="305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43D20-A670-4442-83A9-0DAE500F86EE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E5A95-0E1A-4A87-8154-A1A2A7A4984A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05/06/2023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Revisões Técnicas Formais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Priorização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Associar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requisito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importância</a:t>
            </a:r>
            <a:endParaRPr lang="en-US" dirty="0" smtClean="0"/>
          </a:p>
          <a:p>
            <a:pPr lvl="1"/>
            <a:r>
              <a:rPr lang="en-US" dirty="0" err="1" smtClean="0"/>
              <a:t>MoSCoW</a:t>
            </a:r>
            <a:endParaRPr lang="en-US" dirty="0" smtClean="0"/>
          </a:p>
          <a:p>
            <a:pPr lvl="1"/>
            <a:r>
              <a:rPr lang="en-US" dirty="0" err="1" smtClean="0"/>
              <a:t>Números</a:t>
            </a:r>
            <a:endParaRPr lang="en-US" dirty="0" smtClean="0"/>
          </a:p>
          <a:p>
            <a:pPr lvl="1"/>
            <a:r>
              <a:rPr lang="en-US" dirty="0" smtClean="0"/>
              <a:t>Os 10 </a:t>
            </a:r>
            <a:r>
              <a:rPr lang="en-US" dirty="0" err="1" smtClean="0"/>
              <a:t>mais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err="1" smtClean="0"/>
              <a:t>Priorização</a:t>
            </a:r>
            <a:r>
              <a:rPr lang="en-US" dirty="0" smtClean="0"/>
              <a:t> </a:t>
            </a:r>
            <a:r>
              <a:rPr lang="en-US" dirty="0" err="1" smtClean="0"/>
              <a:t>MoSCoW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1268760"/>
            <a:ext cx="8964488" cy="52565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Must: </a:t>
            </a:r>
          </a:p>
          <a:p>
            <a:pPr lvl="1"/>
            <a:r>
              <a:rPr lang="en-US" dirty="0" smtClean="0"/>
              <a:t>Very high priority requirements for your project. Must be part of the final solution in order for that solution to be considered successful.  </a:t>
            </a:r>
          </a:p>
          <a:p>
            <a:r>
              <a:rPr lang="en-US" dirty="0" smtClean="0"/>
              <a:t>Should: </a:t>
            </a:r>
          </a:p>
          <a:p>
            <a:pPr lvl="1"/>
            <a:r>
              <a:rPr lang="en-US" dirty="0" smtClean="0"/>
              <a:t>High-priority requirements, as important as the requirements in the must category. However, they may not be as time critical.</a:t>
            </a:r>
          </a:p>
          <a:p>
            <a:r>
              <a:rPr lang="en-US" dirty="0" smtClean="0"/>
              <a:t>Could: </a:t>
            </a:r>
          </a:p>
          <a:p>
            <a:pPr lvl="1"/>
            <a:r>
              <a:rPr lang="en-US" dirty="0" smtClean="0"/>
              <a:t>These desirable requirements are of lesser priority and are nice to have capabilities in the solution. </a:t>
            </a:r>
          </a:p>
          <a:p>
            <a:r>
              <a:rPr lang="en-US" dirty="0" smtClean="0"/>
              <a:t>Won’t: 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These requirements will not be implemented in a given solution release. 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Priorização</a:t>
            </a:r>
            <a:r>
              <a:rPr lang="en-US" dirty="0" smtClean="0"/>
              <a:t> - </a:t>
            </a:r>
            <a:r>
              <a:rPr lang="en-US" dirty="0" err="1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Associar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requisito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 a 10</a:t>
            </a:r>
          </a:p>
          <a:p>
            <a:pPr lvl="1"/>
            <a:r>
              <a:rPr lang="en-US" dirty="0" smtClean="0"/>
              <a:t>1 a 5</a:t>
            </a:r>
          </a:p>
          <a:p>
            <a:r>
              <a:rPr lang="en-US" dirty="0" err="1" smtClean="0"/>
              <a:t>Escala</a:t>
            </a:r>
            <a:r>
              <a:rPr lang="en-US" dirty="0" smtClean="0"/>
              <a:t> de </a:t>
            </a:r>
            <a:r>
              <a:rPr lang="en-US" dirty="0" err="1" smtClean="0"/>
              <a:t>Prioridades</a:t>
            </a:r>
            <a:endParaRPr lang="en-US" dirty="0" smtClean="0"/>
          </a:p>
          <a:p>
            <a:pPr lvl="1"/>
            <a:r>
              <a:rPr lang="en-US" dirty="0" smtClean="0"/>
              <a:t>Alta/</a:t>
            </a:r>
            <a:r>
              <a:rPr lang="en-US" dirty="0" err="1" smtClean="0"/>
              <a:t>média</a:t>
            </a:r>
            <a:r>
              <a:rPr lang="en-US" dirty="0" smtClean="0"/>
              <a:t>/</a:t>
            </a:r>
            <a:r>
              <a:rPr lang="en-US" dirty="0" err="1" smtClean="0"/>
              <a:t>baixa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Priorização</a:t>
            </a:r>
            <a:r>
              <a:rPr lang="en-US" dirty="0" smtClean="0"/>
              <a:t> – </a:t>
            </a:r>
            <a:r>
              <a:rPr lang="en-US" dirty="0" err="1" smtClean="0"/>
              <a:t>os</a:t>
            </a:r>
            <a:r>
              <a:rPr lang="en-US" dirty="0" smtClean="0"/>
              <a:t> 10 </a:t>
            </a:r>
            <a:r>
              <a:rPr lang="en-US" dirty="0" err="1" smtClean="0"/>
              <a:t>mais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cada</a:t>
            </a:r>
            <a:r>
              <a:rPr lang="en-US" dirty="0" smtClean="0"/>
              <a:t> release, </a:t>
            </a:r>
            <a:r>
              <a:rPr lang="en-US" dirty="0" err="1" smtClean="0"/>
              <a:t>escolher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10 </a:t>
            </a:r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próximo</a:t>
            </a:r>
            <a:r>
              <a:rPr lang="en-US" dirty="0" smtClean="0"/>
              <a:t> release, </a:t>
            </a:r>
            <a:r>
              <a:rPr lang="en-US" dirty="0" err="1" smtClean="0"/>
              <a:t>escolher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10, e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sucessivamente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Priorização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Lembrar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desenvolvimento</a:t>
            </a:r>
            <a:r>
              <a:rPr lang="en-US" dirty="0" smtClean="0"/>
              <a:t> de software é </a:t>
            </a:r>
            <a:r>
              <a:rPr lang="en-US" dirty="0" err="1" smtClean="0"/>
              <a:t>iterativo</a:t>
            </a:r>
            <a:r>
              <a:rPr lang="en-US" dirty="0" smtClean="0"/>
              <a:t> e incremental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único</a:t>
            </a:r>
            <a:r>
              <a:rPr lang="en-US" dirty="0" smtClean="0"/>
              <a:t> release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Reuniões</a:t>
            </a:r>
            <a:r>
              <a:rPr lang="en-US" dirty="0" smtClean="0"/>
              <a:t> de </a:t>
            </a:r>
            <a:r>
              <a:rPr lang="en-US" dirty="0" err="1" smtClean="0"/>
              <a:t>Revisões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Formais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Revisão Técnica Formal é conduzida em uma reunião </a:t>
            </a:r>
          </a:p>
          <a:p>
            <a:r>
              <a:rPr lang="pt-BR" dirty="0" smtClean="0"/>
              <a:t>Sucesso depende de planejamento, controle e cuidados gerais.</a:t>
            </a:r>
          </a:p>
          <a:p>
            <a:r>
              <a:rPr lang="pt-BR" dirty="0" smtClean="0"/>
              <a:t>Foco em uma parte específica (pequena) do software - maior probabilidade de descobrir erros.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Reuniões</a:t>
            </a:r>
            <a:r>
              <a:rPr lang="en-US" dirty="0" smtClean="0"/>
              <a:t> de </a:t>
            </a:r>
            <a:r>
              <a:rPr lang="en-US" dirty="0" err="1" smtClean="0"/>
              <a:t>Revisões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Formais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Espaço de  treinamento possibilitando que os desenvolvedores juniores observem diferentes abordagens de análise, projeto e implementação de software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Reuniões</a:t>
            </a:r>
            <a:r>
              <a:rPr lang="en-US" dirty="0" smtClean="0"/>
              <a:t> de </a:t>
            </a:r>
            <a:r>
              <a:rPr lang="en-US" dirty="0" err="1" smtClean="0"/>
              <a:t>Revisões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Formais</a:t>
            </a:r>
            <a:r>
              <a:rPr lang="en-US" dirty="0" smtClean="0"/>
              <a:t> - </a:t>
            </a:r>
            <a:r>
              <a:rPr lang="en-US" dirty="0" err="1" smtClean="0"/>
              <a:t>diretrizes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Preparar a reunião para durar menos de 2 horas</a:t>
            </a:r>
          </a:p>
          <a:p>
            <a:r>
              <a:rPr lang="pt-BR" dirty="0" smtClean="0"/>
              <a:t>Diretrizes devem ser distribuídas com antecedência</a:t>
            </a:r>
          </a:p>
          <a:p>
            <a:r>
              <a:rPr lang="pt-BR" dirty="0" smtClean="0"/>
              <a:t>Limitar o debate e a refutação</a:t>
            </a:r>
          </a:p>
          <a:p>
            <a:r>
              <a:rPr lang="pt-BR" dirty="0" smtClean="0"/>
              <a:t>Mostrar os problemas, mas não resolver durante a reunião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Reuniões</a:t>
            </a:r>
            <a:r>
              <a:rPr lang="en-US" dirty="0" smtClean="0"/>
              <a:t> de </a:t>
            </a:r>
            <a:r>
              <a:rPr lang="en-US" dirty="0" err="1" smtClean="0"/>
              <a:t>Revisões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Formais</a:t>
            </a:r>
            <a:r>
              <a:rPr lang="en-US" dirty="0" smtClean="0"/>
              <a:t> - </a:t>
            </a:r>
            <a:r>
              <a:rPr lang="en-US" dirty="0" err="1" smtClean="0"/>
              <a:t>diretrizes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Número de participantes deve ser limitado (3 a 5)</a:t>
            </a:r>
          </a:p>
          <a:p>
            <a:pPr lvl="1"/>
            <a:r>
              <a:rPr lang="pt-BR" dirty="0" smtClean="0"/>
              <a:t>Líder</a:t>
            </a:r>
          </a:p>
          <a:p>
            <a:pPr lvl="1"/>
            <a:r>
              <a:rPr lang="pt-BR" dirty="0" smtClean="0"/>
              <a:t>Revisor</a:t>
            </a:r>
          </a:p>
          <a:p>
            <a:pPr lvl="1"/>
            <a:r>
              <a:rPr lang="pt-BR" smtClean="0"/>
              <a:t>Autor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Atribuir tempo para as revisões serem feitas</a:t>
            </a:r>
          </a:p>
          <a:p>
            <a:r>
              <a:rPr lang="pt-BR" dirty="0" smtClean="0"/>
              <a:t>Revisar os documentos, não os autores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r>
              <a:rPr lang="en-US" dirty="0" smtClean="0"/>
              <a:t> com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Estima-se que o custo de descobrir e corrigir um defeito na fase de testes seja de 5 a 100 vezes maior que o custo de descobrir e corrigir o problema durante as atividades de Requisitos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8503373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manual de verificação do documento de requisitos com o objetivo de detectar problemas como</a:t>
            </a:r>
          </a:p>
          <a:p>
            <a:pPr lvl="1"/>
            <a:r>
              <a:rPr lang="pt-BR" dirty="0" smtClean="0"/>
              <a:t>Imprecisões</a:t>
            </a:r>
          </a:p>
          <a:p>
            <a:pPr lvl="1"/>
            <a:r>
              <a:rPr lang="pt-BR" dirty="0" err="1" smtClean="0"/>
              <a:t>Ambiguidade</a:t>
            </a:r>
            <a:endParaRPr lang="pt-BR" dirty="0" smtClean="0"/>
          </a:p>
          <a:p>
            <a:pPr lvl="1"/>
            <a:r>
              <a:rPr lang="pt-BR" dirty="0" smtClean="0"/>
              <a:t>Omissões</a:t>
            </a:r>
          </a:p>
          <a:p>
            <a:pPr lvl="1"/>
            <a:r>
              <a:rPr lang="pt-BR" dirty="0" smtClean="0"/>
              <a:t>Erros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deve ser checado?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Consistência entre requisitos</a:t>
            </a:r>
          </a:p>
          <a:p>
            <a:r>
              <a:rPr lang="pt-BR" dirty="0" smtClean="0"/>
              <a:t>Consistência entre requisitos e o plano de projeto</a:t>
            </a:r>
          </a:p>
          <a:p>
            <a:r>
              <a:rPr lang="pt-BR" dirty="0" smtClean="0"/>
              <a:t>Facilidade de compreensão dos requisitos</a:t>
            </a:r>
          </a:p>
          <a:p>
            <a:r>
              <a:rPr lang="pt-BR" dirty="0" smtClean="0"/>
              <a:t>Facilidade de modificação dos requisitos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 com a linguagem natural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33728"/>
            <a:ext cx="6588150" cy="501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requisitos são consistentes? </a:t>
            </a:r>
          </a:p>
          <a:p>
            <a:r>
              <a:rPr lang="pt-BR" dirty="0" smtClean="0"/>
              <a:t>Os requisitos estão completos?</a:t>
            </a:r>
          </a:p>
          <a:p>
            <a:r>
              <a:rPr lang="pt-BR" dirty="0" smtClean="0"/>
              <a:t>Todos os estados, entradas, produtos e restrições estão descritos pelos requisitos? </a:t>
            </a:r>
          </a:p>
          <a:p>
            <a:r>
              <a:rPr lang="pt-BR" dirty="0" smtClean="0"/>
              <a:t>Os requisitos são realistas?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o cliente pediu pode ser feito? </a:t>
            </a:r>
          </a:p>
          <a:p>
            <a:r>
              <a:rPr lang="pt-BR" dirty="0" smtClean="0"/>
              <a:t>Cada requisito descreve algo que é necessário para o cliente?</a:t>
            </a:r>
          </a:p>
          <a:p>
            <a:r>
              <a:rPr lang="pt-BR" dirty="0" smtClean="0"/>
              <a:t>Os requisitos são rastreáveis? 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necessários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</a:t>
            </a:r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r>
              <a:rPr lang="en-US" dirty="0" smtClean="0"/>
              <a:t> de </a:t>
            </a:r>
            <a:r>
              <a:rPr lang="en-US" dirty="0" err="1" smtClean="0"/>
              <a:t>implementação</a:t>
            </a:r>
            <a:r>
              <a:rPr lang="en-US" dirty="0" smtClean="0"/>
              <a:t>?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únicos</a:t>
            </a:r>
            <a:r>
              <a:rPr lang="en-US" dirty="0" smtClean="0"/>
              <a:t>? (</a:t>
            </a:r>
            <a:r>
              <a:rPr lang="pt-BR" dirty="0" smtClean="0"/>
              <a:t>não deve existir vários  requisitos correspondendo a uma mesma característica ou funcionalidade. </a:t>
            </a:r>
            <a:r>
              <a:rPr lang="en-US" dirty="0" smtClean="0"/>
              <a:t>)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categorizados</a:t>
            </a:r>
            <a:r>
              <a:rPr lang="en-US" dirty="0" smtClean="0"/>
              <a:t> ? (</a:t>
            </a:r>
            <a:r>
              <a:rPr lang="en-US" dirty="0" err="1" smtClean="0"/>
              <a:t>funcionais</a:t>
            </a:r>
            <a:r>
              <a:rPr lang="en-US" dirty="0" smtClean="0"/>
              <a:t>/</a:t>
            </a:r>
            <a:r>
              <a:rPr lang="en-US" dirty="0" err="1" smtClean="0"/>
              <a:t>não-funcionais</a:t>
            </a:r>
            <a:r>
              <a:rPr lang="en-US" dirty="0" smtClean="0"/>
              <a:t>, de </a:t>
            </a:r>
            <a:r>
              <a:rPr lang="en-US" dirty="0" err="1" smtClean="0"/>
              <a:t>domínio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Os </a:t>
            </a:r>
            <a:r>
              <a:rPr lang="en-US" dirty="0" err="1" smtClean="0"/>
              <a:t>requisitos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priorizados</a:t>
            </a:r>
            <a:r>
              <a:rPr lang="en-US" dirty="0" smtClean="0"/>
              <a:t>?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516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do Office</vt:lpstr>
      <vt:lpstr>Revisões Técnicas Formais</vt:lpstr>
      <vt:lpstr>Custo de problemas com software</vt:lpstr>
      <vt:lpstr>Slide 3</vt:lpstr>
      <vt:lpstr>Revisão de requisitos</vt:lpstr>
      <vt:lpstr>O que deve ser checado?</vt:lpstr>
      <vt:lpstr>Problema com a linguagem natural</vt:lpstr>
      <vt:lpstr>Qualidade de requisitos</vt:lpstr>
      <vt:lpstr>Qualidade de requisitos</vt:lpstr>
      <vt:lpstr>Qualidade de requisitos</vt:lpstr>
      <vt:lpstr>Priorização de Requisitos</vt:lpstr>
      <vt:lpstr>Priorização MoSCoW</vt:lpstr>
      <vt:lpstr>Priorização - Números</vt:lpstr>
      <vt:lpstr>Priorização – os 10 mais</vt:lpstr>
      <vt:lpstr>Priorização de Requisitos</vt:lpstr>
      <vt:lpstr>Reuniões de Revisões Técnicas Formais</vt:lpstr>
      <vt:lpstr>Reuniões de Revisões Técnicas Formais</vt:lpstr>
      <vt:lpstr>Reuniões de Revisões Técnicas Formais - diretrizes</vt:lpstr>
      <vt:lpstr>Reuniões de Revisões Técnicas Formais - diretrizes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de Software</dc:title>
  <dc:creator>Michel</dc:creator>
  <cp:lastModifiedBy>Michel</cp:lastModifiedBy>
  <cp:revision>52</cp:revision>
  <dcterms:created xsi:type="dcterms:W3CDTF">2012-11-26T19:18:33Z</dcterms:created>
  <dcterms:modified xsi:type="dcterms:W3CDTF">2023-06-05T13:10:34Z</dcterms:modified>
</cp:coreProperties>
</file>