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28.jpeg" ContentType="image/jpeg"/>
  <Override PartName="/ppt/media/image1.png" ContentType="image/png"/>
  <Override PartName="/ppt/media/image2.png" ContentType="image/png"/>
  <Override PartName="/ppt/media/image5.png" ContentType="image/png"/>
  <Override PartName="/ppt/media/image3.jpeg" ContentType="image/jpeg"/>
  <Override PartName="/ppt/media/image21.png" ContentType="image/png"/>
  <Override PartName="/ppt/media/image6.jpeg" ContentType="image/jpeg"/>
  <Override PartName="/ppt/media/image4.png" ContentType="image/png"/>
  <Override PartName="/ppt/media/image7.png" ContentType="image/png"/>
  <Override PartName="/ppt/media/image8.png" ContentType="image/png"/>
  <Override PartName="/ppt/media/image9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2.png" ContentType="image/png"/>
  <Override PartName="/ppt/media/image19.jpeg" ContentType="image/jpeg"/>
  <Override PartName="/ppt/media/image20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950E2F8-D672-4116-A768-F7E9B7F4DD94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E003FC1-8C03-498E-9451-2D445DC3A71B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Heiti SC Ligh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56367FA-C187-4A27-8F99-3D97A07D780C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Heiti SC Ligh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B221941-EB85-4090-9495-3D910A31F28D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Heiti SC Ligh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D670D97-DB56-4ED1-95D2-52547F695524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Heiti SC Ligh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70510F5-21CA-4CE4-90E3-C13157D8F5E4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Heiti SC Ligh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155F25F-8E91-4F0D-859E-BB89DE5F55D9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Heiti SC Ligh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DA2EB6B-A872-4AF5-9BE9-C0FCB51F3AE5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Heiti SC Ligh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C797B18-FE07-45D7-887A-755C64DF89BC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Heiti SC Ligh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9CCC63D-229E-4C2B-8691-357851A6BB75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Heiti SC Ligh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EFE38B1-8430-4F05-BA51-F7D129741593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Heiti SC Ligh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23A458F-D9CE-4CA5-8953-F514FF39B7EE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Heiti SC Ligh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65C3B24-774D-4B3D-AD8D-D5315B404EA8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Heiti SC Ligh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C618F26-4374-4464-A394-46AB1EDCD554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Heiti SC Ligh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7D72C03-E23D-4A86-A080-FC61A5FF44F8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Heiti SC Ligh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D10CB86-BF53-44F0-99D9-7F6AFF0B9462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Heiti SC Ligh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FF9C3C6-CD31-498E-9FB2-0F904C797219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Heiti SC Ligh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B49922D-EF91-4E17-8D93-D5C628F07B3C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Heiti SC Ligh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E5F8FEB-0D68-4DB4-8F3B-C7D5AD98F5B5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Heiti SC Light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653840" y="5229360"/>
            <a:ext cx="94449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653840" y="5229360"/>
            <a:ext cx="94449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53840" y="5229360"/>
            <a:ext cx="94449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tretch/>
        </p:blipFill>
        <p:spPr>
          <a:xfrm>
            <a:off x="0" y="0"/>
            <a:ext cx="1217880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1" descr=""/>
          <p:cNvPicPr/>
          <p:nvPr/>
        </p:nvPicPr>
        <p:blipFill>
          <a:blip r:embed="rId3"/>
          <a:stretch/>
        </p:blipFill>
        <p:spPr>
          <a:xfrm>
            <a:off x="720" y="1800"/>
            <a:ext cx="12188520" cy="6855840"/>
          </a:xfrm>
          <a:prstGeom prst="rect">
            <a:avLst/>
          </a:prstGeom>
          <a:ln>
            <a:noFill/>
          </a:ln>
        </p:spPr>
      </p:pic>
      <p:pic>
        <p:nvPicPr>
          <p:cNvPr id="2" name="Imagem 7" descr=""/>
          <p:cNvPicPr/>
          <p:nvPr/>
        </p:nvPicPr>
        <p:blipFill>
          <a:blip r:embed="rId4"/>
          <a:stretch/>
        </p:blipFill>
        <p:spPr>
          <a:xfrm>
            <a:off x="0" y="0"/>
            <a:ext cx="12212280" cy="685764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5"/>
          <a:stretch/>
        </p:blipFill>
        <p:spPr>
          <a:xfrm>
            <a:off x="10558800" y="404640"/>
            <a:ext cx="1224000" cy="2768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Clique para editar o formato do texto do título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0606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Clique para editar o formato do texto da estrutura de tópicos</a:t>
            </a:r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2.º nível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3.º nível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4.º nível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" descr=""/>
          <p:cNvPicPr/>
          <p:nvPr/>
        </p:nvPicPr>
        <p:blipFill>
          <a:blip r:embed="rId2"/>
          <a:stretch/>
        </p:blipFill>
        <p:spPr>
          <a:xfrm>
            <a:off x="0" y="0"/>
            <a:ext cx="12178800" cy="6857640"/>
          </a:xfrm>
          <a:prstGeom prst="rect">
            <a:avLst/>
          </a:prstGeom>
          <a:ln>
            <a:noFill/>
          </a:ln>
        </p:spPr>
      </p:pic>
      <p:pic>
        <p:nvPicPr>
          <p:cNvPr id="43" name="Imagem 4" descr=""/>
          <p:cNvPicPr/>
          <p:nvPr/>
        </p:nvPicPr>
        <p:blipFill>
          <a:blip r:embed="rId3"/>
          <a:stretch/>
        </p:blipFill>
        <p:spPr>
          <a:xfrm>
            <a:off x="0" y="360"/>
            <a:ext cx="12212280" cy="685728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404640"/>
            <a:ext cx="9012960" cy="935640"/>
          </a:xfrm>
          <a:prstGeom prst="rect">
            <a:avLst/>
          </a:prstGeom>
        </p:spPr>
        <p:txBody>
          <a:bodyPr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Clique para editar o formato do texto do título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21720" y="1556640"/>
            <a:ext cx="10801440" cy="475164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0606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Clique para editar o formato do texto da estrutura de tópicos</a:t>
            </a:r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2.º nível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3.º nível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4.º nível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5.º nível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6.º nível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7.º nível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" descr=""/>
          <p:cNvPicPr/>
          <p:nvPr/>
        </p:nvPicPr>
        <p:blipFill>
          <a:blip r:embed="rId2"/>
          <a:stretch/>
        </p:blipFill>
        <p:spPr>
          <a:xfrm>
            <a:off x="0" y="0"/>
            <a:ext cx="12178800" cy="6857640"/>
          </a:xfrm>
          <a:prstGeom prst="rect">
            <a:avLst/>
          </a:prstGeom>
          <a:ln>
            <a:noFill/>
          </a:ln>
        </p:spPr>
      </p:pic>
      <p:pic>
        <p:nvPicPr>
          <p:cNvPr id="83" name="Picture 1" descr=""/>
          <p:cNvPicPr/>
          <p:nvPr/>
        </p:nvPicPr>
        <p:blipFill>
          <a:blip r:embed="rId3"/>
          <a:stretch/>
        </p:blipFill>
        <p:spPr>
          <a:xfrm>
            <a:off x="720" y="1800"/>
            <a:ext cx="12188520" cy="6855840"/>
          </a:xfrm>
          <a:prstGeom prst="rect">
            <a:avLst/>
          </a:prstGeom>
          <a:ln>
            <a:noFill/>
          </a:ln>
        </p:spPr>
      </p:pic>
      <p:pic>
        <p:nvPicPr>
          <p:cNvPr id="84" name="Imagem 2" descr=""/>
          <p:cNvPicPr/>
          <p:nvPr/>
        </p:nvPicPr>
        <p:blipFill>
          <a:blip r:embed="rId4"/>
          <a:stretch/>
        </p:blipFill>
        <p:spPr>
          <a:xfrm>
            <a:off x="0" y="0"/>
            <a:ext cx="12212280" cy="685764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53840" y="5229360"/>
            <a:ext cx="94449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15161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OBRIGADO(A)!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pic>
        <p:nvPicPr>
          <p:cNvPr id="86" name="Picture 4" descr=""/>
          <p:cNvPicPr/>
          <p:nvPr/>
        </p:nvPicPr>
        <p:blipFill>
          <a:blip r:embed="rId5"/>
          <a:stretch/>
        </p:blipFill>
        <p:spPr>
          <a:xfrm>
            <a:off x="10414800" y="404640"/>
            <a:ext cx="1368000" cy="309600"/>
          </a:xfrm>
          <a:prstGeom prst="rect">
            <a:avLst/>
          </a:prstGeom>
          <a:ln>
            <a:noFill/>
          </a:ln>
        </p:spPr>
      </p:pic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0606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Clique para editar o formato do texto da estrutura de tópicos</a:t>
            </a:r>
            <a:endParaRPr b="0" lang="en-US" sz="2400" spc="-1" strike="noStrike">
              <a:solidFill>
                <a:srgbClr val="60606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2.º nível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3.º nível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4.º nível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hyperlink" Target="https://origamid.com/projetos/flexbox-guia-completo/" TargetMode="External"/><Relationship Id="rId4" Type="http://schemas.openxmlformats.org/officeDocument/2006/relationships/hyperlink" Target="https://tableless.com.br/flexbox-organizando-seu-layout/" TargetMode="External"/><Relationship Id="rId5" Type="http://schemas.openxmlformats.org/officeDocument/2006/relationships/hyperlink" Target="https://developer.mozilla.org/pt-BR/docs/CSS/Usando_caixas_flexiveis_css" TargetMode="Externa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654080" y="5589360"/>
            <a:ext cx="3600000" cy="854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NEOTALKS - 3ª EDIÇÃO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m 6" descr=""/>
          <p:cNvPicPr/>
          <p:nvPr/>
        </p:nvPicPr>
        <p:blipFill>
          <a:blip r:embed="rId1"/>
          <a:stretch/>
        </p:blipFill>
        <p:spPr>
          <a:xfrm>
            <a:off x="0" y="0"/>
            <a:ext cx="12286800" cy="6857640"/>
          </a:xfrm>
          <a:prstGeom prst="rect">
            <a:avLst/>
          </a:prstGeom>
          <a:ln>
            <a:noFill/>
          </a:ln>
        </p:spPr>
      </p:pic>
      <p:pic>
        <p:nvPicPr>
          <p:cNvPr id="167" name="Imagem 1" descr=""/>
          <p:cNvPicPr/>
          <p:nvPr/>
        </p:nvPicPr>
        <p:blipFill>
          <a:blip r:embed="rId2"/>
          <a:stretch/>
        </p:blipFill>
        <p:spPr>
          <a:xfrm>
            <a:off x="3286080" y="1643040"/>
            <a:ext cx="5714640" cy="357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m 6" descr=""/>
          <p:cNvPicPr/>
          <p:nvPr/>
        </p:nvPicPr>
        <p:blipFill>
          <a:blip r:embed="rId1"/>
          <a:stretch/>
        </p:blipFill>
        <p:spPr>
          <a:xfrm>
            <a:off x="0" y="0"/>
            <a:ext cx="12286800" cy="685764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765720" y="2730960"/>
            <a:ext cx="4680000" cy="3701160"/>
          </a:xfrm>
          <a:prstGeom prst="rect">
            <a:avLst/>
          </a:prstGeom>
          <a:solidFill>
            <a:schemeClr val="bg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1390320" y="2940120"/>
            <a:ext cx="3431520" cy="33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53338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#parent {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53338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position: relative;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53338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}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53338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#child {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position: absolute;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top: 50%;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left: 50%;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height: 30%;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width: 50%;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margin: -15% 0 0 -25%;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53338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}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958440" y="2730960"/>
            <a:ext cx="4680000" cy="3706920"/>
          </a:xfrm>
          <a:prstGeom prst="rect">
            <a:avLst/>
          </a:prstGeom>
          <a:solidFill>
            <a:schemeClr val="bg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"/>
          <p:cNvSpPr/>
          <p:nvPr/>
        </p:nvSpPr>
        <p:spPr>
          <a:xfrm>
            <a:off x="7827840" y="2931480"/>
            <a:ext cx="3148200" cy="152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53338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#parent {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53338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display: flex;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align-items:center;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Justify-content:center;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53338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}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1966680" y="2207880"/>
            <a:ext cx="22780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CSS Normal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3142080" y="697320"/>
            <a:ext cx="6336360" cy="1422720"/>
          </a:xfrm>
          <a:prstGeom prst="rect">
            <a:avLst/>
          </a:prstGeom>
          <a:solidFill>
            <a:schemeClr val="bg2">
              <a:lumMod val="10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7"/>
          <p:cNvSpPr/>
          <p:nvPr/>
        </p:nvSpPr>
        <p:spPr>
          <a:xfrm>
            <a:off x="8590680" y="2185560"/>
            <a:ext cx="1566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FlexBox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4067280" y="966960"/>
            <a:ext cx="5138640" cy="9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53338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&lt;div </a:t>
            </a: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id="parent"&gt;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    </a:t>
            </a:r>
            <a:r>
              <a:rPr b="0" lang="pt-BR" sz="2000" spc="-1" strike="noStrike">
                <a:solidFill>
                  <a:srgbClr val="f53338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&lt;div </a:t>
            </a: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id="child"&gt;Content here </a:t>
            </a:r>
            <a:r>
              <a:rPr b="0" lang="pt-BR" sz="2000" spc="-1" strike="noStrike">
                <a:solidFill>
                  <a:srgbClr val="f53338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&lt;/div&gt;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53338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&lt;/div&gt;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5725800" y="116640"/>
            <a:ext cx="1168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HTML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m 6" descr=""/>
          <p:cNvPicPr/>
          <p:nvPr/>
        </p:nvPicPr>
        <p:blipFill>
          <a:blip r:embed="rId1"/>
          <a:stretch/>
        </p:blipFill>
        <p:spPr>
          <a:xfrm>
            <a:off x="0" y="0"/>
            <a:ext cx="12286800" cy="6857640"/>
          </a:xfrm>
          <a:prstGeom prst="rect">
            <a:avLst/>
          </a:prstGeom>
          <a:ln>
            <a:noFill/>
          </a:ln>
        </p:spPr>
      </p:pic>
      <p:pic>
        <p:nvPicPr>
          <p:cNvPr id="179" name="Imagem 3" descr=""/>
          <p:cNvPicPr/>
          <p:nvPr/>
        </p:nvPicPr>
        <p:blipFill>
          <a:blip r:embed="rId2"/>
          <a:stretch/>
        </p:blipFill>
        <p:spPr>
          <a:xfrm>
            <a:off x="3705120" y="2099160"/>
            <a:ext cx="4876560" cy="4876560"/>
          </a:xfrm>
          <a:prstGeom prst="rect">
            <a:avLst/>
          </a:prstGeom>
          <a:ln>
            <a:noFill/>
          </a:ln>
        </p:spPr>
      </p:pic>
      <p:sp>
        <p:nvSpPr>
          <p:cNvPr id="180" name="CustomShape 1"/>
          <p:cNvSpPr/>
          <p:nvPr/>
        </p:nvSpPr>
        <p:spPr>
          <a:xfrm>
            <a:off x="0" y="-27360"/>
            <a:ext cx="12286800" cy="6918480"/>
          </a:xfrm>
          <a:prstGeom prst="rect">
            <a:avLst/>
          </a:prstGeom>
          <a:solidFill>
            <a:srgbClr val="7030a0">
              <a:alpha val="62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TextShape 2"/>
          <p:cNvSpPr txBox="1"/>
          <p:nvPr/>
        </p:nvSpPr>
        <p:spPr>
          <a:xfrm>
            <a:off x="4438080" y="332640"/>
            <a:ext cx="3706560" cy="2167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Como 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utilizar ?</a:t>
            </a:r>
            <a:endParaRPr b="0" lang="en-US" sz="7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m 6" descr=""/>
          <p:cNvPicPr/>
          <p:nvPr/>
        </p:nvPicPr>
        <p:blipFill>
          <a:blip r:embed="rId1"/>
          <a:stretch/>
        </p:blipFill>
        <p:spPr>
          <a:xfrm>
            <a:off x="0" y="0"/>
            <a:ext cx="12286800" cy="6857640"/>
          </a:xfrm>
          <a:prstGeom prst="rect">
            <a:avLst/>
          </a:prstGeom>
          <a:ln>
            <a:noFill/>
          </a:ln>
        </p:spPr>
      </p:pic>
      <p:sp>
        <p:nvSpPr>
          <p:cNvPr id="183" name="TextShape 1"/>
          <p:cNvSpPr txBox="1"/>
          <p:nvPr/>
        </p:nvSpPr>
        <p:spPr>
          <a:xfrm>
            <a:off x="2795040" y="1881000"/>
            <a:ext cx="6696360" cy="3096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Flex-container</a:t>
            </a:r>
            <a:br/>
            <a:r>
              <a:rPr b="0" lang="en-US" sz="6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&amp;&amp;</a:t>
            </a:r>
            <a:br/>
            <a:r>
              <a:rPr b="1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Flex-item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m 6" descr=""/>
          <p:cNvPicPr/>
          <p:nvPr/>
        </p:nvPicPr>
        <p:blipFill>
          <a:blip r:embed="rId1"/>
          <a:stretch/>
        </p:blipFill>
        <p:spPr>
          <a:xfrm>
            <a:off x="0" y="0"/>
            <a:ext cx="12308760" cy="6857640"/>
          </a:xfrm>
          <a:prstGeom prst="rect">
            <a:avLst/>
          </a:prstGeom>
          <a:ln>
            <a:noFill/>
          </a:ln>
        </p:spPr>
      </p:pic>
      <p:sp>
        <p:nvSpPr>
          <p:cNvPr id="185" name="TextShape 1"/>
          <p:cNvSpPr txBox="1"/>
          <p:nvPr/>
        </p:nvSpPr>
        <p:spPr>
          <a:xfrm>
            <a:off x="2806200" y="672480"/>
            <a:ext cx="6696360" cy="89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Flex-container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960000" y="1727640"/>
            <a:ext cx="5665680" cy="48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343080" indent="-342720">
              <a:lnSpc>
                <a:spcPct val="2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1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Display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1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Flex-direction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1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Flex-wrap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1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Justify-content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1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Align-items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454440" y="2277000"/>
            <a:ext cx="324000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>
            <a:off x="4798440" y="3811320"/>
            <a:ext cx="309600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m 6" descr=""/>
          <p:cNvPicPr/>
          <p:nvPr/>
        </p:nvPicPr>
        <p:blipFill>
          <a:blip r:embed="rId1"/>
          <a:stretch/>
        </p:blipFill>
        <p:spPr>
          <a:xfrm>
            <a:off x="0" y="0"/>
            <a:ext cx="12308760" cy="6857640"/>
          </a:xfrm>
          <a:prstGeom prst="rect">
            <a:avLst/>
          </a:prstGeom>
          <a:ln>
            <a:noFill/>
          </a:ln>
        </p:spPr>
      </p:pic>
      <p:sp>
        <p:nvSpPr>
          <p:cNvPr id="190" name="CustomShape 1"/>
          <p:cNvSpPr/>
          <p:nvPr/>
        </p:nvSpPr>
        <p:spPr>
          <a:xfrm>
            <a:off x="5182560" y="2133000"/>
            <a:ext cx="1944000" cy="21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343080" indent="-342720">
              <a:lnSpc>
                <a:spcPct val="2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1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Order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1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Align-self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1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Flex-grow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6454440" y="2277000"/>
            <a:ext cx="324000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2806200" y="672480"/>
            <a:ext cx="669636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Flex-item</a:t>
            </a:r>
            <a:endParaRPr b="0" lang="pt-BR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Imagem 6" descr=""/>
          <p:cNvPicPr/>
          <p:nvPr/>
        </p:nvPicPr>
        <p:blipFill>
          <a:blip r:embed="rId1"/>
          <a:stretch/>
        </p:blipFill>
        <p:spPr>
          <a:xfrm>
            <a:off x="0" y="0"/>
            <a:ext cx="12286800" cy="6857640"/>
          </a:xfrm>
          <a:prstGeom prst="rect">
            <a:avLst/>
          </a:prstGeom>
          <a:ln>
            <a:noFill/>
          </a:ln>
        </p:spPr>
      </p:pic>
      <p:pic>
        <p:nvPicPr>
          <p:cNvPr id="194" name="Imagem 3" descr=""/>
          <p:cNvPicPr/>
          <p:nvPr/>
        </p:nvPicPr>
        <p:blipFill>
          <a:blip r:embed="rId2"/>
          <a:stretch/>
        </p:blipFill>
        <p:spPr>
          <a:xfrm>
            <a:off x="3705120" y="2099160"/>
            <a:ext cx="4876560" cy="4876560"/>
          </a:xfrm>
          <a:prstGeom prst="rect">
            <a:avLst/>
          </a:prstGeom>
          <a:ln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0" y="-27360"/>
            <a:ext cx="12286800" cy="6918480"/>
          </a:xfrm>
          <a:prstGeom prst="rect">
            <a:avLst/>
          </a:prstGeom>
          <a:solidFill>
            <a:srgbClr val="00ff99">
              <a:alpha val="62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TextShape 2"/>
          <p:cNvSpPr txBox="1"/>
          <p:nvPr/>
        </p:nvSpPr>
        <p:spPr>
          <a:xfrm>
            <a:off x="2831040" y="711000"/>
            <a:ext cx="662436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Compatibilidade</a:t>
            </a:r>
            <a:endParaRPr b="0" lang="en-US" sz="7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Imagem 6" descr=""/>
          <p:cNvPicPr/>
          <p:nvPr/>
        </p:nvPicPr>
        <p:blipFill>
          <a:blip r:embed="rId1"/>
          <a:stretch/>
        </p:blipFill>
        <p:spPr>
          <a:xfrm>
            <a:off x="0" y="0"/>
            <a:ext cx="12308760" cy="6857640"/>
          </a:xfrm>
          <a:prstGeom prst="rect">
            <a:avLst/>
          </a:prstGeom>
          <a:ln>
            <a:noFill/>
          </a:ln>
        </p:spPr>
      </p:pic>
      <p:pic>
        <p:nvPicPr>
          <p:cNvPr id="198" name="Imagem 2" descr=""/>
          <p:cNvPicPr/>
          <p:nvPr/>
        </p:nvPicPr>
        <p:blipFill>
          <a:blip r:embed="rId2"/>
          <a:stretch/>
        </p:blipFill>
        <p:spPr>
          <a:xfrm>
            <a:off x="1170000" y="2637000"/>
            <a:ext cx="1605600" cy="1635480"/>
          </a:xfrm>
          <a:prstGeom prst="rect">
            <a:avLst/>
          </a:prstGeom>
          <a:ln>
            <a:noFill/>
          </a:ln>
        </p:spPr>
      </p:pic>
      <p:pic>
        <p:nvPicPr>
          <p:cNvPr id="199" name="Imagem 3" descr=""/>
          <p:cNvPicPr/>
          <p:nvPr/>
        </p:nvPicPr>
        <p:blipFill>
          <a:blip r:embed="rId3"/>
          <a:stretch/>
        </p:blipFill>
        <p:spPr>
          <a:xfrm>
            <a:off x="3114000" y="2637000"/>
            <a:ext cx="1633320" cy="1633320"/>
          </a:xfrm>
          <a:prstGeom prst="rect">
            <a:avLst/>
          </a:prstGeom>
          <a:ln>
            <a:noFill/>
          </a:ln>
        </p:spPr>
      </p:pic>
      <p:pic>
        <p:nvPicPr>
          <p:cNvPr id="200" name="Imagem 4" descr=""/>
          <p:cNvPicPr/>
          <p:nvPr/>
        </p:nvPicPr>
        <p:blipFill>
          <a:blip r:embed="rId4"/>
          <a:stretch/>
        </p:blipFill>
        <p:spPr>
          <a:xfrm>
            <a:off x="5086440" y="2637000"/>
            <a:ext cx="1648800" cy="1648800"/>
          </a:xfrm>
          <a:prstGeom prst="rect">
            <a:avLst/>
          </a:prstGeom>
          <a:ln>
            <a:noFill/>
          </a:ln>
        </p:spPr>
      </p:pic>
      <p:pic>
        <p:nvPicPr>
          <p:cNvPr id="201" name="Imagem 5" descr=""/>
          <p:cNvPicPr/>
          <p:nvPr/>
        </p:nvPicPr>
        <p:blipFill>
          <a:blip r:embed="rId5"/>
          <a:stretch/>
        </p:blipFill>
        <p:spPr>
          <a:xfrm>
            <a:off x="9041400" y="2325600"/>
            <a:ext cx="1944720" cy="1944720"/>
          </a:xfrm>
          <a:prstGeom prst="rect">
            <a:avLst/>
          </a:prstGeom>
          <a:ln>
            <a:noFill/>
          </a:ln>
        </p:spPr>
      </p:pic>
      <p:pic>
        <p:nvPicPr>
          <p:cNvPr id="202" name="Imagem 7" descr=""/>
          <p:cNvPicPr/>
          <p:nvPr/>
        </p:nvPicPr>
        <p:blipFill>
          <a:blip r:embed="rId6"/>
          <a:stretch/>
        </p:blipFill>
        <p:spPr>
          <a:xfrm>
            <a:off x="7074000" y="2416680"/>
            <a:ext cx="1858680" cy="1858680"/>
          </a:xfrm>
          <a:prstGeom prst="rect">
            <a:avLst/>
          </a:prstGeom>
          <a:ln>
            <a:noFill/>
          </a:ln>
        </p:spPr>
      </p:pic>
      <p:pic>
        <p:nvPicPr>
          <p:cNvPr id="203" name="Imagem 23" descr=""/>
          <p:cNvPicPr/>
          <p:nvPr/>
        </p:nvPicPr>
        <p:blipFill>
          <a:blip r:embed="rId7"/>
          <a:stretch/>
        </p:blipFill>
        <p:spPr>
          <a:xfrm>
            <a:off x="10114200" y="3141000"/>
            <a:ext cx="1499040" cy="149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m 6" descr=""/>
          <p:cNvPicPr/>
          <p:nvPr/>
        </p:nvPicPr>
        <p:blipFill>
          <a:blip r:embed="rId1"/>
          <a:stretch/>
        </p:blipFill>
        <p:spPr>
          <a:xfrm>
            <a:off x="21960" y="0"/>
            <a:ext cx="12286800" cy="6857640"/>
          </a:xfrm>
          <a:prstGeom prst="rect">
            <a:avLst/>
          </a:prstGeom>
          <a:ln>
            <a:noFill/>
          </a:ln>
        </p:spPr>
      </p:pic>
      <p:pic>
        <p:nvPicPr>
          <p:cNvPr id="205" name="Imagem 1" descr=""/>
          <p:cNvPicPr/>
          <p:nvPr/>
        </p:nvPicPr>
        <p:blipFill>
          <a:blip r:embed="rId2"/>
          <a:stretch/>
        </p:blipFill>
        <p:spPr>
          <a:xfrm>
            <a:off x="0" y="0"/>
            <a:ext cx="12308760" cy="6857640"/>
          </a:xfrm>
          <a:prstGeom prst="rect">
            <a:avLst/>
          </a:prstGeom>
          <a:ln>
            <a:noFill/>
          </a:ln>
        </p:spPr>
      </p:pic>
      <p:sp>
        <p:nvSpPr>
          <p:cNvPr id="206" name="CustomShape 1"/>
          <p:cNvSpPr/>
          <p:nvPr/>
        </p:nvSpPr>
        <p:spPr>
          <a:xfrm>
            <a:off x="0" y="0"/>
            <a:ext cx="12308760" cy="6857640"/>
          </a:xfrm>
          <a:prstGeom prst="rect">
            <a:avLst/>
          </a:prstGeom>
          <a:solidFill>
            <a:srgbClr val="170420">
              <a:alpha val="84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Vamos Codar!</a:t>
            </a:r>
            <a:endParaRPr b="0" lang="pt-BR" sz="7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  <a:ea typeface="Roboto Slab"/>
              </a:rPr>
              <a:t></a:t>
            </a:r>
            <a:endParaRPr b="0" lang="pt-BR" sz="7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m 6" descr=""/>
          <p:cNvPicPr/>
          <p:nvPr/>
        </p:nvPicPr>
        <p:blipFill>
          <a:blip r:embed="rId1"/>
          <a:stretch/>
        </p:blipFill>
        <p:spPr>
          <a:xfrm>
            <a:off x="21960" y="0"/>
            <a:ext cx="12286800" cy="6857640"/>
          </a:xfrm>
          <a:prstGeom prst="rect">
            <a:avLst/>
          </a:prstGeom>
          <a:ln>
            <a:noFill/>
          </a:ln>
        </p:spPr>
      </p:pic>
      <p:pic>
        <p:nvPicPr>
          <p:cNvPr id="208" name="Imagem 1" descr=""/>
          <p:cNvPicPr/>
          <p:nvPr/>
        </p:nvPicPr>
        <p:blipFill>
          <a:blip r:embed="rId2"/>
          <a:stretch/>
        </p:blipFill>
        <p:spPr>
          <a:xfrm>
            <a:off x="0" y="0"/>
            <a:ext cx="12308760" cy="6857640"/>
          </a:xfrm>
          <a:prstGeom prst="rect">
            <a:avLst/>
          </a:prstGeom>
          <a:ln>
            <a:noFill/>
          </a:ln>
        </p:spPr>
      </p:pic>
      <p:sp>
        <p:nvSpPr>
          <p:cNvPr id="209" name="CustomShape 1"/>
          <p:cNvSpPr/>
          <p:nvPr/>
        </p:nvSpPr>
        <p:spPr>
          <a:xfrm>
            <a:off x="0" y="0"/>
            <a:ext cx="12308760" cy="6857640"/>
          </a:xfrm>
          <a:prstGeom prst="rect">
            <a:avLst/>
          </a:prstGeom>
          <a:solidFill>
            <a:srgbClr val="170420">
              <a:alpha val="84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TextShape 2"/>
          <p:cNvSpPr txBox="1"/>
          <p:nvPr/>
        </p:nvSpPr>
        <p:spPr>
          <a:xfrm>
            <a:off x="2795040" y="260640"/>
            <a:ext cx="6696360" cy="89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Referências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2278080" y="2317320"/>
            <a:ext cx="7992360" cy="33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2400" spc="-1" strike="noStrike" u="sng">
                <a:solidFill>
                  <a:srgbClr val="b3000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  <a:hlinkClick r:id="rId3"/>
              </a:rPr>
              <a:t>https://origamid.com/projetos/flexbox-guia-completo/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400" spc="-1" strike="noStrike" u="sng">
                <a:solidFill>
                  <a:srgbClr val="b3000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  <a:hlinkClick r:id="rId4"/>
              </a:rPr>
              <a:t>https://tableless.com.br/flexbox-organizando-seu-layout/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400" spc="-1" strike="noStrike" u="sng">
                <a:solidFill>
                  <a:srgbClr val="b30000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  <a:hlinkClick r:id="rId5"/>
              </a:rPr>
              <a:t>https://developer.mozilla.org/pt-BR/docs/CSS/Usando_caixas_flexiveis_css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Espaço Reservado para Conteúdo 3" descr=""/>
          <p:cNvPicPr/>
          <p:nvPr/>
        </p:nvPicPr>
        <p:blipFill>
          <a:blip r:embed="rId1"/>
          <a:stretch/>
        </p:blipFill>
        <p:spPr>
          <a:xfrm>
            <a:off x="-30600" y="0"/>
            <a:ext cx="12286800" cy="7617600"/>
          </a:xfrm>
          <a:prstGeom prst="rect">
            <a:avLst/>
          </a:prstGeom>
          <a:ln>
            <a:noFill/>
          </a:ln>
        </p:spPr>
      </p:pic>
      <p:sp>
        <p:nvSpPr>
          <p:cNvPr id="131" name="TextShape 1"/>
          <p:cNvSpPr txBox="1"/>
          <p:nvPr/>
        </p:nvSpPr>
        <p:spPr>
          <a:xfrm>
            <a:off x="1918080" y="1989000"/>
            <a:ext cx="9012960" cy="2376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FlexBox </a:t>
            </a:r>
            <a:br/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na Prática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615680" y="5301360"/>
            <a:ext cx="94449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15161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OBRIGADO!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m 6" descr=""/>
          <p:cNvPicPr/>
          <p:nvPr/>
        </p:nvPicPr>
        <p:blipFill>
          <a:blip r:embed="rId1"/>
          <a:stretch/>
        </p:blipFill>
        <p:spPr>
          <a:xfrm>
            <a:off x="0" y="0"/>
            <a:ext cx="12286800" cy="6857640"/>
          </a:xfrm>
          <a:prstGeom prst="rect">
            <a:avLst/>
          </a:prstGeom>
          <a:ln>
            <a:noFill/>
          </a:ln>
        </p:spPr>
      </p:pic>
      <p:sp>
        <p:nvSpPr>
          <p:cNvPr id="133" name="TextShape 1"/>
          <p:cNvSpPr txBox="1"/>
          <p:nvPr/>
        </p:nvSpPr>
        <p:spPr>
          <a:xfrm>
            <a:off x="5374440" y="1481040"/>
            <a:ext cx="5803560" cy="1367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Lucas 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Cercal</a:t>
            </a:r>
            <a:br/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Desenvolvedor Front-End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pic>
        <p:nvPicPr>
          <p:cNvPr id="134" name="Imagem 11" descr=""/>
          <p:cNvPicPr/>
          <p:nvPr/>
        </p:nvPicPr>
        <p:blipFill>
          <a:blip r:embed="rId2"/>
          <a:stretch/>
        </p:blipFill>
        <p:spPr>
          <a:xfrm>
            <a:off x="1053720" y="1522800"/>
            <a:ext cx="3809520" cy="380952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135" name="Imagem 12" descr=""/>
          <p:cNvPicPr/>
          <p:nvPr/>
        </p:nvPicPr>
        <p:blipFill>
          <a:blip r:embed="rId3"/>
          <a:stretch/>
        </p:blipFill>
        <p:spPr>
          <a:xfrm>
            <a:off x="9347040" y="3768840"/>
            <a:ext cx="1563480" cy="1563480"/>
          </a:xfrm>
          <a:prstGeom prst="rect">
            <a:avLst/>
          </a:prstGeom>
          <a:ln>
            <a:noFill/>
          </a:ln>
        </p:spPr>
      </p:pic>
      <p:pic>
        <p:nvPicPr>
          <p:cNvPr id="136" name="Imagem 13" descr=""/>
          <p:cNvPicPr/>
          <p:nvPr/>
        </p:nvPicPr>
        <p:blipFill>
          <a:blip r:embed="rId4"/>
          <a:stretch/>
        </p:blipFill>
        <p:spPr>
          <a:xfrm>
            <a:off x="7136640" y="3569040"/>
            <a:ext cx="2077920" cy="2077920"/>
          </a:xfrm>
          <a:prstGeom prst="rect">
            <a:avLst/>
          </a:prstGeom>
          <a:ln>
            <a:noFill/>
          </a:ln>
        </p:spPr>
      </p:pic>
      <p:pic>
        <p:nvPicPr>
          <p:cNvPr id="137" name="Imagem 14" descr=""/>
          <p:cNvPicPr/>
          <p:nvPr/>
        </p:nvPicPr>
        <p:blipFill>
          <a:blip r:embed="rId5"/>
          <a:stretch/>
        </p:blipFill>
        <p:spPr>
          <a:xfrm>
            <a:off x="5221800" y="3484080"/>
            <a:ext cx="2057040" cy="213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m 6" descr=""/>
          <p:cNvPicPr/>
          <p:nvPr/>
        </p:nvPicPr>
        <p:blipFill>
          <a:blip r:embed="rId1"/>
          <a:stretch/>
        </p:blipFill>
        <p:spPr>
          <a:xfrm>
            <a:off x="0" y="0"/>
            <a:ext cx="12286800" cy="6857640"/>
          </a:xfrm>
          <a:prstGeom prst="rect">
            <a:avLst/>
          </a:prstGeom>
          <a:ln>
            <a:noFill/>
          </a:ln>
        </p:spPr>
      </p:pic>
      <p:sp>
        <p:nvSpPr>
          <p:cNvPr id="139" name="TextShape 1"/>
          <p:cNvSpPr txBox="1"/>
          <p:nvPr/>
        </p:nvSpPr>
        <p:spPr>
          <a:xfrm>
            <a:off x="765720" y="188640"/>
            <a:ext cx="3024000" cy="1007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Agenda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83720" y="1432440"/>
            <a:ext cx="3816000" cy="37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O que é Flexbox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Porque utilizar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Como utilizar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Compatibilidade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Referências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m 6" descr=""/>
          <p:cNvPicPr/>
          <p:nvPr/>
        </p:nvPicPr>
        <p:blipFill>
          <a:blip r:embed="rId1"/>
          <a:stretch/>
        </p:blipFill>
        <p:spPr>
          <a:xfrm>
            <a:off x="0" y="0"/>
            <a:ext cx="12286800" cy="6857640"/>
          </a:xfrm>
          <a:prstGeom prst="rect">
            <a:avLst/>
          </a:prstGeom>
          <a:ln>
            <a:noFill/>
          </a:ln>
        </p:spPr>
      </p:pic>
      <p:pic>
        <p:nvPicPr>
          <p:cNvPr id="142" name="Imagem 1" descr=""/>
          <p:cNvPicPr/>
          <p:nvPr/>
        </p:nvPicPr>
        <p:blipFill>
          <a:blip r:embed="rId2"/>
          <a:stretch/>
        </p:blipFill>
        <p:spPr>
          <a:xfrm>
            <a:off x="2934000" y="1626480"/>
            <a:ext cx="6418440" cy="360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m 6" descr=""/>
          <p:cNvPicPr/>
          <p:nvPr/>
        </p:nvPicPr>
        <p:blipFill>
          <a:blip r:embed="rId1"/>
          <a:stretch/>
        </p:blipFill>
        <p:spPr>
          <a:xfrm>
            <a:off x="0" y="0"/>
            <a:ext cx="12286800" cy="6857640"/>
          </a:xfrm>
          <a:prstGeom prst="rect">
            <a:avLst/>
          </a:prstGeom>
          <a:ln>
            <a:noFill/>
          </a:ln>
        </p:spPr>
      </p:pic>
      <p:pic>
        <p:nvPicPr>
          <p:cNvPr id="144" name="Imagem 3" descr=""/>
          <p:cNvPicPr/>
          <p:nvPr/>
        </p:nvPicPr>
        <p:blipFill>
          <a:blip r:embed="rId2"/>
          <a:stretch/>
        </p:blipFill>
        <p:spPr>
          <a:xfrm>
            <a:off x="3705120" y="2099160"/>
            <a:ext cx="4876560" cy="487656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0" y="-27360"/>
            <a:ext cx="12286800" cy="6918480"/>
          </a:xfrm>
          <a:prstGeom prst="rect">
            <a:avLst/>
          </a:prstGeom>
          <a:solidFill>
            <a:srgbClr val="00b0f0">
              <a:alpha val="62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TextShape 2"/>
          <p:cNvSpPr txBox="1"/>
          <p:nvPr/>
        </p:nvSpPr>
        <p:spPr>
          <a:xfrm>
            <a:off x="4582080" y="332640"/>
            <a:ext cx="3706560" cy="2167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O que é </a:t>
            </a:r>
            <a:br/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FlexBox</a:t>
            </a: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 ?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m 6" descr=""/>
          <p:cNvPicPr/>
          <p:nvPr/>
        </p:nvPicPr>
        <p:blipFill>
          <a:blip r:embed="rId1"/>
          <a:stretch/>
        </p:blipFill>
        <p:spPr>
          <a:xfrm>
            <a:off x="0" y="0"/>
            <a:ext cx="12286800" cy="685764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2558160" y="1337400"/>
            <a:ext cx="7148520" cy="422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m 6" descr=""/>
          <p:cNvPicPr/>
          <p:nvPr/>
        </p:nvPicPr>
        <p:blipFill>
          <a:blip r:embed="rId1"/>
          <a:stretch/>
        </p:blipFill>
        <p:spPr>
          <a:xfrm>
            <a:off x="0" y="0"/>
            <a:ext cx="12286800" cy="6857640"/>
          </a:xfrm>
          <a:prstGeom prst="rect">
            <a:avLst/>
          </a:prstGeom>
          <a:ln>
            <a:noFill/>
          </a:ln>
        </p:spPr>
      </p:pic>
      <p:pic>
        <p:nvPicPr>
          <p:cNvPr id="150" name="Imagem 3" descr=""/>
          <p:cNvPicPr/>
          <p:nvPr/>
        </p:nvPicPr>
        <p:blipFill>
          <a:blip r:embed="rId2"/>
          <a:stretch/>
        </p:blipFill>
        <p:spPr>
          <a:xfrm>
            <a:off x="3705120" y="2099160"/>
            <a:ext cx="4876560" cy="4876560"/>
          </a:xfrm>
          <a:prstGeom prst="rect">
            <a:avLst/>
          </a:prstGeom>
          <a:ln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0" y="-27360"/>
            <a:ext cx="12286800" cy="6918480"/>
          </a:xfrm>
          <a:prstGeom prst="rect">
            <a:avLst/>
          </a:prstGeom>
          <a:solidFill>
            <a:srgbClr val="f28619">
              <a:alpha val="62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TextShape 2"/>
          <p:cNvSpPr txBox="1"/>
          <p:nvPr/>
        </p:nvSpPr>
        <p:spPr>
          <a:xfrm>
            <a:off x="4438080" y="332640"/>
            <a:ext cx="3706560" cy="2167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Porque </a:t>
            </a: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utilizar ?</a:t>
            </a:r>
            <a:endParaRPr b="0" lang="en-US" sz="7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m 6" descr=""/>
          <p:cNvPicPr/>
          <p:nvPr/>
        </p:nvPicPr>
        <p:blipFill>
          <a:blip r:embed="rId1"/>
          <a:stretch/>
        </p:blipFill>
        <p:spPr>
          <a:xfrm>
            <a:off x="0" y="0"/>
            <a:ext cx="12286800" cy="685764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1341720" y="908640"/>
            <a:ext cx="887760" cy="887760"/>
          </a:xfrm>
          <a:prstGeom prst="ellipse">
            <a:avLst/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1341720" y="2169360"/>
            <a:ext cx="887760" cy="887760"/>
          </a:xfrm>
          <a:prstGeom prst="ellipse">
            <a:avLst/>
          </a:prstGeom>
          <a:solidFill>
            <a:srgbClr val="ff5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1341720" y="4842720"/>
            <a:ext cx="887760" cy="887760"/>
          </a:xfrm>
          <a:prstGeom prst="ellipse">
            <a:avLst/>
          </a:prstGeom>
          <a:solidFill>
            <a:srgbClr val="ffff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4"/>
          <p:cNvSpPr/>
          <p:nvPr/>
        </p:nvSpPr>
        <p:spPr>
          <a:xfrm>
            <a:off x="1341720" y="3559320"/>
            <a:ext cx="887760" cy="887760"/>
          </a:xfrm>
          <a:prstGeom prst="ellipse">
            <a:avLst/>
          </a:prstGeom>
          <a:solidFill>
            <a:srgbClr val="00b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5"/>
          <p:cNvSpPr/>
          <p:nvPr/>
        </p:nvSpPr>
        <p:spPr>
          <a:xfrm>
            <a:off x="1558080" y="968040"/>
            <a:ext cx="43164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Heiti SC Light"/>
              </a:rPr>
              <a:t>1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1558080" y="2210760"/>
            <a:ext cx="4197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Heiti SC Light"/>
              </a:rPr>
              <a:t>2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1523160" y="3569760"/>
            <a:ext cx="4197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Heiti SC Light"/>
              </a:rPr>
              <a:t>3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8"/>
          <p:cNvSpPr/>
          <p:nvPr/>
        </p:nvSpPr>
        <p:spPr>
          <a:xfrm>
            <a:off x="1523160" y="4902120"/>
            <a:ext cx="4197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Heiti SC Light"/>
              </a:rPr>
              <a:t>4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9"/>
          <p:cNvSpPr/>
          <p:nvPr/>
        </p:nvSpPr>
        <p:spPr>
          <a:xfrm>
            <a:off x="2473200" y="1060560"/>
            <a:ext cx="7608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Ordenar elementos com CSS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0"/>
          <p:cNvSpPr/>
          <p:nvPr/>
        </p:nvSpPr>
        <p:spPr>
          <a:xfrm>
            <a:off x="2446200" y="2297160"/>
            <a:ext cx="76082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Alterar direção de fluxo no container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1"/>
          <p:cNvSpPr/>
          <p:nvPr/>
        </p:nvSpPr>
        <p:spPr>
          <a:xfrm>
            <a:off x="2413080" y="3710880"/>
            <a:ext cx="7355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Alinhar elementos verticalmente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2"/>
          <p:cNvSpPr/>
          <p:nvPr/>
        </p:nvSpPr>
        <p:spPr>
          <a:xfrm>
            <a:off x="2393640" y="4992120"/>
            <a:ext cx="807516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Alinhar com base no espaço disponível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3826</TotalTime>
  <Application>LibreOffice/5.3.3.2$Windows_x86 LibreOffice_project/3d9a8b4b4e538a85e0782bd6c2d430bafe583448</Application>
  <Pages>0</Pages>
  <Words>188</Words>
  <Characters>0</Character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Rodrigo Campos</dc:creator>
  <dc:description/>
  <dc:language>pt-BR</dc:language>
  <cp:lastModifiedBy/>
  <dcterms:modified xsi:type="dcterms:W3CDTF">2017-05-24T02:30:38Z</dcterms:modified>
  <cp:revision>322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0x010100E765B8B7AAC0304A98B37392E71B3D69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19</vt:i4>
  </property>
  <property fmtid="{D5CDD505-2E9C-101B-9397-08002B2CF9AE}" pid="9" name="PresentationFormat">
    <vt:lpwstr>Personalizar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21</vt:i4>
  </property>
</Properties>
</file>