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4660"/>
  </p:normalViewPr>
  <p:slideViewPr>
    <p:cSldViewPr snapToGrid="0">
      <p:cViewPr>
        <p:scale>
          <a:sx n="120" d="100"/>
          <a:sy n="120" d="100"/>
        </p:scale>
        <p:origin x="84" y="-2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5BD1B4-AB51-4F33-8315-162FF545E711}" type="doc">
      <dgm:prSet loTypeId="urn:microsoft.com/office/officeart/2005/8/layout/hierarchy1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s-MX"/>
        </a:p>
      </dgm:t>
    </dgm:pt>
    <dgm:pt modelId="{6F2C064C-064A-48DF-8436-1F8578A62E60}">
      <dgm:prSet phldrT="[Texto]"/>
      <dgm:spPr/>
      <dgm:t>
        <a:bodyPr/>
        <a:lstStyle/>
        <a:p>
          <a:r>
            <a:rPr lang="es-MX" dirty="0"/>
            <a:t>Los videojuegos, desde un inicio no eran muy accesibles, pero muy bien recibidos por niños, adolescentes y adultos.</a:t>
          </a:r>
        </a:p>
        <a:p>
          <a:r>
            <a:rPr lang="es-MX" dirty="0"/>
            <a:t>Pero eso fue hace mucho tiempo en 1987.</a:t>
          </a:r>
        </a:p>
      </dgm:t>
    </dgm:pt>
    <dgm:pt modelId="{051B4E62-FC8A-494D-ABD7-8C2D5EB603AD}" type="parTrans" cxnId="{FA87DCA3-ACB0-4B88-B628-90499B3812BC}">
      <dgm:prSet/>
      <dgm:spPr/>
      <dgm:t>
        <a:bodyPr/>
        <a:lstStyle/>
        <a:p>
          <a:endParaRPr lang="es-MX"/>
        </a:p>
      </dgm:t>
    </dgm:pt>
    <dgm:pt modelId="{A0458C50-5489-4E71-8D9E-C9F8E687BA80}" type="sibTrans" cxnId="{FA87DCA3-ACB0-4B88-B628-90499B3812BC}">
      <dgm:prSet/>
      <dgm:spPr/>
      <dgm:t>
        <a:bodyPr/>
        <a:lstStyle/>
        <a:p>
          <a:endParaRPr lang="es-MX"/>
        </a:p>
      </dgm:t>
    </dgm:pt>
    <dgm:pt modelId="{35C8962D-14B8-4B45-B113-DBAAB856D9AC}">
      <dgm:prSet phldrT="[Texto]"/>
      <dgm:spPr/>
      <dgm:t>
        <a:bodyPr/>
        <a:lstStyle/>
        <a:p>
          <a:r>
            <a:rPr lang="es-MX" dirty="0"/>
            <a:t>En un articulo de New York Times en el articulo , una Neurocirujana hablaba sobre, como se considera que los niños tenían, Trastorno de Déficit de Atención(TDA).</a:t>
          </a:r>
        </a:p>
      </dgm:t>
    </dgm:pt>
    <dgm:pt modelId="{5B6D51F6-3A0D-4812-95E8-ADDE7738B458}" type="parTrans" cxnId="{E0581AD3-D455-43DD-B671-EF894476AC57}">
      <dgm:prSet/>
      <dgm:spPr/>
      <dgm:t>
        <a:bodyPr/>
        <a:lstStyle/>
        <a:p>
          <a:endParaRPr lang="es-MX"/>
        </a:p>
      </dgm:t>
    </dgm:pt>
    <dgm:pt modelId="{4454FCDB-494D-4362-83AE-E3CF0C6429B2}" type="sibTrans" cxnId="{E0581AD3-D455-43DD-B671-EF894476AC57}">
      <dgm:prSet/>
      <dgm:spPr/>
      <dgm:t>
        <a:bodyPr/>
        <a:lstStyle/>
        <a:p>
          <a:endParaRPr lang="es-MX"/>
        </a:p>
      </dgm:t>
    </dgm:pt>
    <dgm:pt modelId="{063045B8-FE56-4D59-A7C1-D29DCA1B4FA0}">
      <dgm:prSet phldrT="[Texto]"/>
      <dgm:spPr/>
      <dgm:t>
        <a:bodyPr/>
        <a:lstStyle/>
        <a:p>
          <a:r>
            <a:rPr lang="es-MX" dirty="0"/>
            <a:t>Era un comerciante muy exitoso, que vio el sistema educativo y decidió que querría hacer algo al respecto y estuvo a cargo de una clase de primaria de White Bear Like y reemplazo el plan de estudios vigente.</a:t>
          </a:r>
        </a:p>
      </dgm:t>
    </dgm:pt>
    <dgm:pt modelId="{CF824569-5F48-483F-AA65-C4C2D9BA729D}" type="parTrans" cxnId="{09665098-C248-4BFF-BF56-D6F6C40B51C8}">
      <dgm:prSet/>
      <dgm:spPr/>
      <dgm:t>
        <a:bodyPr/>
        <a:lstStyle/>
        <a:p>
          <a:endParaRPr lang="es-MX"/>
        </a:p>
      </dgm:t>
    </dgm:pt>
    <dgm:pt modelId="{04D1B5B9-1EA9-4FE5-857F-479B6371AB27}" type="sibTrans" cxnId="{09665098-C248-4BFF-BF56-D6F6C40B51C8}">
      <dgm:prSet/>
      <dgm:spPr/>
      <dgm:t>
        <a:bodyPr/>
        <a:lstStyle/>
        <a:p>
          <a:endParaRPr lang="es-MX"/>
        </a:p>
      </dgm:t>
    </dgm:pt>
    <dgm:pt modelId="{05C7E642-80B0-457C-9CDC-40EE55D34E0B}">
      <dgm:prSet/>
      <dgm:spPr/>
      <dgm:t>
        <a:bodyPr/>
        <a:lstStyle/>
        <a:p>
          <a:r>
            <a:rPr lang="es-MX" dirty="0"/>
            <a:t>Cómo los juegos hacen que los niños sean mas inteligente</a:t>
          </a:r>
        </a:p>
      </dgm:t>
    </dgm:pt>
    <dgm:pt modelId="{54622CA7-7C55-4DD4-BE4D-F48602730AA6}" type="parTrans" cxnId="{3E66DC96-84A2-4E00-8EAD-5F0E174F54EC}">
      <dgm:prSet/>
      <dgm:spPr/>
      <dgm:t>
        <a:bodyPr/>
        <a:lstStyle/>
        <a:p>
          <a:endParaRPr lang="es-MX"/>
        </a:p>
      </dgm:t>
    </dgm:pt>
    <dgm:pt modelId="{18FA987D-8CA7-47CD-AD2B-576ABAC6E48F}" type="sibTrans" cxnId="{3E66DC96-84A2-4E00-8EAD-5F0E174F54EC}">
      <dgm:prSet/>
      <dgm:spPr/>
      <dgm:t>
        <a:bodyPr/>
        <a:lstStyle/>
        <a:p>
          <a:endParaRPr lang="es-MX"/>
        </a:p>
      </dgm:t>
    </dgm:pt>
    <dgm:pt modelId="{09C525BF-90F2-4774-A5FD-73ACA62B9F20}">
      <dgm:prSet phldrT="[Texto]"/>
      <dgm:spPr/>
      <dgm:t>
        <a:bodyPr/>
        <a:lstStyle/>
        <a:p>
          <a:r>
            <a:rPr lang="es-MX" dirty="0"/>
            <a:t>Ahora de 1987 hasta hoy, a habido variedad de juegos para todo publico, aficionados han puesto tanto amor y pasión que consiguió convertirse en un medio de trabajo fundada por la conferencia de desarrolladores de juegos ayudando a crear la primera empresa de distribución digital de videojuegos ¨Trymedia¨.</a:t>
          </a:r>
        </a:p>
      </dgm:t>
    </dgm:pt>
    <dgm:pt modelId="{9A056A99-5C2C-4F31-A0CB-FF03B5CFB2A3}" type="sibTrans" cxnId="{FBCC3C35-2A9E-4658-9FAE-5D39DD91E965}">
      <dgm:prSet/>
      <dgm:spPr/>
      <dgm:t>
        <a:bodyPr/>
        <a:lstStyle/>
        <a:p>
          <a:endParaRPr lang="es-MX"/>
        </a:p>
      </dgm:t>
    </dgm:pt>
    <dgm:pt modelId="{CC3FE39F-4043-42E4-9199-7FB5682BE143}" type="parTrans" cxnId="{FBCC3C35-2A9E-4658-9FAE-5D39DD91E965}">
      <dgm:prSet/>
      <dgm:spPr/>
      <dgm:t>
        <a:bodyPr/>
        <a:lstStyle/>
        <a:p>
          <a:endParaRPr lang="es-MX"/>
        </a:p>
      </dgm:t>
    </dgm:pt>
    <dgm:pt modelId="{2A1E37C9-8A7C-447F-AC2E-07CF42AE226B}">
      <dgm:prSet phldrT="[Texto]"/>
      <dgm:spPr/>
      <dgm:t>
        <a:bodyPr/>
        <a:lstStyle/>
        <a:p>
          <a:r>
            <a:rPr lang="es-MX" dirty="0"/>
            <a:t>Ananth Pai</a:t>
          </a:r>
        </a:p>
      </dgm:t>
    </dgm:pt>
    <dgm:pt modelId="{102F9E49-B942-4859-9519-B5C03D4A88B4}" type="sibTrans" cxnId="{4EB5D5CA-C6FB-4AF0-8E6D-818E1C340013}">
      <dgm:prSet/>
      <dgm:spPr/>
      <dgm:t>
        <a:bodyPr/>
        <a:lstStyle/>
        <a:p>
          <a:endParaRPr lang="es-MX"/>
        </a:p>
      </dgm:t>
    </dgm:pt>
    <dgm:pt modelId="{C7A5B4FA-79C2-41B6-92BE-635D938D0410}" type="parTrans" cxnId="{4EB5D5CA-C6FB-4AF0-8E6D-818E1C340013}">
      <dgm:prSet/>
      <dgm:spPr/>
      <dgm:t>
        <a:bodyPr/>
        <a:lstStyle/>
        <a:p>
          <a:endParaRPr lang="es-MX"/>
        </a:p>
      </dgm:t>
    </dgm:pt>
    <dgm:pt modelId="{2489F81E-B833-4636-9C19-9F6C2107F0E2}">
      <dgm:prSet phldrT="[Texto]"/>
      <dgm:spPr/>
      <dgm:t>
        <a:bodyPr/>
        <a:lstStyle/>
        <a:p>
          <a:r>
            <a:rPr lang="es-MX" dirty="0"/>
            <a:t>¿Quién necesita ayuda de  los Videojuegos?</a:t>
          </a:r>
        </a:p>
      </dgm:t>
    </dgm:pt>
    <dgm:pt modelId="{391E77C1-55EF-41E8-BE60-121132A5FFA5}" type="sibTrans" cxnId="{A1E552D1-3420-4C40-BD01-E80DF3C5F531}">
      <dgm:prSet/>
      <dgm:spPr/>
      <dgm:t>
        <a:bodyPr/>
        <a:lstStyle/>
        <a:p>
          <a:endParaRPr lang="es-MX"/>
        </a:p>
      </dgm:t>
    </dgm:pt>
    <dgm:pt modelId="{97387197-E8B7-47C9-A58E-53B28B8295BC}" type="parTrans" cxnId="{A1E552D1-3420-4C40-BD01-E80DF3C5F531}">
      <dgm:prSet/>
      <dgm:spPr/>
      <dgm:t>
        <a:bodyPr/>
        <a:lstStyle/>
        <a:p>
          <a:endParaRPr lang="es-MX"/>
        </a:p>
      </dgm:t>
    </dgm:pt>
    <dgm:pt modelId="{662DBE53-C6C6-45E3-8AEC-F247EE52EE1A}">
      <dgm:prSet phldrT="[Texto]"/>
      <dgm:spPr/>
      <dgm:t>
        <a:bodyPr/>
        <a:lstStyle/>
        <a:p>
          <a:r>
            <a:rPr lang="es-MX" dirty="0"/>
            <a:t>Andrea Kuszewski</a:t>
          </a:r>
        </a:p>
      </dgm:t>
    </dgm:pt>
    <dgm:pt modelId="{EBFB11B7-E1F8-4DC8-9E30-FE2744D0F4D5}" type="parTrans" cxnId="{758F53EF-5101-4118-B1E8-1A0D4BD865CB}">
      <dgm:prSet/>
      <dgm:spPr/>
      <dgm:t>
        <a:bodyPr/>
        <a:lstStyle/>
        <a:p>
          <a:endParaRPr lang="es-MX"/>
        </a:p>
      </dgm:t>
    </dgm:pt>
    <dgm:pt modelId="{E51D0009-EA79-436A-9671-AB9C791D0B4F}" type="sibTrans" cxnId="{758F53EF-5101-4118-B1E8-1A0D4BD865CB}">
      <dgm:prSet/>
      <dgm:spPr/>
      <dgm:t>
        <a:bodyPr/>
        <a:lstStyle/>
        <a:p>
          <a:endParaRPr lang="es-MX"/>
        </a:p>
      </dgm:t>
    </dgm:pt>
    <dgm:pt modelId="{E16811A3-6D68-4FC3-A98A-9693901B6E58}">
      <dgm:prSet phldrT="[Texto]"/>
      <dgm:spPr/>
      <dgm:t>
        <a:bodyPr/>
        <a:lstStyle/>
        <a:p>
          <a:r>
            <a:rPr lang="es-MX" dirty="0"/>
            <a:t>En una charla en Harvard, habló sobre 5 cosas que la gente hace para aumentar su materia gris y para auto enseñarse a aumentar su inteligencia fluida .</a:t>
          </a:r>
        </a:p>
      </dgm:t>
    </dgm:pt>
    <dgm:pt modelId="{35C43E67-2808-4F6B-A47D-62C42A894773}" type="parTrans" cxnId="{34353DD9-98D9-4C30-94EB-4DEA4F439BC0}">
      <dgm:prSet/>
      <dgm:spPr/>
      <dgm:t>
        <a:bodyPr/>
        <a:lstStyle/>
        <a:p>
          <a:endParaRPr lang="es-MX"/>
        </a:p>
      </dgm:t>
    </dgm:pt>
    <dgm:pt modelId="{A8E9E314-5DA1-4712-BB3B-587FAE18C3FB}" type="sibTrans" cxnId="{34353DD9-98D9-4C30-94EB-4DEA4F439BC0}">
      <dgm:prSet/>
      <dgm:spPr/>
      <dgm:t>
        <a:bodyPr/>
        <a:lstStyle/>
        <a:p>
          <a:endParaRPr lang="es-MX"/>
        </a:p>
      </dgm:t>
    </dgm:pt>
    <dgm:pt modelId="{8EDBF2CB-A034-4B66-ACCA-CAF32E8953D7}">
      <dgm:prSet phldrT="[Texto]"/>
      <dgm:spPr/>
      <dgm:t>
        <a:bodyPr/>
        <a:lstStyle/>
        <a:p>
          <a:r>
            <a:rPr lang="es-MX" dirty="0"/>
            <a:t>La Neurocientífica, desmintió en el articulo esta idea a investigadores reconocidos, que decían que los videojuegos no enseñan buenas habilidades de atención. </a:t>
          </a:r>
        </a:p>
      </dgm:t>
    </dgm:pt>
    <dgm:pt modelId="{2ACA97C8-0FD4-49CF-A11F-6745C5319FE3}" type="parTrans" cxnId="{09DDEB64-0985-4A98-848A-1BB1414BCC74}">
      <dgm:prSet/>
      <dgm:spPr/>
      <dgm:t>
        <a:bodyPr/>
        <a:lstStyle/>
        <a:p>
          <a:endParaRPr lang="es-MX"/>
        </a:p>
      </dgm:t>
    </dgm:pt>
    <dgm:pt modelId="{CA5A85FB-2B4C-411C-A553-7B89A4EF22BE}" type="sibTrans" cxnId="{09DDEB64-0985-4A98-848A-1BB1414BCC74}">
      <dgm:prSet/>
      <dgm:spPr/>
      <dgm:t>
        <a:bodyPr/>
        <a:lstStyle/>
        <a:p>
          <a:endParaRPr lang="es-MX"/>
        </a:p>
      </dgm:t>
    </dgm:pt>
    <dgm:pt modelId="{672D1AA7-62AF-4C6F-8447-B56946C1B069}">
      <dgm:prSet phldrT="[Texto]"/>
      <dgm:spPr/>
      <dgm:t>
        <a:bodyPr/>
        <a:lstStyle/>
        <a:p>
          <a:r>
            <a:rPr lang="es-MX" dirty="0"/>
            <a:t>La inteligencia fluida, es la que usamos para resolver problemas, ella identifico que había 5 cosas que se podían hacer: buscar lo novedoso, plantear desafíos, pensar de forma creativa y es exactamente la forma del desarrollo de un videojuego.</a:t>
          </a:r>
        </a:p>
      </dgm:t>
    </dgm:pt>
    <dgm:pt modelId="{0297A367-1D01-4827-A1D5-948CFB0A5AFA}" type="parTrans" cxnId="{E0709E4F-6CB0-4528-8940-4093BCE29CD1}">
      <dgm:prSet/>
      <dgm:spPr/>
      <dgm:t>
        <a:bodyPr/>
        <a:lstStyle/>
        <a:p>
          <a:endParaRPr lang="es-MX"/>
        </a:p>
      </dgm:t>
    </dgm:pt>
    <dgm:pt modelId="{93BFAAA4-5CDC-4438-B4F4-6CAB47B07738}" type="sibTrans" cxnId="{E0709E4F-6CB0-4528-8940-4093BCE29CD1}">
      <dgm:prSet/>
      <dgm:spPr/>
      <dgm:t>
        <a:bodyPr/>
        <a:lstStyle/>
        <a:p>
          <a:endParaRPr lang="es-MX"/>
        </a:p>
      </dgm:t>
    </dgm:pt>
    <dgm:pt modelId="{C6E3E1C8-9BB8-4B55-B56E-CE5C036CBB2A}">
      <dgm:prSet phldrT="[Texto]"/>
      <dgm:spPr/>
      <dgm:t>
        <a:bodyPr/>
        <a:lstStyle/>
        <a:p>
          <a:r>
            <a:rPr lang="es-MX" dirty="0"/>
            <a:t>Con un diseño por </a:t>
          </a:r>
          <a:r>
            <a:rPr lang="es-MX" dirty="0" err="1"/>
            <a:t>e,l</a:t>
          </a:r>
          <a:r>
            <a:rPr lang="es-MX" dirty="0"/>
            <a:t> vasado en videojuegos en los que se enseñaba matemática y lengua, en tan solo 18 semanas, sus estudiantes estaban a un nivel mas alto en lectura y matemáticas para su grado.</a:t>
          </a:r>
        </a:p>
      </dgm:t>
    </dgm:pt>
    <dgm:pt modelId="{4299F1B7-6B3A-4E9A-9124-94FBCAEB8517}" type="parTrans" cxnId="{344A1783-0662-4BE9-98B9-5663CE906F19}">
      <dgm:prSet/>
      <dgm:spPr/>
      <dgm:t>
        <a:bodyPr/>
        <a:lstStyle/>
        <a:p>
          <a:endParaRPr lang="es-MX"/>
        </a:p>
      </dgm:t>
    </dgm:pt>
    <dgm:pt modelId="{62782153-8856-4385-BE74-C358BBB93977}" type="sibTrans" cxnId="{344A1783-0662-4BE9-98B9-5663CE906F19}">
      <dgm:prSet/>
      <dgm:spPr/>
      <dgm:t>
        <a:bodyPr/>
        <a:lstStyle/>
        <a:p>
          <a:endParaRPr lang="es-MX"/>
        </a:p>
      </dgm:t>
    </dgm:pt>
    <dgm:pt modelId="{27F95E01-B9BA-48EC-8D3E-E77E8022C366}">
      <dgm:prSet phldrT="[Texto]"/>
      <dgm:spPr/>
      <dgm:t>
        <a:bodyPr/>
        <a:lstStyle/>
        <a:p>
          <a:r>
            <a:rPr lang="es-MX" dirty="0"/>
            <a:t>¿Un Futuro?</a:t>
          </a:r>
        </a:p>
      </dgm:t>
    </dgm:pt>
    <dgm:pt modelId="{D4C5C761-C40D-4627-B4BB-8B8B9E350B68}" type="parTrans" cxnId="{41480797-0371-4E7C-A33B-5044C0A4774A}">
      <dgm:prSet/>
      <dgm:spPr/>
      <dgm:t>
        <a:bodyPr/>
        <a:lstStyle/>
        <a:p>
          <a:endParaRPr lang="es-MX"/>
        </a:p>
      </dgm:t>
    </dgm:pt>
    <dgm:pt modelId="{736995E2-ADE2-4509-A6C1-80FBD6838ACB}" type="sibTrans" cxnId="{41480797-0371-4E7C-A33B-5044C0A4774A}">
      <dgm:prSet/>
      <dgm:spPr/>
      <dgm:t>
        <a:bodyPr/>
        <a:lstStyle/>
        <a:p>
          <a:endParaRPr lang="es-MX"/>
        </a:p>
      </dgm:t>
    </dgm:pt>
    <dgm:pt modelId="{DC67AFBF-E52F-472B-BBA7-FD21FF253181}">
      <dgm:prSet phldrT="[Texto]"/>
      <dgm:spPr/>
      <dgm:t>
        <a:bodyPr/>
        <a:lstStyle/>
        <a:p>
          <a:r>
            <a:rPr lang="es-MX" dirty="0"/>
            <a:t>Todo  esto apunta hacia un futuro bastante diferente al mundo que vivimos hoy.</a:t>
          </a:r>
        </a:p>
        <a:p>
          <a:r>
            <a:rPr lang="es-MX" dirty="0"/>
            <a:t>La generación G y todos aquellos que serán adelante el meme de la Ludificación apuesta por un mundo distinto.</a:t>
          </a:r>
        </a:p>
      </dgm:t>
    </dgm:pt>
    <dgm:pt modelId="{5F019738-E0DF-4973-B734-340548EF9E42}" type="parTrans" cxnId="{252FC6AC-4E48-4C5B-BA97-98E382807BB8}">
      <dgm:prSet/>
      <dgm:spPr/>
      <dgm:t>
        <a:bodyPr/>
        <a:lstStyle/>
        <a:p>
          <a:endParaRPr lang="es-MX"/>
        </a:p>
      </dgm:t>
    </dgm:pt>
    <dgm:pt modelId="{D2653898-DD25-45F7-AEEC-4DBA087FE4A4}" type="sibTrans" cxnId="{252FC6AC-4E48-4C5B-BA97-98E382807BB8}">
      <dgm:prSet/>
      <dgm:spPr/>
      <dgm:t>
        <a:bodyPr/>
        <a:lstStyle/>
        <a:p>
          <a:endParaRPr lang="es-MX"/>
        </a:p>
      </dgm:t>
    </dgm:pt>
    <dgm:pt modelId="{048FEEC2-C8A1-4E0D-A454-472CBD501EA1}">
      <dgm:prSet phldrT="[Texto]"/>
      <dgm:spPr/>
      <dgm:t>
        <a:bodyPr/>
        <a:lstStyle/>
        <a:p>
          <a:r>
            <a:rPr lang="es-MX" dirty="0"/>
            <a:t>Un mundo, en el que las cosas se muevan mas rápido, de lo que se movía por la antigua generación.</a:t>
          </a:r>
        </a:p>
        <a:p>
          <a:r>
            <a:rPr lang="es-MX" dirty="0"/>
            <a:t>Un mundo, en el que existe un extenso juego colaborativo y esa es una de las cosas que la generación G hace de forma muy distinta.</a:t>
          </a:r>
        </a:p>
      </dgm:t>
    </dgm:pt>
    <dgm:pt modelId="{F7FFFFE5-FABB-46FB-81A1-5C4BB04528AD}" type="parTrans" cxnId="{1721941A-97F0-459A-ADEE-45822AE5CB51}">
      <dgm:prSet/>
      <dgm:spPr/>
      <dgm:t>
        <a:bodyPr/>
        <a:lstStyle/>
        <a:p>
          <a:endParaRPr lang="es-MX"/>
        </a:p>
      </dgm:t>
    </dgm:pt>
    <dgm:pt modelId="{9CDABBDE-AA8C-46C6-B2AA-ABCA5A6BCE8E}" type="sibTrans" cxnId="{1721941A-97F0-459A-ADEE-45822AE5CB51}">
      <dgm:prSet/>
      <dgm:spPr/>
      <dgm:t>
        <a:bodyPr/>
        <a:lstStyle/>
        <a:p>
          <a:endParaRPr lang="es-MX"/>
        </a:p>
      </dgm:t>
    </dgm:pt>
    <dgm:pt modelId="{7917EC31-CD14-4C7C-9B96-7939F8888F47}">
      <dgm:prSet phldrT="[Texto]"/>
      <dgm:spPr/>
      <dgm:t>
        <a:bodyPr/>
        <a:lstStyle/>
        <a:p>
          <a:r>
            <a:rPr lang="es-MX" dirty="0"/>
            <a:t>Aunque una cosa si es cierta, los niños están bien, no tenemos que preocuparnos estrictamente hablando por los niños y el efecto que tendrán en el mundo.</a:t>
          </a:r>
        </a:p>
        <a:p>
          <a:r>
            <a:rPr lang="es-MX" dirty="0"/>
            <a:t>Y el consejo para la antigua generación es: Involúcrense en el juego junto a </a:t>
          </a:r>
          <a:r>
            <a:rPr lang="es-MX"/>
            <a:t>sus hijos, </a:t>
          </a:r>
          <a:r>
            <a:rPr lang="es-MX" dirty="0"/>
            <a:t>dejen de luchar contra la moda de los Videojuegos.</a:t>
          </a:r>
        </a:p>
      </dgm:t>
    </dgm:pt>
    <dgm:pt modelId="{E009CD79-9137-49F0-B2E7-736409227CFF}" type="parTrans" cxnId="{3E12155E-AD97-4404-9072-11FE5016F0E4}">
      <dgm:prSet/>
      <dgm:spPr/>
    </dgm:pt>
    <dgm:pt modelId="{352A1668-B9C5-4D18-975E-050257C921D0}" type="sibTrans" cxnId="{3E12155E-AD97-4404-9072-11FE5016F0E4}">
      <dgm:prSet/>
      <dgm:spPr/>
    </dgm:pt>
    <dgm:pt modelId="{6F60FBF5-852A-46CA-9593-C858E976EDF7}" type="pres">
      <dgm:prSet presAssocID="{C75BD1B4-AB51-4F33-8315-162FF545E7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584FF1-51AA-4518-91C9-0EB5D834512C}" type="pres">
      <dgm:prSet presAssocID="{05C7E642-80B0-457C-9CDC-40EE55D34E0B}" presName="hierRoot1" presStyleCnt="0"/>
      <dgm:spPr/>
    </dgm:pt>
    <dgm:pt modelId="{5B4DB800-9588-4826-9836-945F3B4A5B1F}" type="pres">
      <dgm:prSet presAssocID="{05C7E642-80B0-457C-9CDC-40EE55D34E0B}" presName="composite" presStyleCnt="0"/>
      <dgm:spPr/>
    </dgm:pt>
    <dgm:pt modelId="{98F3D3D0-6047-4001-87C1-A4AA951EF252}" type="pres">
      <dgm:prSet presAssocID="{05C7E642-80B0-457C-9CDC-40EE55D34E0B}" presName="background" presStyleLbl="node0" presStyleIdx="0" presStyleCnt="1"/>
      <dgm:spPr/>
    </dgm:pt>
    <dgm:pt modelId="{ED01E329-BB28-449B-96A2-9F6BB10147C7}" type="pres">
      <dgm:prSet presAssocID="{05C7E642-80B0-457C-9CDC-40EE55D34E0B}" presName="text" presStyleLbl="fgAcc0" presStyleIdx="0" presStyleCnt="1" custScaleX="149496" custScaleY="103853">
        <dgm:presLayoutVars>
          <dgm:chPref val="3"/>
        </dgm:presLayoutVars>
      </dgm:prSet>
      <dgm:spPr/>
    </dgm:pt>
    <dgm:pt modelId="{BED661AF-021A-4C3C-9200-38A098FFE98C}" type="pres">
      <dgm:prSet presAssocID="{05C7E642-80B0-457C-9CDC-40EE55D34E0B}" presName="hierChild2" presStyleCnt="0"/>
      <dgm:spPr/>
    </dgm:pt>
    <dgm:pt modelId="{D4423709-C418-47B2-808F-B7000F0ECFE2}" type="pres">
      <dgm:prSet presAssocID="{051B4E62-FC8A-494D-ABD7-8C2D5EB603AD}" presName="Name10" presStyleLbl="parChTrans1D2" presStyleIdx="0" presStyleCnt="2"/>
      <dgm:spPr/>
    </dgm:pt>
    <dgm:pt modelId="{CC3212D3-B389-47BA-8FE4-4A26374AD8BA}" type="pres">
      <dgm:prSet presAssocID="{6F2C064C-064A-48DF-8436-1F8578A62E60}" presName="hierRoot2" presStyleCnt="0"/>
      <dgm:spPr/>
    </dgm:pt>
    <dgm:pt modelId="{DFF98817-E253-4518-92A1-E9F8112A286A}" type="pres">
      <dgm:prSet presAssocID="{6F2C064C-064A-48DF-8436-1F8578A62E60}" presName="composite2" presStyleCnt="0"/>
      <dgm:spPr/>
    </dgm:pt>
    <dgm:pt modelId="{7DB981C0-13FE-4382-90E9-481D95B46422}" type="pres">
      <dgm:prSet presAssocID="{6F2C064C-064A-48DF-8436-1F8578A62E60}" presName="background2" presStyleLbl="node2" presStyleIdx="0" presStyleCnt="2"/>
      <dgm:spPr/>
    </dgm:pt>
    <dgm:pt modelId="{7660318A-02FB-4277-A16B-BE903DD8865C}" type="pres">
      <dgm:prSet presAssocID="{6F2C064C-064A-48DF-8436-1F8578A62E60}" presName="text2" presStyleLbl="fgAcc2" presStyleIdx="0" presStyleCnt="2" custScaleX="138196" custScaleY="111720">
        <dgm:presLayoutVars>
          <dgm:chPref val="3"/>
        </dgm:presLayoutVars>
      </dgm:prSet>
      <dgm:spPr/>
    </dgm:pt>
    <dgm:pt modelId="{91863262-7A86-487D-A705-FB0779361084}" type="pres">
      <dgm:prSet presAssocID="{6F2C064C-064A-48DF-8436-1F8578A62E60}" presName="hierChild3" presStyleCnt="0"/>
      <dgm:spPr/>
    </dgm:pt>
    <dgm:pt modelId="{B7E64EF7-C327-45C9-B5E1-196C173B9747}" type="pres">
      <dgm:prSet presAssocID="{CC3FE39F-4043-42E4-9199-7FB5682BE143}" presName="Name10" presStyleLbl="parChTrans1D2" presStyleIdx="1" presStyleCnt="2"/>
      <dgm:spPr/>
    </dgm:pt>
    <dgm:pt modelId="{524EF317-1B24-4E19-9D92-96889B22FF21}" type="pres">
      <dgm:prSet presAssocID="{09C525BF-90F2-4774-A5FD-73ACA62B9F20}" presName="hierRoot2" presStyleCnt="0"/>
      <dgm:spPr/>
    </dgm:pt>
    <dgm:pt modelId="{2BE6DE3E-6B49-48A7-84D5-02491AC67396}" type="pres">
      <dgm:prSet presAssocID="{09C525BF-90F2-4774-A5FD-73ACA62B9F20}" presName="composite2" presStyleCnt="0"/>
      <dgm:spPr/>
    </dgm:pt>
    <dgm:pt modelId="{950D5C0B-4E5D-409E-9CF0-23EE60749347}" type="pres">
      <dgm:prSet presAssocID="{09C525BF-90F2-4774-A5FD-73ACA62B9F20}" presName="background2" presStyleLbl="node2" presStyleIdx="1" presStyleCnt="2"/>
      <dgm:spPr/>
    </dgm:pt>
    <dgm:pt modelId="{14383F64-00F8-4F67-80DA-F33F2A8E5F2E}" type="pres">
      <dgm:prSet presAssocID="{09C525BF-90F2-4774-A5FD-73ACA62B9F20}" presName="text2" presStyleLbl="fgAcc2" presStyleIdx="1" presStyleCnt="2" custScaleX="205670" custScaleY="117369">
        <dgm:presLayoutVars>
          <dgm:chPref val="3"/>
        </dgm:presLayoutVars>
      </dgm:prSet>
      <dgm:spPr/>
    </dgm:pt>
    <dgm:pt modelId="{BC7FEAEC-5861-4D85-BA43-ACB9AC200AC7}" type="pres">
      <dgm:prSet presAssocID="{09C525BF-90F2-4774-A5FD-73ACA62B9F20}" presName="hierChild3" presStyleCnt="0"/>
      <dgm:spPr/>
    </dgm:pt>
    <dgm:pt modelId="{BDA0FBA7-C61F-4CFB-AFFA-3114F6DC740D}" type="pres">
      <dgm:prSet presAssocID="{D4C5C761-C40D-4627-B4BB-8B8B9E350B68}" presName="Name17" presStyleLbl="parChTrans1D3" presStyleIdx="0" presStyleCnt="4"/>
      <dgm:spPr/>
    </dgm:pt>
    <dgm:pt modelId="{E63874DD-5C36-4B64-AFBB-B4FC053225C8}" type="pres">
      <dgm:prSet presAssocID="{27F95E01-B9BA-48EC-8D3E-E77E8022C366}" presName="hierRoot3" presStyleCnt="0"/>
      <dgm:spPr/>
    </dgm:pt>
    <dgm:pt modelId="{6876CBAA-602B-42F7-9E78-CF6B6FAF322A}" type="pres">
      <dgm:prSet presAssocID="{27F95E01-B9BA-48EC-8D3E-E77E8022C366}" presName="composite3" presStyleCnt="0"/>
      <dgm:spPr/>
    </dgm:pt>
    <dgm:pt modelId="{93A36123-9AAB-44A7-8219-EA3DCBF52827}" type="pres">
      <dgm:prSet presAssocID="{27F95E01-B9BA-48EC-8D3E-E77E8022C366}" presName="background3" presStyleLbl="node3" presStyleIdx="0" presStyleCnt="4"/>
      <dgm:spPr/>
    </dgm:pt>
    <dgm:pt modelId="{E88C3FD5-D4BC-4BDC-9FA6-753689A45D3A}" type="pres">
      <dgm:prSet presAssocID="{27F95E01-B9BA-48EC-8D3E-E77E8022C366}" presName="text3" presStyleLbl="fgAcc3" presStyleIdx="0" presStyleCnt="4" custScaleX="102925" custScaleY="48214">
        <dgm:presLayoutVars>
          <dgm:chPref val="3"/>
        </dgm:presLayoutVars>
      </dgm:prSet>
      <dgm:spPr/>
    </dgm:pt>
    <dgm:pt modelId="{077D0AD0-EE3E-4160-A828-25B7DE70DC65}" type="pres">
      <dgm:prSet presAssocID="{27F95E01-B9BA-48EC-8D3E-E77E8022C366}" presName="hierChild4" presStyleCnt="0"/>
      <dgm:spPr/>
    </dgm:pt>
    <dgm:pt modelId="{17FFAC43-3318-4E36-A81F-40FD5163E6F1}" type="pres">
      <dgm:prSet presAssocID="{5F019738-E0DF-4973-B734-340548EF9E42}" presName="Name23" presStyleLbl="parChTrans1D4" presStyleIdx="0" presStyleCnt="9"/>
      <dgm:spPr/>
    </dgm:pt>
    <dgm:pt modelId="{D3B07E60-C68D-446F-B12C-6BC1DFB483B8}" type="pres">
      <dgm:prSet presAssocID="{DC67AFBF-E52F-472B-BBA7-FD21FF253181}" presName="hierRoot4" presStyleCnt="0"/>
      <dgm:spPr/>
    </dgm:pt>
    <dgm:pt modelId="{23E411FE-AEB3-4C8E-BA05-9AF860E670BD}" type="pres">
      <dgm:prSet presAssocID="{DC67AFBF-E52F-472B-BBA7-FD21FF253181}" presName="composite4" presStyleCnt="0"/>
      <dgm:spPr/>
    </dgm:pt>
    <dgm:pt modelId="{0FE1464E-F698-41C9-AB7C-F27E23142087}" type="pres">
      <dgm:prSet presAssocID="{DC67AFBF-E52F-472B-BBA7-FD21FF253181}" presName="background4" presStyleLbl="node4" presStyleIdx="0" presStyleCnt="9"/>
      <dgm:spPr/>
    </dgm:pt>
    <dgm:pt modelId="{48047E7C-63F4-490B-B9C2-4D10F891A6F4}" type="pres">
      <dgm:prSet presAssocID="{DC67AFBF-E52F-472B-BBA7-FD21FF253181}" presName="text4" presStyleLbl="fgAcc4" presStyleIdx="0" presStyleCnt="9" custScaleX="125793" custScaleY="141728">
        <dgm:presLayoutVars>
          <dgm:chPref val="3"/>
        </dgm:presLayoutVars>
      </dgm:prSet>
      <dgm:spPr/>
    </dgm:pt>
    <dgm:pt modelId="{368A60E7-BBC8-4936-94AD-243253159448}" type="pres">
      <dgm:prSet presAssocID="{DC67AFBF-E52F-472B-BBA7-FD21FF253181}" presName="hierChild5" presStyleCnt="0"/>
      <dgm:spPr/>
    </dgm:pt>
    <dgm:pt modelId="{27D74361-C53A-4B6C-BC32-71AD8812075E}" type="pres">
      <dgm:prSet presAssocID="{F7FFFFE5-FABB-46FB-81A1-5C4BB04528AD}" presName="Name23" presStyleLbl="parChTrans1D4" presStyleIdx="1" presStyleCnt="9"/>
      <dgm:spPr/>
    </dgm:pt>
    <dgm:pt modelId="{D27E2C0D-59E3-4E57-996A-ED05E8E234D1}" type="pres">
      <dgm:prSet presAssocID="{048FEEC2-C8A1-4E0D-A454-472CBD501EA1}" presName="hierRoot4" presStyleCnt="0"/>
      <dgm:spPr/>
    </dgm:pt>
    <dgm:pt modelId="{4149E3C1-551A-40EC-B9C9-17149B150BA3}" type="pres">
      <dgm:prSet presAssocID="{048FEEC2-C8A1-4E0D-A454-472CBD501EA1}" presName="composite4" presStyleCnt="0"/>
      <dgm:spPr/>
    </dgm:pt>
    <dgm:pt modelId="{1B37D922-6CA0-4212-9D8D-F6363A3DC5F9}" type="pres">
      <dgm:prSet presAssocID="{048FEEC2-C8A1-4E0D-A454-472CBD501EA1}" presName="background4" presStyleLbl="node4" presStyleIdx="1" presStyleCnt="9"/>
      <dgm:spPr/>
    </dgm:pt>
    <dgm:pt modelId="{577E9AAE-C654-4A01-B2C8-8FACDAA1BC14}" type="pres">
      <dgm:prSet presAssocID="{048FEEC2-C8A1-4E0D-A454-472CBD501EA1}" presName="text4" presStyleLbl="fgAcc4" presStyleIdx="1" presStyleCnt="9" custScaleX="152110" custScaleY="120677">
        <dgm:presLayoutVars>
          <dgm:chPref val="3"/>
        </dgm:presLayoutVars>
      </dgm:prSet>
      <dgm:spPr/>
    </dgm:pt>
    <dgm:pt modelId="{5C78DAEF-629B-4E6C-BCD4-F2B038E17B82}" type="pres">
      <dgm:prSet presAssocID="{048FEEC2-C8A1-4E0D-A454-472CBD501EA1}" presName="hierChild5" presStyleCnt="0"/>
      <dgm:spPr/>
    </dgm:pt>
    <dgm:pt modelId="{4F4626E3-A38D-4DDF-AA12-6D75800D275E}" type="pres">
      <dgm:prSet presAssocID="{E009CD79-9137-49F0-B2E7-736409227CFF}" presName="Name23" presStyleLbl="parChTrans1D4" presStyleIdx="2" presStyleCnt="9"/>
      <dgm:spPr/>
    </dgm:pt>
    <dgm:pt modelId="{100175DC-7E4B-4BF9-83CB-E982ADB56E2C}" type="pres">
      <dgm:prSet presAssocID="{7917EC31-CD14-4C7C-9B96-7939F8888F47}" presName="hierRoot4" presStyleCnt="0"/>
      <dgm:spPr/>
    </dgm:pt>
    <dgm:pt modelId="{289FA608-2F2B-4F45-A413-F3EECAE84F1B}" type="pres">
      <dgm:prSet presAssocID="{7917EC31-CD14-4C7C-9B96-7939F8888F47}" presName="composite4" presStyleCnt="0"/>
      <dgm:spPr/>
    </dgm:pt>
    <dgm:pt modelId="{EECC5944-3380-450F-A615-352F7B1AEE9D}" type="pres">
      <dgm:prSet presAssocID="{7917EC31-CD14-4C7C-9B96-7939F8888F47}" presName="background4" presStyleLbl="node4" presStyleIdx="2" presStyleCnt="9"/>
      <dgm:spPr/>
    </dgm:pt>
    <dgm:pt modelId="{BFA3418D-5A58-4274-93D2-8C7BADFF4D78}" type="pres">
      <dgm:prSet presAssocID="{7917EC31-CD14-4C7C-9B96-7939F8888F47}" presName="text4" presStyleLbl="fgAcc4" presStyleIdx="2" presStyleCnt="9" custScaleX="121634" custScaleY="110792">
        <dgm:presLayoutVars>
          <dgm:chPref val="3"/>
        </dgm:presLayoutVars>
      </dgm:prSet>
      <dgm:spPr/>
    </dgm:pt>
    <dgm:pt modelId="{8A0E5D9D-A14A-4B06-9ABC-4002EF84EE13}" type="pres">
      <dgm:prSet presAssocID="{7917EC31-CD14-4C7C-9B96-7939F8888F47}" presName="hierChild5" presStyleCnt="0"/>
      <dgm:spPr/>
    </dgm:pt>
    <dgm:pt modelId="{62DAA1CB-C550-4646-8D8E-F55FE007275D}" type="pres">
      <dgm:prSet presAssocID="{97387197-E8B7-47C9-A58E-53B28B8295BC}" presName="Name17" presStyleLbl="parChTrans1D3" presStyleIdx="1" presStyleCnt="4"/>
      <dgm:spPr/>
    </dgm:pt>
    <dgm:pt modelId="{EE5C568D-54B4-4F22-9535-DBD34A62BE6F}" type="pres">
      <dgm:prSet presAssocID="{2489F81E-B833-4636-9C19-9F6C2107F0E2}" presName="hierRoot3" presStyleCnt="0"/>
      <dgm:spPr/>
    </dgm:pt>
    <dgm:pt modelId="{00755127-4EFB-40AD-AB74-C2ED55D56C41}" type="pres">
      <dgm:prSet presAssocID="{2489F81E-B833-4636-9C19-9F6C2107F0E2}" presName="composite3" presStyleCnt="0"/>
      <dgm:spPr/>
    </dgm:pt>
    <dgm:pt modelId="{44C7A055-ACF5-4EB5-B533-1B0118CDF550}" type="pres">
      <dgm:prSet presAssocID="{2489F81E-B833-4636-9C19-9F6C2107F0E2}" presName="background3" presStyleLbl="node3" presStyleIdx="1" presStyleCnt="4"/>
      <dgm:spPr/>
    </dgm:pt>
    <dgm:pt modelId="{03872503-6BF7-4FE7-8991-9F73C8B884F0}" type="pres">
      <dgm:prSet presAssocID="{2489F81E-B833-4636-9C19-9F6C2107F0E2}" presName="text3" presStyleLbl="fgAcc3" presStyleIdx="1" presStyleCnt="4" custScaleX="145964" custScaleY="67628">
        <dgm:presLayoutVars>
          <dgm:chPref val="3"/>
        </dgm:presLayoutVars>
      </dgm:prSet>
      <dgm:spPr/>
    </dgm:pt>
    <dgm:pt modelId="{187795C1-12F6-4028-96EF-559869CF3C4A}" type="pres">
      <dgm:prSet presAssocID="{2489F81E-B833-4636-9C19-9F6C2107F0E2}" presName="hierChild4" presStyleCnt="0"/>
      <dgm:spPr/>
    </dgm:pt>
    <dgm:pt modelId="{4CC4A8AA-F4A8-4E85-B0BA-47532E282244}" type="pres">
      <dgm:prSet presAssocID="{5B6D51F6-3A0D-4812-95E8-ADDE7738B458}" presName="Name23" presStyleLbl="parChTrans1D4" presStyleIdx="3" presStyleCnt="9"/>
      <dgm:spPr/>
    </dgm:pt>
    <dgm:pt modelId="{8476F981-ABAE-44E2-87D7-E7D0B0D62FC6}" type="pres">
      <dgm:prSet presAssocID="{35C8962D-14B8-4B45-B113-DBAAB856D9AC}" presName="hierRoot4" presStyleCnt="0"/>
      <dgm:spPr/>
    </dgm:pt>
    <dgm:pt modelId="{5BC9A55D-E824-4EEF-AF3B-D77CA4CAFA9B}" type="pres">
      <dgm:prSet presAssocID="{35C8962D-14B8-4B45-B113-DBAAB856D9AC}" presName="composite4" presStyleCnt="0"/>
      <dgm:spPr/>
    </dgm:pt>
    <dgm:pt modelId="{D0290745-AE84-413E-AF56-3F96482FB2F9}" type="pres">
      <dgm:prSet presAssocID="{35C8962D-14B8-4B45-B113-DBAAB856D9AC}" presName="background4" presStyleLbl="node4" presStyleIdx="3" presStyleCnt="9"/>
      <dgm:spPr/>
    </dgm:pt>
    <dgm:pt modelId="{73C22A5E-CC21-44E8-B4FF-651F3468340E}" type="pres">
      <dgm:prSet presAssocID="{35C8962D-14B8-4B45-B113-DBAAB856D9AC}" presName="text4" presStyleLbl="fgAcc4" presStyleIdx="3" presStyleCnt="9" custScaleX="124663" custScaleY="96290">
        <dgm:presLayoutVars>
          <dgm:chPref val="3"/>
        </dgm:presLayoutVars>
      </dgm:prSet>
      <dgm:spPr/>
    </dgm:pt>
    <dgm:pt modelId="{0255DE9D-DC06-41B2-B882-8983066F21EA}" type="pres">
      <dgm:prSet presAssocID="{35C8962D-14B8-4B45-B113-DBAAB856D9AC}" presName="hierChild5" presStyleCnt="0"/>
      <dgm:spPr/>
    </dgm:pt>
    <dgm:pt modelId="{153B333B-E46A-4959-8B82-42A8B8EFA967}" type="pres">
      <dgm:prSet presAssocID="{2ACA97C8-0FD4-49CF-A11F-6745C5319FE3}" presName="Name23" presStyleLbl="parChTrans1D4" presStyleIdx="4" presStyleCnt="9"/>
      <dgm:spPr/>
    </dgm:pt>
    <dgm:pt modelId="{DD8FDDE2-53EB-4D05-AB84-DACAD6F01097}" type="pres">
      <dgm:prSet presAssocID="{8EDBF2CB-A034-4B66-ACCA-CAF32E8953D7}" presName="hierRoot4" presStyleCnt="0"/>
      <dgm:spPr/>
    </dgm:pt>
    <dgm:pt modelId="{603FD8F5-B7C5-4408-853A-2C71DAC7E1A0}" type="pres">
      <dgm:prSet presAssocID="{8EDBF2CB-A034-4B66-ACCA-CAF32E8953D7}" presName="composite4" presStyleCnt="0"/>
      <dgm:spPr/>
    </dgm:pt>
    <dgm:pt modelId="{798C6765-46B7-432B-8116-71D512EDB69D}" type="pres">
      <dgm:prSet presAssocID="{8EDBF2CB-A034-4B66-ACCA-CAF32E8953D7}" presName="background4" presStyleLbl="node4" presStyleIdx="4" presStyleCnt="9"/>
      <dgm:spPr/>
    </dgm:pt>
    <dgm:pt modelId="{BCC6CDEF-0FE7-4F49-910E-4B57693FD635}" type="pres">
      <dgm:prSet presAssocID="{8EDBF2CB-A034-4B66-ACCA-CAF32E8953D7}" presName="text4" presStyleLbl="fgAcc4" presStyleIdx="4" presStyleCnt="9" custScaleX="116651" custScaleY="117342">
        <dgm:presLayoutVars>
          <dgm:chPref val="3"/>
        </dgm:presLayoutVars>
      </dgm:prSet>
      <dgm:spPr/>
    </dgm:pt>
    <dgm:pt modelId="{B059E4DD-884B-49DC-A32B-EC7A4EDC6981}" type="pres">
      <dgm:prSet presAssocID="{8EDBF2CB-A034-4B66-ACCA-CAF32E8953D7}" presName="hierChild5" presStyleCnt="0"/>
      <dgm:spPr/>
    </dgm:pt>
    <dgm:pt modelId="{1BB6C44A-A30E-498A-B25B-3ABD4E1C1354}" type="pres">
      <dgm:prSet presAssocID="{EBFB11B7-E1F8-4DC8-9E30-FE2744D0F4D5}" presName="Name17" presStyleLbl="parChTrans1D3" presStyleIdx="2" presStyleCnt="4"/>
      <dgm:spPr/>
    </dgm:pt>
    <dgm:pt modelId="{6D20DF08-EA95-497B-B7E7-CE06F670CE10}" type="pres">
      <dgm:prSet presAssocID="{662DBE53-C6C6-45E3-8AEC-F247EE52EE1A}" presName="hierRoot3" presStyleCnt="0"/>
      <dgm:spPr/>
    </dgm:pt>
    <dgm:pt modelId="{04C20A42-2939-4955-911F-17D4FCCF77EC}" type="pres">
      <dgm:prSet presAssocID="{662DBE53-C6C6-45E3-8AEC-F247EE52EE1A}" presName="composite3" presStyleCnt="0"/>
      <dgm:spPr/>
    </dgm:pt>
    <dgm:pt modelId="{CEB98F6C-1A60-4C90-9A70-E4C59E69DBDB}" type="pres">
      <dgm:prSet presAssocID="{662DBE53-C6C6-45E3-8AEC-F247EE52EE1A}" presName="background3" presStyleLbl="node3" presStyleIdx="2" presStyleCnt="4"/>
      <dgm:spPr/>
    </dgm:pt>
    <dgm:pt modelId="{C96E88D2-CBF3-4043-843D-EF838FCE2E06}" type="pres">
      <dgm:prSet presAssocID="{662DBE53-C6C6-45E3-8AEC-F247EE52EE1A}" presName="text3" presStyleLbl="fgAcc3" presStyleIdx="2" presStyleCnt="4" custScaleY="54792">
        <dgm:presLayoutVars>
          <dgm:chPref val="3"/>
        </dgm:presLayoutVars>
      </dgm:prSet>
      <dgm:spPr/>
    </dgm:pt>
    <dgm:pt modelId="{605CC2CF-FEEF-4939-B80F-ECA1E5739F30}" type="pres">
      <dgm:prSet presAssocID="{662DBE53-C6C6-45E3-8AEC-F247EE52EE1A}" presName="hierChild4" presStyleCnt="0"/>
      <dgm:spPr/>
    </dgm:pt>
    <dgm:pt modelId="{14E69FF8-FF77-4D64-B0F8-BE85B38CBE9B}" type="pres">
      <dgm:prSet presAssocID="{35C43E67-2808-4F6B-A47D-62C42A894773}" presName="Name23" presStyleLbl="parChTrans1D4" presStyleIdx="5" presStyleCnt="9"/>
      <dgm:spPr/>
    </dgm:pt>
    <dgm:pt modelId="{29A58546-BF95-4E50-850E-1F1EE78B5816}" type="pres">
      <dgm:prSet presAssocID="{E16811A3-6D68-4FC3-A98A-9693901B6E58}" presName="hierRoot4" presStyleCnt="0"/>
      <dgm:spPr/>
    </dgm:pt>
    <dgm:pt modelId="{08DEDBDF-186C-46D4-A671-569B3621E82A}" type="pres">
      <dgm:prSet presAssocID="{E16811A3-6D68-4FC3-A98A-9693901B6E58}" presName="composite4" presStyleCnt="0"/>
      <dgm:spPr/>
    </dgm:pt>
    <dgm:pt modelId="{99444889-C96E-40AF-A277-0C5B2D5BBAE9}" type="pres">
      <dgm:prSet presAssocID="{E16811A3-6D68-4FC3-A98A-9693901B6E58}" presName="background4" presStyleLbl="node4" presStyleIdx="5" presStyleCnt="9"/>
      <dgm:spPr/>
    </dgm:pt>
    <dgm:pt modelId="{80F17E94-6620-4882-AE53-A486BB126FEE}" type="pres">
      <dgm:prSet presAssocID="{E16811A3-6D68-4FC3-A98A-9693901B6E58}" presName="text4" presStyleLbl="fgAcc4" presStyleIdx="5" presStyleCnt="9">
        <dgm:presLayoutVars>
          <dgm:chPref val="3"/>
        </dgm:presLayoutVars>
      </dgm:prSet>
      <dgm:spPr/>
    </dgm:pt>
    <dgm:pt modelId="{FAC97183-1CBA-4B27-A185-72B4F6E599AF}" type="pres">
      <dgm:prSet presAssocID="{E16811A3-6D68-4FC3-A98A-9693901B6E58}" presName="hierChild5" presStyleCnt="0"/>
      <dgm:spPr/>
    </dgm:pt>
    <dgm:pt modelId="{AAD1C5E6-5A9E-495E-A2D4-01706087195D}" type="pres">
      <dgm:prSet presAssocID="{0297A367-1D01-4827-A1D5-948CFB0A5AFA}" presName="Name23" presStyleLbl="parChTrans1D4" presStyleIdx="6" presStyleCnt="9"/>
      <dgm:spPr/>
    </dgm:pt>
    <dgm:pt modelId="{900A35F5-CF1D-4228-B4AA-5390E4931FE1}" type="pres">
      <dgm:prSet presAssocID="{672D1AA7-62AF-4C6F-8447-B56946C1B069}" presName="hierRoot4" presStyleCnt="0"/>
      <dgm:spPr/>
    </dgm:pt>
    <dgm:pt modelId="{3860A02C-90D9-4C3B-A5FF-CDADF293C100}" type="pres">
      <dgm:prSet presAssocID="{672D1AA7-62AF-4C6F-8447-B56946C1B069}" presName="composite4" presStyleCnt="0"/>
      <dgm:spPr/>
    </dgm:pt>
    <dgm:pt modelId="{D7C3E167-C81D-4A36-BB93-646E0474F860}" type="pres">
      <dgm:prSet presAssocID="{672D1AA7-62AF-4C6F-8447-B56946C1B069}" presName="background4" presStyleLbl="node4" presStyleIdx="6" presStyleCnt="9"/>
      <dgm:spPr/>
    </dgm:pt>
    <dgm:pt modelId="{809557F4-B85A-4FEE-A5B0-1D2BF6F2CF46}" type="pres">
      <dgm:prSet presAssocID="{672D1AA7-62AF-4C6F-8447-B56946C1B069}" presName="text4" presStyleLbl="fgAcc4" presStyleIdx="6" presStyleCnt="9" custScaleX="127375" custScaleY="121240">
        <dgm:presLayoutVars>
          <dgm:chPref val="3"/>
        </dgm:presLayoutVars>
      </dgm:prSet>
      <dgm:spPr/>
    </dgm:pt>
    <dgm:pt modelId="{31D96CFE-98E2-4525-BA41-DDE852FC6EC6}" type="pres">
      <dgm:prSet presAssocID="{672D1AA7-62AF-4C6F-8447-B56946C1B069}" presName="hierChild5" presStyleCnt="0"/>
      <dgm:spPr/>
    </dgm:pt>
    <dgm:pt modelId="{4B7425F7-338B-446C-BFDC-188DF9510C9D}" type="pres">
      <dgm:prSet presAssocID="{C7A5B4FA-79C2-41B6-92BE-635D938D0410}" presName="Name17" presStyleLbl="parChTrans1D3" presStyleIdx="3" presStyleCnt="4"/>
      <dgm:spPr/>
    </dgm:pt>
    <dgm:pt modelId="{0D0668FF-1E57-49A4-8B0C-F65CBB414F51}" type="pres">
      <dgm:prSet presAssocID="{2A1E37C9-8A7C-447F-AC2E-07CF42AE226B}" presName="hierRoot3" presStyleCnt="0"/>
      <dgm:spPr/>
    </dgm:pt>
    <dgm:pt modelId="{8C0E5B4E-4FF2-4958-9924-0698A29BA7E2}" type="pres">
      <dgm:prSet presAssocID="{2A1E37C9-8A7C-447F-AC2E-07CF42AE226B}" presName="composite3" presStyleCnt="0"/>
      <dgm:spPr/>
    </dgm:pt>
    <dgm:pt modelId="{04672174-6EF6-4F53-8D5C-261E1436CFE0}" type="pres">
      <dgm:prSet presAssocID="{2A1E37C9-8A7C-447F-AC2E-07CF42AE226B}" presName="background3" presStyleLbl="node3" presStyleIdx="3" presStyleCnt="4"/>
      <dgm:spPr/>
    </dgm:pt>
    <dgm:pt modelId="{DF51A8B2-09CA-4D69-81A5-994DD4918CD5}" type="pres">
      <dgm:prSet presAssocID="{2A1E37C9-8A7C-447F-AC2E-07CF42AE226B}" presName="text3" presStyleLbl="fgAcc3" presStyleIdx="3" presStyleCnt="4" custScaleY="56824">
        <dgm:presLayoutVars>
          <dgm:chPref val="3"/>
        </dgm:presLayoutVars>
      </dgm:prSet>
      <dgm:spPr/>
    </dgm:pt>
    <dgm:pt modelId="{F22EB437-09EE-47DD-8C83-DF0A408B51D1}" type="pres">
      <dgm:prSet presAssocID="{2A1E37C9-8A7C-447F-AC2E-07CF42AE226B}" presName="hierChild4" presStyleCnt="0"/>
      <dgm:spPr/>
    </dgm:pt>
    <dgm:pt modelId="{85E191AF-5A4A-4323-9952-F62D2545C489}" type="pres">
      <dgm:prSet presAssocID="{CF824569-5F48-483F-AA65-C4C2D9BA729D}" presName="Name23" presStyleLbl="parChTrans1D4" presStyleIdx="7" presStyleCnt="9"/>
      <dgm:spPr/>
    </dgm:pt>
    <dgm:pt modelId="{EAA2E5DE-AC71-4558-B803-FA6DAEF296C9}" type="pres">
      <dgm:prSet presAssocID="{063045B8-FE56-4D59-A7C1-D29DCA1B4FA0}" presName="hierRoot4" presStyleCnt="0"/>
      <dgm:spPr/>
    </dgm:pt>
    <dgm:pt modelId="{CE4DF8DF-1D7E-4E05-B55A-B4C52532B503}" type="pres">
      <dgm:prSet presAssocID="{063045B8-FE56-4D59-A7C1-D29DCA1B4FA0}" presName="composite4" presStyleCnt="0"/>
      <dgm:spPr/>
    </dgm:pt>
    <dgm:pt modelId="{4A23F625-A596-4230-B816-A9B80A14ECB1}" type="pres">
      <dgm:prSet presAssocID="{063045B8-FE56-4D59-A7C1-D29DCA1B4FA0}" presName="background4" presStyleLbl="node4" presStyleIdx="7" presStyleCnt="9"/>
      <dgm:spPr/>
    </dgm:pt>
    <dgm:pt modelId="{D0A20D40-78BA-42AE-B9E1-068E0CA186BD}" type="pres">
      <dgm:prSet presAssocID="{063045B8-FE56-4D59-A7C1-D29DCA1B4FA0}" presName="text4" presStyleLbl="fgAcc4" presStyleIdx="7" presStyleCnt="9" custScaleX="123742" custLinFactNeighborY="175">
        <dgm:presLayoutVars>
          <dgm:chPref val="3"/>
        </dgm:presLayoutVars>
      </dgm:prSet>
      <dgm:spPr/>
    </dgm:pt>
    <dgm:pt modelId="{B381CD16-EB81-49D0-B4C2-A75070090E2F}" type="pres">
      <dgm:prSet presAssocID="{063045B8-FE56-4D59-A7C1-D29DCA1B4FA0}" presName="hierChild5" presStyleCnt="0"/>
      <dgm:spPr/>
    </dgm:pt>
    <dgm:pt modelId="{001BF98B-29EF-4D46-8C87-CDF0F4C65DD5}" type="pres">
      <dgm:prSet presAssocID="{4299F1B7-6B3A-4E9A-9124-94FBCAEB8517}" presName="Name23" presStyleLbl="parChTrans1D4" presStyleIdx="8" presStyleCnt="9"/>
      <dgm:spPr/>
    </dgm:pt>
    <dgm:pt modelId="{1C2A8763-B078-4C29-AC39-F1772ACD736B}" type="pres">
      <dgm:prSet presAssocID="{C6E3E1C8-9BB8-4B55-B56E-CE5C036CBB2A}" presName="hierRoot4" presStyleCnt="0"/>
      <dgm:spPr/>
    </dgm:pt>
    <dgm:pt modelId="{240E3060-F9D7-4CCD-8D8A-F5469653144E}" type="pres">
      <dgm:prSet presAssocID="{C6E3E1C8-9BB8-4B55-B56E-CE5C036CBB2A}" presName="composite4" presStyleCnt="0"/>
      <dgm:spPr/>
    </dgm:pt>
    <dgm:pt modelId="{D8AF3D56-8AC2-41F5-8672-19F762D7BF34}" type="pres">
      <dgm:prSet presAssocID="{C6E3E1C8-9BB8-4B55-B56E-CE5C036CBB2A}" presName="background4" presStyleLbl="node4" presStyleIdx="8" presStyleCnt="9"/>
      <dgm:spPr/>
    </dgm:pt>
    <dgm:pt modelId="{CBC536B3-35DA-41BD-990C-C137FC03A285}" type="pres">
      <dgm:prSet presAssocID="{C6E3E1C8-9BB8-4B55-B56E-CE5C036CBB2A}" presName="text4" presStyleLbl="fgAcc4" presStyleIdx="8" presStyleCnt="9" custScaleX="113765" custScaleY="129512">
        <dgm:presLayoutVars>
          <dgm:chPref val="3"/>
        </dgm:presLayoutVars>
      </dgm:prSet>
      <dgm:spPr/>
    </dgm:pt>
    <dgm:pt modelId="{3CF5E634-5F57-4CF0-A25E-972A32D4930F}" type="pres">
      <dgm:prSet presAssocID="{C6E3E1C8-9BB8-4B55-B56E-CE5C036CBB2A}" presName="hierChild5" presStyleCnt="0"/>
      <dgm:spPr/>
    </dgm:pt>
  </dgm:ptLst>
  <dgm:cxnLst>
    <dgm:cxn modelId="{E5D82400-AF02-410E-AF48-610686457BE6}" type="presOf" srcId="{EBFB11B7-E1F8-4DC8-9E30-FE2744D0F4D5}" destId="{1BB6C44A-A30E-498A-B25B-3ABD4E1C1354}" srcOrd="0" destOrd="0" presId="urn:microsoft.com/office/officeart/2005/8/layout/hierarchy1"/>
    <dgm:cxn modelId="{D7BDE603-15FC-43B1-A0A4-0C93347CE2EB}" type="presOf" srcId="{05C7E642-80B0-457C-9CDC-40EE55D34E0B}" destId="{ED01E329-BB28-449B-96A2-9F6BB10147C7}" srcOrd="0" destOrd="0" presId="urn:microsoft.com/office/officeart/2005/8/layout/hierarchy1"/>
    <dgm:cxn modelId="{F1DF640B-3005-44A1-A0CD-958DB87F6AA7}" type="presOf" srcId="{09C525BF-90F2-4774-A5FD-73ACA62B9F20}" destId="{14383F64-00F8-4F67-80DA-F33F2A8E5F2E}" srcOrd="0" destOrd="0" presId="urn:microsoft.com/office/officeart/2005/8/layout/hierarchy1"/>
    <dgm:cxn modelId="{1FC1250F-BF5B-45F5-BC00-85242F8AA40A}" type="presOf" srcId="{C6E3E1C8-9BB8-4B55-B56E-CE5C036CBB2A}" destId="{CBC536B3-35DA-41BD-990C-C137FC03A285}" srcOrd="0" destOrd="0" presId="urn:microsoft.com/office/officeart/2005/8/layout/hierarchy1"/>
    <dgm:cxn modelId="{E98B7311-813A-4E7E-8142-9BC44A56F258}" type="presOf" srcId="{5F019738-E0DF-4973-B734-340548EF9E42}" destId="{17FFAC43-3318-4E36-A81F-40FD5163E6F1}" srcOrd="0" destOrd="0" presId="urn:microsoft.com/office/officeart/2005/8/layout/hierarchy1"/>
    <dgm:cxn modelId="{CC719616-B0FC-47AE-9187-01C62F154EB9}" type="presOf" srcId="{6F2C064C-064A-48DF-8436-1F8578A62E60}" destId="{7660318A-02FB-4277-A16B-BE903DD8865C}" srcOrd="0" destOrd="0" presId="urn:microsoft.com/office/officeart/2005/8/layout/hierarchy1"/>
    <dgm:cxn modelId="{1721941A-97F0-459A-ADEE-45822AE5CB51}" srcId="{DC67AFBF-E52F-472B-BBA7-FD21FF253181}" destId="{048FEEC2-C8A1-4E0D-A454-472CBD501EA1}" srcOrd="0" destOrd="0" parTransId="{F7FFFFE5-FABB-46FB-81A1-5C4BB04528AD}" sibTransId="{9CDABBDE-AA8C-46C6-B2AA-ABCA5A6BCE8E}"/>
    <dgm:cxn modelId="{D2987128-7728-4346-A7CC-F26287DEF26B}" type="presOf" srcId="{C7A5B4FA-79C2-41B6-92BE-635D938D0410}" destId="{4B7425F7-338B-446C-BFDC-188DF9510C9D}" srcOrd="0" destOrd="0" presId="urn:microsoft.com/office/officeart/2005/8/layout/hierarchy1"/>
    <dgm:cxn modelId="{21C91C2D-F36C-4F60-A496-A9BD18F55CAF}" type="presOf" srcId="{048FEEC2-C8A1-4E0D-A454-472CBD501EA1}" destId="{577E9AAE-C654-4A01-B2C8-8FACDAA1BC14}" srcOrd="0" destOrd="0" presId="urn:microsoft.com/office/officeart/2005/8/layout/hierarchy1"/>
    <dgm:cxn modelId="{FBCC3C35-2A9E-4658-9FAE-5D39DD91E965}" srcId="{05C7E642-80B0-457C-9CDC-40EE55D34E0B}" destId="{09C525BF-90F2-4774-A5FD-73ACA62B9F20}" srcOrd="1" destOrd="0" parTransId="{CC3FE39F-4043-42E4-9199-7FB5682BE143}" sibTransId="{9A056A99-5C2C-4F31-A0CB-FF03B5CFB2A3}"/>
    <dgm:cxn modelId="{DC426136-8073-43C6-A700-647BA320E6AB}" type="presOf" srcId="{35C8962D-14B8-4B45-B113-DBAAB856D9AC}" destId="{73C22A5E-CC21-44E8-B4FF-651F3468340E}" srcOrd="0" destOrd="0" presId="urn:microsoft.com/office/officeart/2005/8/layout/hierarchy1"/>
    <dgm:cxn modelId="{3E12155E-AD97-4404-9072-11FE5016F0E4}" srcId="{DC67AFBF-E52F-472B-BBA7-FD21FF253181}" destId="{7917EC31-CD14-4C7C-9B96-7939F8888F47}" srcOrd="1" destOrd="0" parTransId="{E009CD79-9137-49F0-B2E7-736409227CFF}" sibTransId="{352A1668-B9C5-4D18-975E-050257C921D0}"/>
    <dgm:cxn modelId="{7C1AF75F-6E5E-4688-AE63-10A0C9609AD9}" type="presOf" srcId="{2A1E37C9-8A7C-447F-AC2E-07CF42AE226B}" destId="{DF51A8B2-09CA-4D69-81A5-994DD4918CD5}" srcOrd="0" destOrd="0" presId="urn:microsoft.com/office/officeart/2005/8/layout/hierarchy1"/>
    <dgm:cxn modelId="{50EDC042-AA56-4FCA-ADFE-75964C47E465}" type="presOf" srcId="{8EDBF2CB-A034-4B66-ACCA-CAF32E8953D7}" destId="{BCC6CDEF-0FE7-4F49-910E-4B57693FD635}" srcOrd="0" destOrd="0" presId="urn:microsoft.com/office/officeart/2005/8/layout/hierarchy1"/>
    <dgm:cxn modelId="{C0834A44-A8D0-4F48-9EDC-5AB0177FE729}" type="presOf" srcId="{0297A367-1D01-4827-A1D5-948CFB0A5AFA}" destId="{AAD1C5E6-5A9E-495E-A2D4-01706087195D}" srcOrd="0" destOrd="0" presId="urn:microsoft.com/office/officeart/2005/8/layout/hierarchy1"/>
    <dgm:cxn modelId="{09DDEB64-0985-4A98-848A-1BB1414BCC74}" srcId="{35C8962D-14B8-4B45-B113-DBAAB856D9AC}" destId="{8EDBF2CB-A034-4B66-ACCA-CAF32E8953D7}" srcOrd="0" destOrd="0" parTransId="{2ACA97C8-0FD4-49CF-A11F-6745C5319FE3}" sibTransId="{CA5A85FB-2B4C-411C-A553-7B89A4EF22BE}"/>
    <dgm:cxn modelId="{5BDFBB66-BFFA-44E7-A08B-BAC94CE467E0}" type="presOf" srcId="{E009CD79-9137-49F0-B2E7-736409227CFF}" destId="{4F4626E3-A38D-4DDF-AA12-6D75800D275E}" srcOrd="0" destOrd="0" presId="urn:microsoft.com/office/officeart/2005/8/layout/hierarchy1"/>
    <dgm:cxn modelId="{E0709E4F-6CB0-4528-8940-4093BCE29CD1}" srcId="{E16811A3-6D68-4FC3-A98A-9693901B6E58}" destId="{672D1AA7-62AF-4C6F-8447-B56946C1B069}" srcOrd="0" destOrd="0" parTransId="{0297A367-1D01-4827-A1D5-948CFB0A5AFA}" sibTransId="{93BFAAA4-5CDC-4438-B4F4-6CAB47B07738}"/>
    <dgm:cxn modelId="{E4B5BE52-E54F-4AB1-96D6-373CF43E12CE}" type="presOf" srcId="{97387197-E8B7-47C9-A58E-53B28B8295BC}" destId="{62DAA1CB-C550-4646-8D8E-F55FE007275D}" srcOrd="0" destOrd="0" presId="urn:microsoft.com/office/officeart/2005/8/layout/hierarchy1"/>
    <dgm:cxn modelId="{CCFDD47C-0AC1-41B6-8D45-1B23401FD49D}" type="presOf" srcId="{5B6D51F6-3A0D-4812-95E8-ADDE7738B458}" destId="{4CC4A8AA-F4A8-4E85-B0BA-47532E282244}" srcOrd="0" destOrd="0" presId="urn:microsoft.com/office/officeart/2005/8/layout/hierarchy1"/>
    <dgm:cxn modelId="{7920C67E-9BD8-4C13-AFC4-9F5664C245B6}" type="presOf" srcId="{2489F81E-B833-4636-9C19-9F6C2107F0E2}" destId="{03872503-6BF7-4FE7-8991-9F73C8B884F0}" srcOrd="0" destOrd="0" presId="urn:microsoft.com/office/officeart/2005/8/layout/hierarchy1"/>
    <dgm:cxn modelId="{EF2EB582-35B9-49C3-95B4-5779D1D62B0E}" type="presOf" srcId="{CC3FE39F-4043-42E4-9199-7FB5682BE143}" destId="{B7E64EF7-C327-45C9-B5E1-196C173B9747}" srcOrd="0" destOrd="0" presId="urn:microsoft.com/office/officeart/2005/8/layout/hierarchy1"/>
    <dgm:cxn modelId="{344A1783-0662-4BE9-98B9-5663CE906F19}" srcId="{063045B8-FE56-4D59-A7C1-D29DCA1B4FA0}" destId="{C6E3E1C8-9BB8-4B55-B56E-CE5C036CBB2A}" srcOrd="0" destOrd="0" parTransId="{4299F1B7-6B3A-4E9A-9124-94FBCAEB8517}" sibTransId="{62782153-8856-4385-BE74-C358BBB93977}"/>
    <dgm:cxn modelId="{5FE5AA89-C9CE-4D8D-8447-02DB0C0924F1}" type="presOf" srcId="{672D1AA7-62AF-4C6F-8447-B56946C1B069}" destId="{809557F4-B85A-4FEE-A5B0-1D2BF6F2CF46}" srcOrd="0" destOrd="0" presId="urn:microsoft.com/office/officeart/2005/8/layout/hierarchy1"/>
    <dgm:cxn modelId="{4D061A8B-C7B2-4416-AD09-B5B18E206ED3}" type="presOf" srcId="{063045B8-FE56-4D59-A7C1-D29DCA1B4FA0}" destId="{D0A20D40-78BA-42AE-B9E1-068E0CA186BD}" srcOrd="0" destOrd="0" presId="urn:microsoft.com/office/officeart/2005/8/layout/hierarchy1"/>
    <dgm:cxn modelId="{0997278F-F805-4F72-B2B7-8BB06B3EE7D3}" type="presOf" srcId="{E16811A3-6D68-4FC3-A98A-9693901B6E58}" destId="{80F17E94-6620-4882-AE53-A486BB126FEE}" srcOrd="0" destOrd="0" presId="urn:microsoft.com/office/officeart/2005/8/layout/hierarchy1"/>
    <dgm:cxn modelId="{B00A5696-5A35-45F9-B492-ED808D13482C}" type="presOf" srcId="{2ACA97C8-0FD4-49CF-A11F-6745C5319FE3}" destId="{153B333B-E46A-4959-8B82-42A8B8EFA967}" srcOrd="0" destOrd="0" presId="urn:microsoft.com/office/officeart/2005/8/layout/hierarchy1"/>
    <dgm:cxn modelId="{3E66DC96-84A2-4E00-8EAD-5F0E174F54EC}" srcId="{C75BD1B4-AB51-4F33-8315-162FF545E711}" destId="{05C7E642-80B0-457C-9CDC-40EE55D34E0B}" srcOrd="0" destOrd="0" parTransId="{54622CA7-7C55-4DD4-BE4D-F48602730AA6}" sibTransId="{18FA987D-8CA7-47CD-AD2B-576ABAC6E48F}"/>
    <dgm:cxn modelId="{41480797-0371-4E7C-A33B-5044C0A4774A}" srcId="{09C525BF-90F2-4774-A5FD-73ACA62B9F20}" destId="{27F95E01-B9BA-48EC-8D3E-E77E8022C366}" srcOrd="0" destOrd="0" parTransId="{D4C5C761-C40D-4627-B4BB-8B8B9E350B68}" sibTransId="{736995E2-ADE2-4509-A6C1-80FBD6838ACB}"/>
    <dgm:cxn modelId="{09665098-C248-4BFF-BF56-D6F6C40B51C8}" srcId="{2A1E37C9-8A7C-447F-AC2E-07CF42AE226B}" destId="{063045B8-FE56-4D59-A7C1-D29DCA1B4FA0}" srcOrd="0" destOrd="0" parTransId="{CF824569-5F48-483F-AA65-C4C2D9BA729D}" sibTransId="{04D1B5B9-1EA9-4FE5-857F-479B6371AB27}"/>
    <dgm:cxn modelId="{EC9B2B9B-9242-4E4B-8AB1-700AE44AE915}" type="presOf" srcId="{35C43E67-2808-4F6B-A47D-62C42A894773}" destId="{14E69FF8-FF77-4D64-B0F8-BE85B38CBE9B}" srcOrd="0" destOrd="0" presId="urn:microsoft.com/office/officeart/2005/8/layout/hierarchy1"/>
    <dgm:cxn modelId="{FDE3F5A0-59AE-4BE6-AE6F-627018CB3E7B}" type="presOf" srcId="{CF824569-5F48-483F-AA65-C4C2D9BA729D}" destId="{85E191AF-5A4A-4323-9952-F62D2545C489}" srcOrd="0" destOrd="0" presId="urn:microsoft.com/office/officeart/2005/8/layout/hierarchy1"/>
    <dgm:cxn modelId="{FA87DCA3-ACB0-4B88-B628-90499B3812BC}" srcId="{05C7E642-80B0-457C-9CDC-40EE55D34E0B}" destId="{6F2C064C-064A-48DF-8436-1F8578A62E60}" srcOrd="0" destOrd="0" parTransId="{051B4E62-FC8A-494D-ABD7-8C2D5EB603AD}" sibTransId="{A0458C50-5489-4E71-8D9E-C9F8E687BA80}"/>
    <dgm:cxn modelId="{252FC6AC-4E48-4C5B-BA97-98E382807BB8}" srcId="{27F95E01-B9BA-48EC-8D3E-E77E8022C366}" destId="{DC67AFBF-E52F-472B-BBA7-FD21FF253181}" srcOrd="0" destOrd="0" parTransId="{5F019738-E0DF-4973-B734-340548EF9E42}" sibTransId="{D2653898-DD25-45F7-AEEC-4DBA087FE4A4}"/>
    <dgm:cxn modelId="{923F7EAE-FB75-4EA4-8233-CFE3B74A4153}" type="presOf" srcId="{D4C5C761-C40D-4627-B4BB-8B8B9E350B68}" destId="{BDA0FBA7-C61F-4CFB-AFFA-3114F6DC740D}" srcOrd="0" destOrd="0" presId="urn:microsoft.com/office/officeart/2005/8/layout/hierarchy1"/>
    <dgm:cxn modelId="{8FBC88C3-0C49-4F9F-B8E8-6828532A3964}" type="presOf" srcId="{F7FFFFE5-FABB-46FB-81A1-5C4BB04528AD}" destId="{27D74361-C53A-4B6C-BC32-71AD8812075E}" srcOrd="0" destOrd="0" presId="urn:microsoft.com/office/officeart/2005/8/layout/hierarchy1"/>
    <dgm:cxn modelId="{EE1F5FC4-497A-4909-BAA4-9FD95973737C}" type="presOf" srcId="{4299F1B7-6B3A-4E9A-9124-94FBCAEB8517}" destId="{001BF98B-29EF-4D46-8C87-CDF0F4C65DD5}" srcOrd="0" destOrd="0" presId="urn:microsoft.com/office/officeart/2005/8/layout/hierarchy1"/>
    <dgm:cxn modelId="{4EB5D5CA-C6FB-4AF0-8E6D-818E1C340013}" srcId="{09C525BF-90F2-4774-A5FD-73ACA62B9F20}" destId="{2A1E37C9-8A7C-447F-AC2E-07CF42AE226B}" srcOrd="3" destOrd="0" parTransId="{C7A5B4FA-79C2-41B6-92BE-635D938D0410}" sibTransId="{102F9E49-B942-4859-9519-B5C03D4A88B4}"/>
    <dgm:cxn modelId="{A1E552D1-3420-4C40-BD01-E80DF3C5F531}" srcId="{09C525BF-90F2-4774-A5FD-73ACA62B9F20}" destId="{2489F81E-B833-4636-9C19-9F6C2107F0E2}" srcOrd="1" destOrd="0" parTransId="{97387197-E8B7-47C9-A58E-53B28B8295BC}" sibTransId="{391E77C1-55EF-41E8-BE60-121132A5FFA5}"/>
    <dgm:cxn modelId="{E0581AD3-D455-43DD-B671-EF894476AC57}" srcId="{2489F81E-B833-4636-9C19-9F6C2107F0E2}" destId="{35C8962D-14B8-4B45-B113-DBAAB856D9AC}" srcOrd="0" destOrd="0" parTransId="{5B6D51F6-3A0D-4812-95E8-ADDE7738B458}" sibTransId="{4454FCDB-494D-4362-83AE-E3CF0C6429B2}"/>
    <dgm:cxn modelId="{34353DD9-98D9-4C30-94EB-4DEA4F439BC0}" srcId="{662DBE53-C6C6-45E3-8AEC-F247EE52EE1A}" destId="{E16811A3-6D68-4FC3-A98A-9693901B6E58}" srcOrd="0" destOrd="0" parTransId="{35C43E67-2808-4F6B-A47D-62C42A894773}" sibTransId="{A8E9E314-5DA1-4712-BB3B-587FAE18C3FB}"/>
    <dgm:cxn modelId="{FD075CE3-4708-4326-99E3-4CA85444A6F8}" type="presOf" srcId="{27F95E01-B9BA-48EC-8D3E-E77E8022C366}" destId="{E88C3FD5-D4BC-4BDC-9FA6-753689A45D3A}" srcOrd="0" destOrd="0" presId="urn:microsoft.com/office/officeart/2005/8/layout/hierarchy1"/>
    <dgm:cxn modelId="{84FC71E3-9552-40D2-B811-2D7FE1B341D5}" type="presOf" srcId="{DC67AFBF-E52F-472B-BBA7-FD21FF253181}" destId="{48047E7C-63F4-490B-B9C2-4D10F891A6F4}" srcOrd="0" destOrd="0" presId="urn:microsoft.com/office/officeart/2005/8/layout/hierarchy1"/>
    <dgm:cxn modelId="{63E513E5-4B96-42E5-A5E8-81DAF9B0E4BC}" type="presOf" srcId="{7917EC31-CD14-4C7C-9B96-7939F8888F47}" destId="{BFA3418D-5A58-4274-93D2-8C7BADFF4D78}" srcOrd="0" destOrd="0" presId="urn:microsoft.com/office/officeart/2005/8/layout/hierarchy1"/>
    <dgm:cxn modelId="{2054FCE8-8380-4A3E-8624-7BBC26C70C60}" type="presOf" srcId="{662DBE53-C6C6-45E3-8AEC-F247EE52EE1A}" destId="{C96E88D2-CBF3-4043-843D-EF838FCE2E06}" srcOrd="0" destOrd="0" presId="urn:microsoft.com/office/officeart/2005/8/layout/hierarchy1"/>
    <dgm:cxn modelId="{758F53EF-5101-4118-B1E8-1A0D4BD865CB}" srcId="{09C525BF-90F2-4774-A5FD-73ACA62B9F20}" destId="{662DBE53-C6C6-45E3-8AEC-F247EE52EE1A}" srcOrd="2" destOrd="0" parTransId="{EBFB11B7-E1F8-4DC8-9E30-FE2744D0F4D5}" sibTransId="{E51D0009-EA79-436A-9671-AB9C791D0B4F}"/>
    <dgm:cxn modelId="{993B0FFA-9A7A-4DFA-BFA3-DC3DC66FAE81}" type="presOf" srcId="{051B4E62-FC8A-494D-ABD7-8C2D5EB603AD}" destId="{D4423709-C418-47B2-808F-B7000F0ECFE2}" srcOrd="0" destOrd="0" presId="urn:microsoft.com/office/officeart/2005/8/layout/hierarchy1"/>
    <dgm:cxn modelId="{65C3B0FE-1F76-44AA-9A0D-8D9443F6F6CB}" type="presOf" srcId="{C75BD1B4-AB51-4F33-8315-162FF545E711}" destId="{6F60FBF5-852A-46CA-9593-C858E976EDF7}" srcOrd="0" destOrd="0" presId="urn:microsoft.com/office/officeart/2005/8/layout/hierarchy1"/>
    <dgm:cxn modelId="{2D513F27-F9CB-4A57-8304-3ACD6AC27887}" type="presParOf" srcId="{6F60FBF5-852A-46CA-9593-C858E976EDF7}" destId="{BF584FF1-51AA-4518-91C9-0EB5D834512C}" srcOrd="0" destOrd="0" presId="urn:microsoft.com/office/officeart/2005/8/layout/hierarchy1"/>
    <dgm:cxn modelId="{C1A32EA4-7802-4025-B878-D1CE920FAF78}" type="presParOf" srcId="{BF584FF1-51AA-4518-91C9-0EB5D834512C}" destId="{5B4DB800-9588-4826-9836-945F3B4A5B1F}" srcOrd="0" destOrd="0" presId="urn:microsoft.com/office/officeart/2005/8/layout/hierarchy1"/>
    <dgm:cxn modelId="{3D8306E7-5676-4E8C-81D4-19D521903E4C}" type="presParOf" srcId="{5B4DB800-9588-4826-9836-945F3B4A5B1F}" destId="{98F3D3D0-6047-4001-87C1-A4AA951EF252}" srcOrd="0" destOrd="0" presId="urn:microsoft.com/office/officeart/2005/8/layout/hierarchy1"/>
    <dgm:cxn modelId="{D485232B-CF1D-4550-BB48-BC4A2C408B21}" type="presParOf" srcId="{5B4DB800-9588-4826-9836-945F3B4A5B1F}" destId="{ED01E329-BB28-449B-96A2-9F6BB10147C7}" srcOrd="1" destOrd="0" presId="urn:microsoft.com/office/officeart/2005/8/layout/hierarchy1"/>
    <dgm:cxn modelId="{2F14BA8D-C38C-4928-A893-D5EE2A615E85}" type="presParOf" srcId="{BF584FF1-51AA-4518-91C9-0EB5D834512C}" destId="{BED661AF-021A-4C3C-9200-38A098FFE98C}" srcOrd="1" destOrd="0" presId="urn:microsoft.com/office/officeart/2005/8/layout/hierarchy1"/>
    <dgm:cxn modelId="{ED3286A3-667D-4505-94A7-B57F8C3CFA5C}" type="presParOf" srcId="{BED661AF-021A-4C3C-9200-38A098FFE98C}" destId="{D4423709-C418-47B2-808F-B7000F0ECFE2}" srcOrd="0" destOrd="0" presId="urn:microsoft.com/office/officeart/2005/8/layout/hierarchy1"/>
    <dgm:cxn modelId="{317169AA-72B0-46D9-8DCA-04F89879F850}" type="presParOf" srcId="{BED661AF-021A-4C3C-9200-38A098FFE98C}" destId="{CC3212D3-B389-47BA-8FE4-4A26374AD8BA}" srcOrd="1" destOrd="0" presId="urn:microsoft.com/office/officeart/2005/8/layout/hierarchy1"/>
    <dgm:cxn modelId="{CC12C34B-E8C4-48B0-91A8-2DF572DC2DB5}" type="presParOf" srcId="{CC3212D3-B389-47BA-8FE4-4A26374AD8BA}" destId="{DFF98817-E253-4518-92A1-E9F8112A286A}" srcOrd="0" destOrd="0" presId="urn:microsoft.com/office/officeart/2005/8/layout/hierarchy1"/>
    <dgm:cxn modelId="{82866E77-F94F-4D24-B2E4-1F4E78465B63}" type="presParOf" srcId="{DFF98817-E253-4518-92A1-E9F8112A286A}" destId="{7DB981C0-13FE-4382-90E9-481D95B46422}" srcOrd="0" destOrd="0" presId="urn:microsoft.com/office/officeart/2005/8/layout/hierarchy1"/>
    <dgm:cxn modelId="{4A214ABB-DC91-498E-90EC-2CA5F9F4AB2F}" type="presParOf" srcId="{DFF98817-E253-4518-92A1-E9F8112A286A}" destId="{7660318A-02FB-4277-A16B-BE903DD8865C}" srcOrd="1" destOrd="0" presId="urn:microsoft.com/office/officeart/2005/8/layout/hierarchy1"/>
    <dgm:cxn modelId="{C138754F-3CE9-4397-9762-8FA1AD7BCD28}" type="presParOf" srcId="{CC3212D3-B389-47BA-8FE4-4A26374AD8BA}" destId="{91863262-7A86-487D-A705-FB0779361084}" srcOrd="1" destOrd="0" presId="urn:microsoft.com/office/officeart/2005/8/layout/hierarchy1"/>
    <dgm:cxn modelId="{D1FEF8AC-905B-43C4-9E44-65F2E86D8923}" type="presParOf" srcId="{BED661AF-021A-4C3C-9200-38A098FFE98C}" destId="{B7E64EF7-C327-45C9-B5E1-196C173B9747}" srcOrd="2" destOrd="0" presId="urn:microsoft.com/office/officeart/2005/8/layout/hierarchy1"/>
    <dgm:cxn modelId="{A90E4CE6-F2E0-4628-A541-FAB01ACEC1C2}" type="presParOf" srcId="{BED661AF-021A-4C3C-9200-38A098FFE98C}" destId="{524EF317-1B24-4E19-9D92-96889B22FF21}" srcOrd="3" destOrd="0" presId="urn:microsoft.com/office/officeart/2005/8/layout/hierarchy1"/>
    <dgm:cxn modelId="{51D618BF-9C65-4526-87CA-F77176CD51A9}" type="presParOf" srcId="{524EF317-1B24-4E19-9D92-96889B22FF21}" destId="{2BE6DE3E-6B49-48A7-84D5-02491AC67396}" srcOrd="0" destOrd="0" presId="urn:microsoft.com/office/officeart/2005/8/layout/hierarchy1"/>
    <dgm:cxn modelId="{1A95A227-A101-4677-A5E2-FF492275258B}" type="presParOf" srcId="{2BE6DE3E-6B49-48A7-84D5-02491AC67396}" destId="{950D5C0B-4E5D-409E-9CF0-23EE60749347}" srcOrd="0" destOrd="0" presId="urn:microsoft.com/office/officeart/2005/8/layout/hierarchy1"/>
    <dgm:cxn modelId="{339FBE94-41E6-425F-822D-D88654685052}" type="presParOf" srcId="{2BE6DE3E-6B49-48A7-84D5-02491AC67396}" destId="{14383F64-00F8-4F67-80DA-F33F2A8E5F2E}" srcOrd="1" destOrd="0" presId="urn:microsoft.com/office/officeart/2005/8/layout/hierarchy1"/>
    <dgm:cxn modelId="{2C3286A6-AD09-4FB0-A445-34F1041BB791}" type="presParOf" srcId="{524EF317-1B24-4E19-9D92-96889B22FF21}" destId="{BC7FEAEC-5861-4D85-BA43-ACB9AC200AC7}" srcOrd="1" destOrd="0" presId="urn:microsoft.com/office/officeart/2005/8/layout/hierarchy1"/>
    <dgm:cxn modelId="{D770AF03-811D-4123-8158-BFE83873F70F}" type="presParOf" srcId="{BC7FEAEC-5861-4D85-BA43-ACB9AC200AC7}" destId="{BDA0FBA7-C61F-4CFB-AFFA-3114F6DC740D}" srcOrd="0" destOrd="0" presId="urn:microsoft.com/office/officeart/2005/8/layout/hierarchy1"/>
    <dgm:cxn modelId="{8C60EDA2-54BB-40F5-9085-29A585158650}" type="presParOf" srcId="{BC7FEAEC-5861-4D85-BA43-ACB9AC200AC7}" destId="{E63874DD-5C36-4B64-AFBB-B4FC053225C8}" srcOrd="1" destOrd="0" presId="urn:microsoft.com/office/officeart/2005/8/layout/hierarchy1"/>
    <dgm:cxn modelId="{5BD8D071-E881-49FD-ADF7-E0414B2174A9}" type="presParOf" srcId="{E63874DD-5C36-4B64-AFBB-B4FC053225C8}" destId="{6876CBAA-602B-42F7-9E78-CF6B6FAF322A}" srcOrd="0" destOrd="0" presId="urn:microsoft.com/office/officeart/2005/8/layout/hierarchy1"/>
    <dgm:cxn modelId="{595214C6-7F3C-4F12-9ED3-7B2F1097F5F9}" type="presParOf" srcId="{6876CBAA-602B-42F7-9E78-CF6B6FAF322A}" destId="{93A36123-9AAB-44A7-8219-EA3DCBF52827}" srcOrd="0" destOrd="0" presId="urn:microsoft.com/office/officeart/2005/8/layout/hierarchy1"/>
    <dgm:cxn modelId="{D6595030-9FAC-4DF5-BEEC-7966F15D0333}" type="presParOf" srcId="{6876CBAA-602B-42F7-9E78-CF6B6FAF322A}" destId="{E88C3FD5-D4BC-4BDC-9FA6-753689A45D3A}" srcOrd="1" destOrd="0" presId="urn:microsoft.com/office/officeart/2005/8/layout/hierarchy1"/>
    <dgm:cxn modelId="{356BF79B-F298-4929-A9D0-CF439504DAA1}" type="presParOf" srcId="{E63874DD-5C36-4B64-AFBB-B4FC053225C8}" destId="{077D0AD0-EE3E-4160-A828-25B7DE70DC65}" srcOrd="1" destOrd="0" presId="urn:microsoft.com/office/officeart/2005/8/layout/hierarchy1"/>
    <dgm:cxn modelId="{B7B481FB-1566-475E-971D-A7AFF61B1FAE}" type="presParOf" srcId="{077D0AD0-EE3E-4160-A828-25B7DE70DC65}" destId="{17FFAC43-3318-4E36-A81F-40FD5163E6F1}" srcOrd="0" destOrd="0" presId="urn:microsoft.com/office/officeart/2005/8/layout/hierarchy1"/>
    <dgm:cxn modelId="{477D92F9-C2F7-48A5-8272-B5FFA2396605}" type="presParOf" srcId="{077D0AD0-EE3E-4160-A828-25B7DE70DC65}" destId="{D3B07E60-C68D-446F-B12C-6BC1DFB483B8}" srcOrd="1" destOrd="0" presId="urn:microsoft.com/office/officeart/2005/8/layout/hierarchy1"/>
    <dgm:cxn modelId="{F67DBA33-2E1A-4DD6-9D01-4D5FA3D21DDC}" type="presParOf" srcId="{D3B07E60-C68D-446F-B12C-6BC1DFB483B8}" destId="{23E411FE-AEB3-4C8E-BA05-9AF860E670BD}" srcOrd="0" destOrd="0" presId="urn:microsoft.com/office/officeart/2005/8/layout/hierarchy1"/>
    <dgm:cxn modelId="{B0E934E4-BFF6-498B-9C9F-BD4EFA0475BB}" type="presParOf" srcId="{23E411FE-AEB3-4C8E-BA05-9AF860E670BD}" destId="{0FE1464E-F698-41C9-AB7C-F27E23142087}" srcOrd="0" destOrd="0" presId="urn:microsoft.com/office/officeart/2005/8/layout/hierarchy1"/>
    <dgm:cxn modelId="{6DC50529-D19F-4D98-ABA6-95BB30989F27}" type="presParOf" srcId="{23E411FE-AEB3-4C8E-BA05-9AF860E670BD}" destId="{48047E7C-63F4-490B-B9C2-4D10F891A6F4}" srcOrd="1" destOrd="0" presId="urn:microsoft.com/office/officeart/2005/8/layout/hierarchy1"/>
    <dgm:cxn modelId="{2121F451-5BB3-4E94-842C-507AAAA230AC}" type="presParOf" srcId="{D3B07E60-C68D-446F-B12C-6BC1DFB483B8}" destId="{368A60E7-BBC8-4936-94AD-243253159448}" srcOrd="1" destOrd="0" presId="urn:microsoft.com/office/officeart/2005/8/layout/hierarchy1"/>
    <dgm:cxn modelId="{A5C0F607-E3EE-440E-BE3A-F5B025C6C8AC}" type="presParOf" srcId="{368A60E7-BBC8-4936-94AD-243253159448}" destId="{27D74361-C53A-4B6C-BC32-71AD8812075E}" srcOrd="0" destOrd="0" presId="urn:microsoft.com/office/officeart/2005/8/layout/hierarchy1"/>
    <dgm:cxn modelId="{CFA0B5C0-4BD0-4F66-B3BC-48FD3370334B}" type="presParOf" srcId="{368A60E7-BBC8-4936-94AD-243253159448}" destId="{D27E2C0D-59E3-4E57-996A-ED05E8E234D1}" srcOrd="1" destOrd="0" presId="urn:microsoft.com/office/officeart/2005/8/layout/hierarchy1"/>
    <dgm:cxn modelId="{FD8B3128-5572-4755-870C-71B5AEC2166F}" type="presParOf" srcId="{D27E2C0D-59E3-4E57-996A-ED05E8E234D1}" destId="{4149E3C1-551A-40EC-B9C9-17149B150BA3}" srcOrd="0" destOrd="0" presId="urn:microsoft.com/office/officeart/2005/8/layout/hierarchy1"/>
    <dgm:cxn modelId="{4E8A5806-A0EC-42F7-B0AE-8FF501D3B4E6}" type="presParOf" srcId="{4149E3C1-551A-40EC-B9C9-17149B150BA3}" destId="{1B37D922-6CA0-4212-9D8D-F6363A3DC5F9}" srcOrd="0" destOrd="0" presId="urn:microsoft.com/office/officeart/2005/8/layout/hierarchy1"/>
    <dgm:cxn modelId="{DEA490B0-43D1-4DDA-8A92-923173D56781}" type="presParOf" srcId="{4149E3C1-551A-40EC-B9C9-17149B150BA3}" destId="{577E9AAE-C654-4A01-B2C8-8FACDAA1BC14}" srcOrd="1" destOrd="0" presId="urn:microsoft.com/office/officeart/2005/8/layout/hierarchy1"/>
    <dgm:cxn modelId="{FF05F764-EC70-4191-9560-879BFD371BE0}" type="presParOf" srcId="{D27E2C0D-59E3-4E57-996A-ED05E8E234D1}" destId="{5C78DAEF-629B-4E6C-BCD4-F2B038E17B82}" srcOrd="1" destOrd="0" presId="urn:microsoft.com/office/officeart/2005/8/layout/hierarchy1"/>
    <dgm:cxn modelId="{150BD4BC-E8F7-46B4-9D19-2226F5B58759}" type="presParOf" srcId="{368A60E7-BBC8-4936-94AD-243253159448}" destId="{4F4626E3-A38D-4DDF-AA12-6D75800D275E}" srcOrd="2" destOrd="0" presId="urn:microsoft.com/office/officeart/2005/8/layout/hierarchy1"/>
    <dgm:cxn modelId="{F5BB1BAE-CE1B-4CD0-A0E2-643004DBF43D}" type="presParOf" srcId="{368A60E7-BBC8-4936-94AD-243253159448}" destId="{100175DC-7E4B-4BF9-83CB-E982ADB56E2C}" srcOrd="3" destOrd="0" presId="urn:microsoft.com/office/officeart/2005/8/layout/hierarchy1"/>
    <dgm:cxn modelId="{30D890D9-D8FC-42FC-9E92-ED93052C6BAF}" type="presParOf" srcId="{100175DC-7E4B-4BF9-83CB-E982ADB56E2C}" destId="{289FA608-2F2B-4F45-A413-F3EECAE84F1B}" srcOrd="0" destOrd="0" presId="urn:microsoft.com/office/officeart/2005/8/layout/hierarchy1"/>
    <dgm:cxn modelId="{659F780B-C318-4325-BDBE-04BDBD341A53}" type="presParOf" srcId="{289FA608-2F2B-4F45-A413-F3EECAE84F1B}" destId="{EECC5944-3380-450F-A615-352F7B1AEE9D}" srcOrd="0" destOrd="0" presId="urn:microsoft.com/office/officeart/2005/8/layout/hierarchy1"/>
    <dgm:cxn modelId="{85DA5822-6D33-4FDA-9B41-7238291FD22C}" type="presParOf" srcId="{289FA608-2F2B-4F45-A413-F3EECAE84F1B}" destId="{BFA3418D-5A58-4274-93D2-8C7BADFF4D78}" srcOrd="1" destOrd="0" presId="urn:microsoft.com/office/officeart/2005/8/layout/hierarchy1"/>
    <dgm:cxn modelId="{33A204C5-AE63-422A-990A-3D3FEA20C627}" type="presParOf" srcId="{100175DC-7E4B-4BF9-83CB-E982ADB56E2C}" destId="{8A0E5D9D-A14A-4B06-9ABC-4002EF84EE13}" srcOrd="1" destOrd="0" presId="urn:microsoft.com/office/officeart/2005/8/layout/hierarchy1"/>
    <dgm:cxn modelId="{586E6E84-2DCB-4A39-A668-0A19E7A9DC3A}" type="presParOf" srcId="{BC7FEAEC-5861-4D85-BA43-ACB9AC200AC7}" destId="{62DAA1CB-C550-4646-8D8E-F55FE007275D}" srcOrd="2" destOrd="0" presId="urn:microsoft.com/office/officeart/2005/8/layout/hierarchy1"/>
    <dgm:cxn modelId="{18C1D5AE-E091-4179-810C-792B57AC44EF}" type="presParOf" srcId="{BC7FEAEC-5861-4D85-BA43-ACB9AC200AC7}" destId="{EE5C568D-54B4-4F22-9535-DBD34A62BE6F}" srcOrd="3" destOrd="0" presId="urn:microsoft.com/office/officeart/2005/8/layout/hierarchy1"/>
    <dgm:cxn modelId="{0759EC94-A8A4-4B92-B63E-4391012C53C7}" type="presParOf" srcId="{EE5C568D-54B4-4F22-9535-DBD34A62BE6F}" destId="{00755127-4EFB-40AD-AB74-C2ED55D56C41}" srcOrd="0" destOrd="0" presId="urn:microsoft.com/office/officeart/2005/8/layout/hierarchy1"/>
    <dgm:cxn modelId="{F8468F33-8192-4328-B81B-AB27DB9C77D9}" type="presParOf" srcId="{00755127-4EFB-40AD-AB74-C2ED55D56C41}" destId="{44C7A055-ACF5-4EB5-B533-1B0118CDF550}" srcOrd="0" destOrd="0" presId="urn:microsoft.com/office/officeart/2005/8/layout/hierarchy1"/>
    <dgm:cxn modelId="{42DD26C0-C279-4755-A414-46EF6AF01370}" type="presParOf" srcId="{00755127-4EFB-40AD-AB74-C2ED55D56C41}" destId="{03872503-6BF7-4FE7-8991-9F73C8B884F0}" srcOrd="1" destOrd="0" presId="urn:microsoft.com/office/officeart/2005/8/layout/hierarchy1"/>
    <dgm:cxn modelId="{5B44BB84-2754-4CCE-A306-643D896CFD72}" type="presParOf" srcId="{EE5C568D-54B4-4F22-9535-DBD34A62BE6F}" destId="{187795C1-12F6-4028-96EF-559869CF3C4A}" srcOrd="1" destOrd="0" presId="urn:microsoft.com/office/officeart/2005/8/layout/hierarchy1"/>
    <dgm:cxn modelId="{15B19304-567F-4E1A-BE77-EF895DCD85C6}" type="presParOf" srcId="{187795C1-12F6-4028-96EF-559869CF3C4A}" destId="{4CC4A8AA-F4A8-4E85-B0BA-47532E282244}" srcOrd="0" destOrd="0" presId="urn:microsoft.com/office/officeart/2005/8/layout/hierarchy1"/>
    <dgm:cxn modelId="{A106D53D-655B-4BE2-9C93-ECEB523A04E4}" type="presParOf" srcId="{187795C1-12F6-4028-96EF-559869CF3C4A}" destId="{8476F981-ABAE-44E2-87D7-E7D0B0D62FC6}" srcOrd="1" destOrd="0" presId="urn:microsoft.com/office/officeart/2005/8/layout/hierarchy1"/>
    <dgm:cxn modelId="{66529F69-B1C8-40B7-80F7-4452660AA8D0}" type="presParOf" srcId="{8476F981-ABAE-44E2-87D7-E7D0B0D62FC6}" destId="{5BC9A55D-E824-4EEF-AF3B-D77CA4CAFA9B}" srcOrd="0" destOrd="0" presId="urn:microsoft.com/office/officeart/2005/8/layout/hierarchy1"/>
    <dgm:cxn modelId="{AD89A19A-F628-496B-8D95-65895027DC20}" type="presParOf" srcId="{5BC9A55D-E824-4EEF-AF3B-D77CA4CAFA9B}" destId="{D0290745-AE84-413E-AF56-3F96482FB2F9}" srcOrd="0" destOrd="0" presId="urn:microsoft.com/office/officeart/2005/8/layout/hierarchy1"/>
    <dgm:cxn modelId="{E636F930-57C0-46F0-AF08-C926EF53B506}" type="presParOf" srcId="{5BC9A55D-E824-4EEF-AF3B-D77CA4CAFA9B}" destId="{73C22A5E-CC21-44E8-B4FF-651F3468340E}" srcOrd="1" destOrd="0" presId="urn:microsoft.com/office/officeart/2005/8/layout/hierarchy1"/>
    <dgm:cxn modelId="{3B1AE658-D9E7-4B2D-9A24-01F64BA23485}" type="presParOf" srcId="{8476F981-ABAE-44E2-87D7-E7D0B0D62FC6}" destId="{0255DE9D-DC06-41B2-B882-8983066F21EA}" srcOrd="1" destOrd="0" presId="urn:microsoft.com/office/officeart/2005/8/layout/hierarchy1"/>
    <dgm:cxn modelId="{7E6334A4-64BC-430E-A5FD-02BA29398EF7}" type="presParOf" srcId="{0255DE9D-DC06-41B2-B882-8983066F21EA}" destId="{153B333B-E46A-4959-8B82-42A8B8EFA967}" srcOrd="0" destOrd="0" presId="urn:microsoft.com/office/officeart/2005/8/layout/hierarchy1"/>
    <dgm:cxn modelId="{510273D9-E8EC-45F2-A769-51AACA39FA9F}" type="presParOf" srcId="{0255DE9D-DC06-41B2-B882-8983066F21EA}" destId="{DD8FDDE2-53EB-4D05-AB84-DACAD6F01097}" srcOrd="1" destOrd="0" presId="urn:microsoft.com/office/officeart/2005/8/layout/hierarchy1"/>
    <dgm:cxn modelId="{A02A384F-1212-496D-91F9-7713390B870E}" type="presParOf" srcId="{DD8FDDE2-53EB-4D05-AB84-DACAD6F01097}" destId="{603FD8F5-B7C5-4408-853A-2C71DAC7E1A0}" srcOrd="0" destOrd="0" presId="urn:microsoft.com/office/officeart/2005/8/layout/hierarchy1"/>
    <dgm:cxn modelId="{C546A7EB-2EB4-4FC7-ABE7-229AC4C2DB5D}" type="presParOf" srcId="{603FD8F5-B7C5-4408-853A-2C71DAC7E1A0}" destId="{798C6765-46B7-432B-8116-71D512EDB69D}" srcOrd="0" destOrd="0" presId="urn:microsoft.com/office/officeart/2005/8/layout/hierarchy1"/>
    <dgm:cxn modelId="{0AB46A9D-55C8-45D8-AFBC-900713A4E800}" type="presParOf" srcId="{603FD8F5-B7C5-4408-853A-2C71DAC7E1A0}" destId="{BCC6CDEF-0FE7-4F49-910E-4B57693FD635}" srcOrd="1" destOrd="0" presId="urn:microsoft.com/office/officeart/2005/8/layout/hierarchy1"/>
    <dgm:cxn modelId="{34907B6E-2A31-48A3-BF66-B0A73AC92D5C}" type="presParOf" srcId="{DD8FDDE2-53EB-4D05-AB84-DACAD6F01097}" destId="{B059E4DD-884B-49DC-A32B-EC7A4EDC6981}" srcOrd="1" destOrd="0" presId="urn:microsoft.com/office/officeart/2005/8/layout/hierarchy1"/>
    <dgm:cxn modelId="{6D6B3A66-30E5-435D-97CA-86B7A08C320F}" type="presParOf" srcId="{BC7FEAEC-5861-4D85-BA43-ACB9AC200AC7}" destId="{1BB6C44A-A30E-498A-B25B-3ABD4E1C1354}" srcOrd="4" destOrd="0" presId="urn:microsoft.com/office/officeart/2005/8/layout/hierarchy1"/>
    <dgm:cxn modelId="{90B4ADC3-5392-45FA-A7A2-2FF4BF67C820}" type="presParOf" srcId="{BC7FEAEC-5861-4D85-BA43-ACB9AC200AC7}" destId="{6D20DF08-EA95-497B-B7E7-CE06F670CE10}" srcOrd="5" destOrd="0" presId="urn:microsoft.com/office/officeart/2005/8/layout/hierarchy1"/>
    <dgm:cxn modelId="{6A77842F-B088-4B84-AB8F-31D2AA697A61}" type="presParOf" srcId="{6D20DF08-EA95-497B-B7E7-CE06F670CE10}" destId="{04C20A42-2939-4955-911F-17D4FCCF77EC}" srcOrd="0" destOrd="0" presId="urn:microsoft.com/office/officeart/2005/8/layout/hierarchy1"/>
    <dgm:cxn modelId="{D0F05106-492C-4323-B12A-8038C9274B67}" type="presParOf" srcId="{04C20A42-2939-4955-911F-17D4FCCF77EC}" destId="{CEB98F6C-1A60-4C90-9A70-E4C59E69DBDB}" srcOrd="0" destOrd="0" presId="urn:microsoft.com/office/officeart/2005/8/layout/hierarchy1"/>
    <dgm:cxn modelId="{B59F3208-76DD-46A5-9CB9-752EF9A8E10E}" type="presParOf" srcId="{04C20A42-2939-4955-911F-17D4FCCF77EC}" destId="{C96E88D2-CBF3-4043-843D-EF838FCE2E06}" srcOrd="1" destOrd="0" presId="urn:microsoft.com/office/officeart/2005/8/layout/hierarchy1"/>
    <dgm:cxn modelId="{A08A6F00-C06D-4434-A529-C77BADA3CB99}" type="presParOf" srcId="{6D20DF08-EA95-497B-B7E7-CE06F670CE10}" destId="{605CC2CF-FEEF-4939-B80F-ECA1E5739F30}" srcOrd="1" destOrd="0" presId="urn:microsoft.com/office/officeart/2005/8/layout/hierarchy1"/>
    <dgm:cxn modelId="{0921BBCC-83AF-49D1-A666-D22D7E5DA935}" type="presParOf" srcId="{605CC2CF-FEEF-4939-B80F-ECA1E5739F30}" destId="{14E69FF8-FF77-4D64-B0F8-BE85B38CBE9B}" srcOrd="0" destOrd="0" presId="urn:microsoft.com/office/officeart/2005/8/layout/hierarchy1"/>
    <dgm:cxn modelId="{2E9E9878-8CDA-45F9-9DA3-56244612BD22}" type="presParOf" srcId="{605CC2CF-FEEF-4939-B80F-ECA1E5739F30}" destId="{29A58546-BF95-4E50-850E-1F1EE78B5816}" srcOrd="1" destOrd="0" presId="urn:microsoft.com/office/officeart/2005/8/layout/hierarchy1"/>
    <dgm:cxn modelId="{CEBC25DB-7897-4373-A47A-DBEFA89AC422}" type="presParOf" srcId="{29A58546-BF95-4E50-850E-1F1EE78B5816}" destId="{08DEDBDF-186C-46D4-A671-569B3621E82A}" srcOrd="0" destOrd="0" presId="urn:microsoft.com/office/officeart/2005/8/layout/hierarchy1"/>
    <dgm:cxn modelId="{141DBC71-9854-4C43-9B27-EF4BCD9BAE8D}" type="presParOf" srcId="{08DEDBDF-186C-46D4-A671-569B3621E82A}" destId="{99444889-C96E-40AF-A277-0C5B2D5BBAE9}" srcOrd="0" destOrd="0" presId="urn:microsoft.com/office/officeart/2005/8/layout/hierarchy1"/>
    <dgm:cxn modelId="{6210E042-C52B-460A-B065-748A06564223}" type="presParOf" srcId="{08DEDBDF-186C-46D4-A671-569B3621E82A}" destId="{80F17E94-6620-4882-AE53-A486BB126FEE}" srcOrd="1" destOrd="0" presId="urn:microsoft.com/office/officeart/2005/8/layout/hierarchy1"/>
    <dgm:cxn modelId="{F8FDB8DA-FB21-45BE-BAE1-C883F8C8F6B4}" type="presParOf" srcId="{29A58546-BF95-4E50-850E-1F1EE78B5816}" destId="{FAC97183-1CBA-4B27-A185-72B4F6E599AF}" srcOrd="1" destOrd="0" presId="urn:microsoft.com/office/officeart/2005/8/layout/hierarchy1"/>
    <dgm:cxn modelId="{3CA3C5A4-CC88-44A9-910D-BE87369218E7}" type="presParOf" srcId="{FAC97183-1CBA-4B27-A185-72B4F6E599AF}" destId="{AAD1C5E6-5A9E-495E-A2D4-01706087195D}" srcOrd="0" destOrd="0" presId="urn:microsoft.com/office/officeart/2005/8/layout/hierarchy1"/>
    <dgm:cxn modelId="{EC6DD47A-1F64-4DCF-ABF9-32D4D97FDAF6}" type="presParOf" srcId="{FAC97183-1CBA-4B27-A185-72B4F6E599AF}" destId="{900A35F5-CF1D-4228-B4AA-5390E4931FE1}" srcOrd="1" destOrd="0" presId="urn:microsoft.com/office/officeart/2005/8/layout/hierarchy1"/>
    <dgm:cxn modelId="{0163BC5D-ED87-4715-9B4F-B002C407B353}" type="presParOf" srcId="{900A35F5-CF1D-4228-B4AA-5390E4931FE1}" destId="{3860A02C-90D9-4C3B-A5FF-CDADF293C100}" srcOrd="0" destOrd="0" presId="urn:microsoft.com/office/officeart/2005/8/layout/hierarchy1"/>
    <dgm:cxn modelId="{1F56481E-1E6F-47C8-9C99-1FB2F634A736}" type="presParOf" srcId="{3860A02C-90D9-4C3B-A5FF-CDADF293C100}" destId="{D7C3E167-C81D-4A36-BB93-646E0474F860}" srcOrd="0" destOrd="0" presId="urn:microsoft.com/office/officeart/2005/8/layout/hierarchy1"/>
    <dgm:cxn modelId="{8B6CA48C-F626-4B54-96E2-C8C5887B7743}" type="presParOf" srcId="{3860A02C-90D9-4C3B-A5FF-CDADF293C100}" destId="{809557F4-B85A-4FEE-A5B0-1D2BF6F2CF46}" srcOrd="1" destOrd="0" presId="urn:microsoft.com/office/officeart/2005/8/layout/hierarchy1"/>
    <dgm:cxn modelId="{018367FE-9F07-4629-A713-B172467D8C79}" type="presParOf" srcId="{900A35F5-CF1D-4228-B4AA-5390E4931FE1}" destId="{31D96CFE-98E2-4525-BA41-DDE852FC6EC6}" srcOrd="1" destOrd="0" presId="urn:microsoft.com/office/officeart/2005/8/layout/hierarchy1"/>
    <dgm:cxn modelId="{F6F38B82-E5E2-4635-8679-73935FE5A930}" type="presParOf" srcId="{BC7FEAEC-5861-4D85-BA43-ACB9AC200AC7}" destId="{4B7425F7-338B-446C-BFDC-188DF9510C9D}" srcOrd="6" destOrd="0" presId="urn:microsoft.com/office/officeart/2005/8/layout/hierarchy1"/>
    <dgm:cxn modelId="{77322E15-9085-48FE-8327-ECAFE9D24079}" type="presParOf" srcId="{BC7FEAEC-5861-4D85-BA43-ACB9AC200AC7}" destId="{0D0668FF-1E57-49A4-8B0C-F65CBB414F51}" srcOrd="7" destOrd="0" presId="urn:microsoft.com/office/officeart/2005/8/layout/hierarchy1"/>
    <dgm:cxn modelId="{99B0A6F0-52BD-4997-BB11-ADF956561109}" type="presParOf" srcId="{0D0668FF-1E57-49A4-8B0C-F65CBB414F51}" destId="{8C0E5B4E-4FF2-4958-9924-0698A29BA7E2}" srcOrd="0" destOrd="0" presId="urn:microsoft.com/office/officeart/2005/8/layout/hierarchy1"/>
    <dgm:cxn modelId="{F4F15055-D040-4E6F-AD1D-FE5DB309F4CA}" type="presParOf" srcId="{8C0E5B4E-4FF2-4958-9924-0698A29BA7E2}" destId="{04672174-6EF6-4F53-8D5C-261E1436CFE0}" srcOrd="0" destOrd="0" presId="urn:microsoft.com/office/officeart/2005/8/layout/hierarchy1"/>
    <dgm:cxn modelId="{F9663831-DAFA-438A-B695-94F9EEBD209F}" type="presParOf" srcId="{8C0E5B4E-4FF2-4958-9924-0698A29BA7E2}" destId="{DF51A8B2-09CA-4D69-81A5-994DD4918CD5}" srcOrd="1" destOrd="0" presId="urn:microsoft.com/office/officeart/2005/8/layout/hierarchy1"/>
    <dgm:cxn modelId="{1B40771A-E312-4594-A646-8C4C31FD38AF}" type="presParOf" srcId="{0D0668FF-1E57-49A4-8B0C-F65CBB414F51}" destId="{F22EB437-09EE-47DD-8C83-DF0A408B51D1}" srcOrd="1" destOrd="0" presId="urn:microsoft.com/office/officeart/2005/8/layout/hierarchy1"/>
    <dgm:cxn modelId="{EA848436-C856-4739-A4C3-FB2810AF35A8}" type="presParOf" srcId="{F22EB437-09EE-47DD-8C83-DF0A408B51D1}" destId="{85E191AF-5A4A-4323-9952-F62D2545C489}" srcOrd="0" destOrd="0" presId="urn:microsoft.com/office/officeart/2005/8/layout/hierarchy1"/>
    <dgm:cxn modelId="{29EF37FD-96D7-4517-8F41-9971D21120C9}" type="presParOf" srcId="{F22EB437-09EE-47DD-8C83-DF0A408B51D1}" destId="{EAA2E5DE-AC71-4558-B803-FA6DAEF296C9}" srcOrd="1" destOrd="0" presId="urn:microsoft.com/office/officeart/2005/8/layout/hierarchy1"/>
    <dgm:cxn modelId="{C04EE2CF-5DE3-452E-83B3-645695A7A719}" type="presParOf" srcId="{EAA2E5DE-AC71-4558-B803-FA6DAEF296C9}" destId="{CE4DF8DF-1D7E-4E05-B55A-B4C52532B503}" srcOrd="0" destOrd="0" presId="urn:microsoft.com/office/officeart/2005/8/layout/hierarchy1"/>
    <dgm:cxn modelId="{4699DA08-20B8-433D-B78E-99D125F64FF9}" type="presParOf" srcId="{CE4DF8DF-1D7E-4E05-B55A-B4C52532B503}" destId="{4A23F625-A596-4230-B816-A9B80A14ECB1}" srcOrd="0" destOrd="0" presId="urn:microsoft.com/office/officeart/2005/8/layout/hierarchy1"/>
    <dgm:cxn modelId="{5B0970E5-F0AA-4D47-A1DF-8E339AC69295}" type="presParOf" srcId="{CE4DF8DF-1D7E-4E05-B55A-B4C52532B503}" destId="{D0A20D40-78BA-42AE-B9E1-068E0CA186BD}" srcOrd="1" destOrd="0" presId="urn:microsoft.com/office/officeart/2005/8/layout/hierarchy1"/>
    <dgm:cxn modelId="{CA5E688B-9FDE-48D8-8853-1FCBCFA34AA8}" type="presParOf" srcId="{EAA2E5DE-AC71-4558-B803-FA6DAEF296C9}" destId="{B381CD16-EB81-49D0-B4C2-A75070090E2F}" srcOrd="1" destOrd="0" presId="urn:microsoft.com/office/officeart/2005/8/layout/hierarchy1"/>
    <dgm:cxn modelId="{0CFD4767-330A-45E3-9321-5FACE226AD0D}" type="presParOf" srcId="{B381CD16-EB81-49D0-B4C2-A75070090E2F}" destId="{001BF98B-29EF-4D46-8C87-CDF0F4C65DD5}" srcOrd="0" destOrd="0" presId="urn:microsoft.com/office/officeart/2005/8/layout/hierarchy1"/>
    <dgm:cxn modelId="{ED0431D4-9CA8-4897-88A4-12CF6957CFB1}" type="presParOf" srcId="{B381CD16-EB81-49D0-B4C2-A75070090E2F}" destId="{1C2A8763-B078-4C29-AC39-F1772ACD736B}" srcOrd="1" destOrd="0" presId="urn:microsoft.com/office/officeart/2005/8/layout/hierarchy1"/>
    <dgm:cxn modelId="{F5658B60-4659-4E67-A05D-3B03F2ACCE89}" type="presParOf" srcId="{1C2A8763-B078-4C29-AC39-F1772ACD736B}" destId="{240E3060-F9D7-4CCD-8D8A-F5469653144E}" srcOrd="0" destOrd="0" presId="urn:microsoft.com/office/officeart/2005/8/layout/hierarchy1"/>
    <dgm:cxn modelId="{BD06DD66-75FD-457B-9258-EE0AF03ED4CB}" type="presParOf" srcId="{240E3060-F9D7-4CCD-8D8A-F5469653144E}" destId="{D8AF3D56-8AC2-41F5-8672-19F762D7BF34}" srcOrd="0" destOrd="0" presId="urn:microsoft.com/office/officeart/2005/8/layout/hierarchy1"/>
    <dgm:cxn modelId="{9461E3E3-EF6F-4A57-95F4-C9ADFD7B9549}" type="presParOf" srcId="{240E3060-F9D7-4CCD-8D8A-F5469653144E}" destId="{CBC536B3-35DA-41BD-990C-C137FC03A285}" srcOrd="1" destOrd="0" presId="urn:microsoft.com/office/officeart/2005/8/layout/hierarchy1"/>
    <dgm:cxn modelId="{FD390DED-3ABB-478D-9341-BC0D8AEAC148}" type="presParOf" srcId="{1C2A8763-B078-4C29-AC39-F1772ACD736B}" destId="{3CF5E634-5F57-4CF0-A25E-972A32D493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BF98B-29EF-4D46-8C87-CDF0F4C65DD5}">
      <dsp:nvSpPr>
        <dsp:cNvPr id="0" name=""/>
        <dsp:cNvSpPr/>
      </dsp:nvSpPr>
      <dsp:spPr>
        <a:xfrm>
          <a:off x="9776025" y="4592496"/>
          <a:ext cx="91440" cy="4061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612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191AF-5A4A-4323-9952-F62D2545C489}">
      <dsp:nvSpPr>
        <dsp:cNvPr id="0" name=""/>
        <dsp:cNvSpPr/>
      </dsp:nvSpPr>
      <dsp:spPr>
        <a:xfrm>
          <a:off x="9776025" y="3293132"/>
          <a:ext cx="91440" cy="4092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92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425F7-338B-446C-BFDC-188DF9510C9D}">
      <dsp:nvSpPr>
        <dsp:cNvPr id="0" name=""/>
        <dsp:cNvSpPr/>
      </dsp:nvSpPr>
      <dsp:spPr>
        <a:xfrm>
          <a:off x="6191231" y="2379647"/>
          <a:ext cx="3630513" cy="407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823"/>
              </a:lnTo>
              <a:lnTo>
                <a:pt x="3630513" y="277823"/>
              </a:lnTo>
              <a:lnTo>
                <a:pt x="3630513" y="40768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1C5E6-5A9E-495E-A2D4-01706087195D}">
      <dsp:nvSpPr>
        <dsp:cNvPr id="0" name=""/>
        <dsp:cNvSpPr/>
      </dsp:nvSpPr>
      <dsp:spPr>
        <a:xfrm>
          <a:off x="7774406" y="4572850"/>
          <a:ext cx="91440" cy="407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76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E69FF8-FF77-4D64-B0F8-BE85B38CBE9B}">
      <dsp:nvSpPr>
        <dsp:cNvPr id="0" name=""/>
        <dsp:cNvSpPr/>
      </dsp:nvSpPr>
      <dsp:spPr>
        <a:xfrm>
          <a:off x="7774406" y="3275045"/>
          <a:ext cx="91440" cy="407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76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6C44A-A30E-498A-B25B-3ABD4E1C1354}">
      <dsp:nvSpPr>
        <dsp:cNvPr id="0" name=""/>
        <dsp:cNvSpPr/>
      </dsp:nvSpPr>
      <dsp:spPr>
        <a:xfrm>
          <a:off x="6191231" y="2379647"/>
          <a:ext cx="1628894" cy="407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823"/>
              </a:lnTo>
              <a:lnTo>
                <a:pt x="1628894" y="277823"/>
              </a:lnTo>
              <a:lnTo>
                <a:pt x="1628894" y="40768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B333B-E46A-4959-8B82-42A8B8EFA967}">
      <dsp:nvSpPr>
        <dsp:cNvPr id="0" name=""/>
        <dsp:cNvSpPr/>
      </dsp:nvSpPr>
      <dsp:spPr>
        <a:xfrm>
          <a:off x="5738976" y="4654083"/>
          <a:ext cx="91440" cy="407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76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C4A8AA-F4A8-4E85-B0BA-47532E282244}">
      <dsp:nvSpPr>
        <dsp:cNvPr id="0" name=""/>
        <dsp:cNvSpPr/>
      </dsp:nvSpPr>
      <dsp:spPr>
        <a:xfrm>
          <a:off x="5738976" y="3389301"/>
          <a:ext cx="91440" cy="407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76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AA1CB-C550-4646-8D8E-F55FE007275D}">
      <dsp:nvSpPr>
        <dsp:cNvPr id="0" name=""/>
        <dsp:cNvSpPr/>
      </dsp:nvSpPr>
      <dsp:spPr>
        <a:xfrm>
          <a:off x="5784696" y="2379647"/>
          <a:ext cx="406535" cy="407681"/>
        </a:xfrm>
        <a:custGeom>
          <a:avLst/>
          <a:gdLst/>
          <a:ahLst/>
          <a:cxnLst/>
          <a:rect l="0" t="0" r="0" b="0"/>
          <a:pathLst>
            <a:path>
              <a:moveTo>
                <a:pt x="406535" y="0"/>
              </a:moveTo>
              <a:lnTo>
                <a:pt x="406535" y="277823"/>
              </a:lnTo>
              <a:lnTo>
                <a:pt x="0" y="277823"/>
              </a:lnTo>
              <a:lnTo>
                <a:pt x="0" y="40768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626E3-A38D-4DDF-AA12-6D75800D275E}">
      <dsp:nvSpPr>
        <dsp:cNvPr id="0" name=""/>
        <dsp:cNvSpPr/>
      </dsp:nvSpPr>
      <dsp:spPr>
        <a:xfrm>
          <a:off x="2581219" y="4885729"/>
          <a:ext cx="1221868" cy="407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823"/>
              </a:lnTo>
              <a:lnTo>
                <a:pt x="1221868" y="277823"/>
              </a:lnTo>
              <a:lnTo>
                <a:pt x="1221868" y="4076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74361-C53A-4B6C-BC32-71AD8812075E}">
      <dsp:nvSpPr>
        <dsp:cNvPr id="0" name=""/>
        <dsp:cNvSpPr/>
      </dsp:nvSpPr>
      <dsp:spPr>
        <a:xfrm>
          <a:off x="1572952" y="4885729"/>
          <a:ext cx="1008266" cy="407681"/>
        </a:xfrm>
        <a:custGeom>
          <a:avLst/>
          <a:gdLst/>
          <a:ahLst/>
          <a:cxnLst/>
          <a:rect l="0" t="0" r="0" b="0"/>
          <a:pathLst>
            <a:path>
              <a:moveTo>
                <a:pt x="1008266" y="0"/>
              </a:moveTo>
              <a:lnTo>
                <a:pt x="1008266" y="277823"/>
              </a:lnTo>
              <a:lnTo>
                <a:pt x="0" y="277823"/>
              </a:lnTo>
              <a:lnTo>
                <a:pt x="0" y="4076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FFAC43-3318-4E36-A81F-40FD5163E6F1}">
      <dsp:nvSpPr>
        <dsp:cNvPr id="0" name=""/>
        <dsp:cNvSpPr/>
      </dsp:nvSpPr>
      <dsp:spPr>
        <a:xfrm>
          <a:off x="2535499" y="3216492"/>
          <a:ext cx="91440" cy="407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76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0FBA7-C61F-4CFB-AFFA-3114F6DC740D}">
      <dsp:nvSpPr>
        <dsp:cNvPr id="0" name=""/>
        <dsp:cNvSpPr/>
      </dsp:nvSpPr>
      <dsp:spPr>
        <a:xfrm>
          <a:off x="2581219" y="2379647"/>
          <a:ext cx="3610012" cy="407681"/>
        </a:xfrm>
        <a:custGeom>
          <a:avLst/>
          <a:gdLst/>
          <a:ahLst/>
          <a:cxnLst/>
          <a:rect l="0" t="0" r="0" b="0"/>
          <a:pathLst>
            <a:path>
              <a:moveTo>
                <a:pt x="3610012" y="0"/>
              </a:moveTo>
              <a:lnTo>
                <a:pt x="3610012" y="277823"/>
              </a:lnTo>
              <a:lnTo>
                <a:pt x="0" y="277823"/>
              </a:lnTo>
              <a:lnTo>
                <a:pt x="0" y="40768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64EF7-C327-45C9-B5E1-196C173B9747}">
      <dsp:nvSpPr>
        <dsp:cNvPr id="0" name=""/>
        <dsp:cNvSpPr/>
      </dsp:nvSpPr>
      <dsp:spPr>
        <a:xfrm>
          <a:off x="5066884" y="927235"/>
          <a:ext cx="1124347" cy="407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823"/>
              </a:lnTo>
              <a:lnTo>
                <a:pt x="1124347" y="277823"/>
              </a:lnTo>
              <a:lnTo>
                <a:pt x="1124347" y="40768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23709-C418-47B2-808F-B7000F0ECFE2}">
      <dsp:nvSpPr>
        <dsp:cNvPr id="0" name=""/>
        <dsp:cNvSpPr/>
      </dsp:nvSpPr>
      <dsp:spPr>
        <a:xfrm>
          <a:off x="3469621" y="927235"/>
          <a:ext cx="1597262" cy="407681"/>
        </a:xfrm>
        <a:custGeom>
          <a:avLst/>
          <a:gdLst/>
          <a:ahLst/>
          <a:cxnLst/>
          <a:rect l="0" t="0" r="0" b="0"/>
          <a:pathLst>
            <a:path>
              <a:moveTo>
                <a:pt x="1597262" y="0"/>
              </a:moveTo>
              <a:lnTo>
                <a:pt x="1597262" y="277823"/>
              </a:lnTo>
              <a:lnTo>
                <a:pt x="0" y="277823"/>
              </a:lnTo>
              <a:lnTo>
                <a:pt x="0" y="40768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3D3D0-6047-4001-87C1-A4AA951EF252}">
      <dsp:nvSpPr>
        <dsp:cNvPr id="0" name=""/>
        <dsp:cNvSpPr/>
      </dsp:nvSpPr>
      <dsp:spPr>
        <a:xfrm>
          <a:off x="4019089" y="2815"/>
          <a:ext cx="2095590" cy="924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D01E329-BB28-449B-96A2-9F6BB10147C7}">
      <dsp:nvSpPr>
        <dsp:cNvPr id="0" name=""/>
        <dsp:cNvSpPr/>
      </dsp:nvSpPr>
      <dsp:spPr>
        <a:xfrm>
          <a:off x="4174841" y="150779"/>
          <a:ext cx="2095590" cy="924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 dirty="0"/>
            <a:t>Cómo los juegos hacen que los niños sean mas inteligente</a:t>
          </a:r>
        </a:p>
      </dsp:txBody>
      <dsp:txXfrm>
        <a:off x="4201916" y="177854"/>
        <a:ext cx="2041440" cy="870270"/>
      </dsp:txXfrm>
    </dsp:sp>
    <dsp:sp modelId="{7DB981C0-13FE-4382-90E9-481D95B46422}">
      <dsp:nvSpPr>
        <dsp:cNvPr id="0" name=""/>
        <dsp:cNvSpPr/>
      </dsp:nvSpPr>
      <dsp:spPr>
        <a:xfrm>
          <a:off x="2501026" y="1334917"/>
          <a:ext cx="1937190" cy="994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60318A-02FB-4277-A16B-BE903DD8865C}">
      <dsp:nvSpPr>
        <dsp:cNvPr id="0" name=""/>
        <dsp:cNvSpPr/>
      </dsp:nvSpPr>
      <dsp:spPr>
        <a:xfrm>
          <a:off x="2656778" y="1482881"/>
          <a:ext cx="1937190" cy="9944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 dirty="0"/>
            <a:t>Los videojuegos, desde un inicio no eran muy accesibles, pero muy bien recibidos por niños, adolescentes y adultos.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 dirty="0"/>
            <a:t>Pero eso fue hace mucho tiempo en 1987.</a:t>
          </a:r>
        </a:p>
      </dsp:txBody>
      <dsp:txXfrm>
        <a:off x="2685904" y="1512007"/>
        <a:ext cx="1878938" cy="936194"/>
      </dsp:txXfrm>
    </dsp:sp>
    <dsp:sp modelId="{950D5C0B-4E5D-409E-9CF0-23EE60749347}">
      <dsp:nvSpPr>
        <dsp:cNvPr id="0" name=""/>
        <dsp:cNvSpPr/>
      </dsp:nvSpPr>
      <dsp:spPr>
        <a:xfrm>
          <a:off x="4749721" y="1334917"/>
          <a:ext cx="2883020" cy="10447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4383F64-00F8-4F67-80DA-F33F2A8E5F2E}">
      <dsp:nvSpPr>
        <dsp:cNvPr id="0" name=""/>
        <dsp:cNvSpPr/>
      </dsp:nvSpPr>
      <dsp:spPr>
        <a:xfrm>
          <a:off x="4905473" y="1482881"/>
          <a:ext cx="2883020" cy="10447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 dirty="0"/>
            <a:t>Ahora de 1987 hasta hoy, a habido variedad de juegos para todo publico, aficionados han puesto tanto amor y pasión que consiguió convertirse en un medio de trabajo fundada por la conferencia de desarrolladores de juegos ayudando a crear la primera empresa de distribución digital de videojuegos ¨Trymedia¨.</a:t>
          </a:r>
        </a:p>
      </dsp:txBody>
      <dsp:txXfrm>
        <a:off x="4936072" y="1513480"/>
        <a:ext cx="2821822" cy="983531"/>
      </dsp:txXfrm>
    </dsp:sp>
    <dsp:sp modelId="{93A36123-9AAB-44A7-8219-EA3DCBF52827}">
      <dsp:nvSpPr>
        <dsp:cNvPr id="0" name=""/>
        <dsp:cNvSpPr/>
      </dsp:nvSpPr>
      <dsp:spPr>
        <a:xfrm>
          <a:off x="1859833" y="2787328"/>
          <a:ext cx="1442772" cy="4291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88C3FD5-D4BC-4BDC-9FA6-753689A45D3A}">
      <dsp:nvSpPr>
        <dsp:cNvPr id="0" name=""/>
        <dsp:cNvSpPr/>
      </dsp:nvSpPr>
      <dsp:spPr>
        <a:xfrm>
          <a:off x="2015585" y="2935293"/>
          <a:ext cx="1442772" cy="429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 dirty="0"/>
            <a:t>¿Un Futuro?</a:t>
          </a:r>
        </a:p>
      </dsp:txBody>
      <dsp:txXfrm>
        <a:off x="2028155" y="2947863"/>
        <a:ext cx="1417632" cy="404024"/>
      </dsp:txXfrm>
    </dsp:sp>
    <dsp:sp modelId="{0FE1464E-F698-41C9-AB7C-F27E23142087}">
      <dsp:nvSpPr>
        <dsp:cNvPr id="0" name=""/>
        <dsp:cNvSpPr/>
      </dsp:nvSpPr>
      <dsp:spPr>
        <a:xfrm>
          <a:off x="1699555" y="3624174"/>
          <a:ext cx="1763328" cy="1261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8047E7C-63F4-490B-B9C2-4D10F891A6F4}">
      <dsp:nvSpPr>
        <dsp:cNvPr id="0" name=""/>
        <dsp:cNvSpPr/>
      </dsp:nvSpPr>
      <dsp:spPr>
        <a:xfrm>
          <a:off x="1855307" y="3772139"/>
          <a:ext cx="1763328" cy="12615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 dirty="0"/>
            <a:t>Todo  esto apunta hacia un futuro bastante diferente al mundo que vivimos hoy.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 dirty="0"/>
            <a:t>La generación G y todos aquellos que serán adelante el meme de la Ludificación apuesta por un mundo distinto.</a:t>
          </a:r>
        </a:p>
      </dsp:txBody>
      <dsp:txXfrm>
        <a:off x="1892257" y="3809089"/>
        <a:ext cx="1689428" cy="1187655"/>
      </dsp:txXfrm>
    </dsp:sp>
    <dsp:sp modelId="{1B37D922-6CA0-4212-9D8D-F6363A3DC5F9}">
      <dsp:nvSpPr>
        <dsp:cNvPr id="0" name=""/>
        <dsp:cNvSpPr/>
      </dsp:nvSpPr>
      <dsp:spPr>
        <a:xfrm>
          <a:off x="506836" y="5293411"/>
          <a:ext cx="2132232" cy="10741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77E9AAE-C654-4A01-B2C8-8FACDAA1BC14}">
      <dsp:nvSpPr>
        <dsp:cNvPr id="0" name=""/>
        <dsp:cNvSpPr/>
      </dsp:nvSpPr>
      <dsp:spPr>
        <a:xfrm>
          <a:off x="662588" y="5441375"/>
          <a:ext cx="2132232" cy="1074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 dirty="0"/>
            <a:t>Un mundo, en el que las cosas se muevan mas rápido, de lo que se movía por la antigua generación.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 dirty="0"/>
            <a:t>Un mundo, en el que existe un extenso juego colaborativo y esa es una de las cosas que la generación G hace de forma muy distinta.</a:t>
          </a:r>
        </a:p>
      </dsp:txBody>
      <dsp:txXfrm>
        <a:off x="694050" y="5472837"/>
        <a:ext cx="2069308" cy="1011251"/>
      </dsp:txXfrm>
    </dsp:sp>
    <dsp:sp modelId="{EECC5944-3380-450F-A615-352F7B1AEE9D}">
      <dsp:nvSpPr>
        <dsp:cNvPr id="0" name=""/>
        <dsp:cNvSpPr/>
      </dsp:nvSpPr>
      <dsp:spPr>
        <a:xfrm>
          <a:off x="2950573" y="5293411"/>
          <a:ext cx="1705029" cy="986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A3418D-5A58-4274-93D2-8C7BADFF4D78}">
      <dsp:nvSpPr>
        <dsp:cNvPr id="0" name=""/>
        <dsp:cNvSpPr/>
      </dsp:nvSpPr>
      <dsp:spPr>
        <a:xfrm>
          <a:off x="3106325" y="5441375"/>
          <a:ext cx="1705029" cy="986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 dirty="0"/>
            <a:t>Aunque una cosa si es cierta, los niños están bien, no tenemos que preocuparnos estrictamente hablando por los niños y el efecto que tendrán en el mundo.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 dirty="0"/>
            <a:t>Y el consejo para la antigua generación es: Involúcrense en el juego junto a </a:t>
          </a:r>
          <a:r>
            <a:rPr lang="es-MX" sz="700" kern="1200"/>
            <a:t>sus hijos, </a:t>
          </a:r>
          <a:r>
            <a:rPr lang="es-MX" sz="700" kern="1200" dirty="0"/>
            <a:t>dejen de luchar contra la moda de los Videojuegos.</a:t>
          </a:r>
        </a:p>
      </dsp:txBody>
      <dsp:txXfrm>
        <a:off x="3135209" y="5470259"/>
        <a:ext cx="1647261" cy="928418"/>
      </dsp:txXfrm>
    </dsp:sp>
    <dsp:sp modelId="{44C7A055-ACF5-4EB5-B533-1B0118CDF550}">
      <dsp:nvSpPr>
        <dsp:cNvPr id="0" name=""/>
        <dsp:cNvSpPr/>
      </dsp:nvSpPr>
      <dsp:spPr>
        <a:xfrm>
          <a:off x="4761656" y="2787328"/>
          <a:ext cx="2046079" cy="601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3872503-6BF7-4FE7-8991-9F73C8B884F0}">
      <dsp:nvSpPr>
        <dsp:cNvPr id="0" name=""/>
        <dsp:cNvSpPr/>
      </dsp:nvSpPr>
      <dsp:spPr>
        <a:xfrm>
          <a:off x="4917409" y="2935293"/>
          <a:ext cx="2046079" cy="601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 dirty="0"/>
            <a:t>¿Quién necesita ayuda de  los Videojuegos?</a:t>
          </a:r>
        </a:p>
      </dsp:txBody>
      <dsp:txXfrm>
        <a:off x="4935040" y="2952924"/>
        <a:ext cx="2010817" cy="566711"/>
      </dsp:txXfrm>
    </dsp:sp>
    <dsp:sp modelId="{D0290745-AE84-413E-AF56-3F96482FB2F9}">
      <dsp:nvSpPr>
        <dsp:cNvPr id="0" name=""/>
        <dsp:cNvSpPr/>
      </dsp:nvSpPr>
      <dsp:spPr>
        <a:xfrm>
          <a:off x="4910952" y="3796983"/>
          <a:ext cx="1747488" cy="857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3C22A5E-CC21-44E8-B4FF-651F3468340E}">
      <dsp:nvSpPr>
        <dsp:cNvPr id="0" name=""/>
        <dsp:cNvSpPr/>
      </dsp:nvSpPr>
      <dsp:spPr>
        <a:xfrm>
          <a:off x="5066704" y="3944947"/>
          <a:ext cx="1747488" cy="857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 dirty="0"/>
            <a:t>En un articulo de New York Times en el articulo , una Neurocirujana hablaba sobre, como se considera que los niños tenían, Trastorno de Déficit de Atención(TDA).</a:t>
          </a:r>
        </a:p>
      </dsp:txBody>
      <dsp:txXfrm>
        <a:off x="5091808" y="3970051"/>
        <a:ext cx="1697280" cy="806892"/>
      </dsp:txXfrm>
    </dsp:sp>
    <dsp:sp modelId="{798C6765-46B7-432B-8116-71D512EDB69D}">
      <dsp:nvSpPr>
        <dsp:cNvPr id="0" name=""/>
        <dsp:cNvSpPr/>
      </dsp:nvSpPr>
      <dsp:spPr>
        <a:xfrm>
          <a:off x="4967107" y="5061765"/>
          <a:ext cx="1635179" cy="10444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CC6CDEF-0FE7-4F49-910E-4B57693FD635}">
      <dsp:nvSpPr>
        <dsp:cNvPr id="0" name=""/>
        <dsp:cNvSpPr/>
      </dsp:nvSpPr>
      <dsp:spPr>
        <a:xfrm>
          <a:off x="5122859" y="5209729"/>
          <a:ext cx="1635179" cy="1044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 dirty="0"/>
            <a:t>La Neurocientífica, desmintió en el articulo esta idea a investigadores reconocidos, que decían que los videojuegos no enseñan buenas habilidades de atención. </a:t>
          </a:r>
        </a:p>
      </dsp:txBody>
      <dsp:txXfrm>
        <a:off x="5153451" y="5240321"/>
        <a:ext cx="1573995" cy="983305"/>
      </dsp:txXfrm>
    </dsp:sp>
    <dsp:sp modelId="{CEB98F6C-1A60-4C90-9A70-E4C59E69DBDB}">
      <dsp:nvSpPr>
        <dsp:cNvPr id="0" name=""/>
        <dsp:cNvSpPr/>
      </dsp:nvSpPr>
      <dsp:spPr>
        <a:xfrm>
          <a:off x="7119241" y="2787328"/>
          <a:ext cx="1401770" cy="487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6E88D2-CBF3-4043-843D-EF838FCE2E06}">
      <dsp:nvSpPr>
        <dsp:cNvPr id="0" name=""/>
        <dsp:cNvSpPr/>
      </dsp:nvSpPr>
      <dsp:spPr>
        <a:xfrm>
          <a:off x="7274993" y="2935293"/>
          <a:ext cx="1401770" cy="487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 dirty="0"/>
            <a:t>Andrea Kuszewski</a:t>
          </a:r>
        </a:p>
      </dsp:txBody>
      <dsp:txXfrm>
        <a:off x="7289278" y="2949578"/>
        <a:ext cx="1373200" cy="459146"/>
      </dsp:txXfrm>
    </dsp:sp>
    <dsp:sp modelId="{99444889-C96E-40AF-A277-0C5B2D5BBAE9}">
      <dsp:nvSpPr>
        <dsp:cNvPr id="0" name=""/>
        <dsp:cNvSpPr/>
      </dsp:nvSpPr>
      <dsp:spPr>
        <a:xfrm>
          <a:off x="7119241" y="3682726"/>
          <a:ext cx="1401770" cy="8901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0F17E94-6620-4882-AE53-A486BB126FEE}">
      <dsp:nvSpPr>
        <dsp:cNvPr id="0" name=""/>
        <dsp:cNvSpPr/>
      </dsp:nvSpPr>
      <dsp:spPr>
        <a:xfrm>
          <a:off x="7274993" y="3830691"/>
          <a:ext cx="1401770" cy="890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 dirty="0"/>
            <a:t>En una charla en Harvard, habló sobre 5 cosas que la gente hace para aumentar su materia gris y para auto enseñarse a aumentar su inteligencia fluida .</a:t>
          </a:r>
        </a:p>
      </dsp:txBody>
      <dsp:txXfrm>
        <a:off x="7301064" y="3856762"/>
        <a:ext cx="1349628" cy="837982"/>
      </dsp:txXfrm>
    </dsp:sp>
    <dsp:sp modelId="{D7C3E167-C81D-4A36-BB93-646E0474F860}">
      <dsp:nvSpPr>
        <dsp:cNvPr id="0" name=""/>
        <dsp:cNvSpPr/>
      </dsp:nvSpPr>
      <dsp:spPr>
        <a:xfrm>
          <a:off x="6927373" y="4980532"/>
          <a:ext cx="1785504" cy="1079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09557F4-B85A-4FEE-A5B0-1D2BF6F2CF46}">
      <dsp:nvSpPr>
        <dsp:cNvPr id="0" name=""/>
        <dsp:cNvSpPr/>
      </dsp:nvSpPr>
      <dsp:spPr>
        <a:xfrm>
          <a:off x="7083126" y="5128497"/>
          <a:ext cx="1785504" cy="1079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 dirty="0"/>
            <a:t>La inteligencia fluida, es la que usamos para resolver problemas, ella identifico que había 5 cosas que se podían hacer: buscar lo novedoso, plantear desafíos, pensar de forma creativa y es exactamente la forma del desarrollo de un videojuego.</a:t>
          </a:r>
        </a:p>
      </dsp:txBody>
      <dsp:txXfrm>
        <a:off x="7114734" y="5160105"/>
        <a:ext cx="1722288" cy="1015970"/>
      </dsp:txXfrm>
    </dsp:sp>
    <dsp:sp modelId="{04672174-6EF6-4F53-8D5C-261E1436CFE0}">
      <dsp:nvSpPr>
        <dsp:cNvPr id="0" name=""/>
        <dsp:cNvSpPr/>
      </dsp:nvSpPr>
      <dsp:spPr>
        <a:xfrm>
          <a:off x="9120860" y="2787328"/>
          <a:ext cx="1401770" cy="505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51A8B2-09CA-4D69-81A5-994DD4918CD5}">
      <dsp:nvSpPr>
        <dsp:cNvPr id="0" name=""/>
        <dsp:cNvSpPr/>
      </dsp:nvSpPr>
      <dsp:spPr>
        <a:xfrm>
          <a:off x="9276612" y="2935293"/>
          <a:ext cx="1401770" cy="505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 dirty="0"/>
            <a:t>Ananth Pai</a:t>
          </a:r>
        </a:p>
      </dsp:txBody>
      <dsp:txXfrm>
        <a:off x="9291426" y="2950107"/>
        <a:ext cx="1372142" cy="476176"/>
      </dsp:txXfrm>
    </dsp:sp>
    <dsp:sp modelId="{4A23F625-A596-4230-B816-A9B80A14ECB1}">
      <dsp:nvSpPr>
        <dsp:cNvPr id="0" name=""/>
        <dsp:cNvSpPr/>
      </dsp:nvSpPr>
      <dsp:spPr>
        <a:xfrm>
          <a:off x="8954455" y="3702371"/>
          <a:ext cx="1734578" cy="8901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0A20D40-78BA-42AE-B9E1-068E0CA186BD}">
      <dsp:nvSpPr>
        <dsp:cNvPr id="0" name=""/>
        <dsp:cNvSpPr/>
      </dsp:nvSpPr>
      <dsp:spPr>
        <a:xfrm>
          <a:off x="9110208" y="3850336"/>
          <a:ext cx="1734578" cy="890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 dirty="0"/>
            <a:t>Era un comerciante muy exitoso, que vio el sistema educativo y decidió que querría hacer algo al respecto y estuvo a cargo de una clase de primaria de White Bear Like y reemplazo el plan de estudios vigente.</a:t>
          </a:r>
        </a:p>
      </dsp:txBody>
      <dsp:txXfrm>
        <a:off x="9136279" y="3876407"/>
        <a:ext cx="1682436" cy="837982"/>
      </dsp:txXfrm>
    </dsp:sp>
    <dsp:sp modelId="{D8AF3D56-8AC2-41F5-8672-19F762D7BF34}">
      <dsp:nvSpPr>
        <dsp:cNvPr id="0" name=""/>
        <dsp:cNvSpPr/>
      </dsp:nvSpPr>
      <dsp:spPr>
        <a:xfrm>
          <a:off x="9024383" y="4998619"/>
          <a:ext cx="1594723" cy="1152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C536B3-35DA-41BD-990C-C137FC03A285}">
      <dsp:nvSpPr>
        <dsp:cNvPr id="0" name=""/>
        <dsp:cNvSpPr/>
      </dsp:nvSpPr>
      <dsp:spPr>
        <a:xfrm>
          <a:off x="9180135" y="5146584"/>
          <a:ext cx="1594723" cy="11528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kern="1200" dirty="0"/>
            <a:t>Con un diseño por </a:t>
          </a:r>
          <a:r>
            <a:rPr lang="es-MX" sz="700" kern="1200" dirty="0" err="1"/>
            <a:t>e,l</a:t>
          </a:r>
          <a:r>
            <a:rPr lang="es-MX" sz="700" kern="1200" dirty="0"/>
            <a:t> vasado en videojuegos en los que se enseñaba matemática y lengua, en tan solo 18 semanas, sus estudiantes estaban a un nivel mas alto en lectura y matemáticas para su grado.</a:t>
          </a:r>
        </a:p>
      </dsp:txBody>
      <dsp:txXfrm>
        <a:off x="9213900" y="5180349"/>
        <a:ext cx="1527193" cy="1085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BD1B7-E150-4ACE-ADEE-CB7C1E71F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74E481-0A22-4D02-AD72-3DCA9E50D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0C03CE-0D4A-48AE-8655-BE65501D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43A-0F4E-4B2E-9D36-0758229A3EC5}" type="datetimeFigureOut">
              <a:rPr lang="es-MX" smtClean="0"/>
              <a:t>31/08/2021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1B05D3-3C4C-4311-9FAA-3BBC6486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B412A5-26FF-49B9-89FD-ACE29501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9E03-DCBD-473E-9E24-000268FB14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580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A3936-4D07-4E62-A834-14640433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A9D5AF-C283-4915-82AD-98C9F496F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043A68-F421-4A05-AE9B-730E943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43A-0F4E-4B2E-9D36-0758229A3EC5}" type="datetimeFigureOut">
              <a:rPr lang="es-MX" smtClean="0"/>
              <a:t>31/08/2021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07E51A-4CF3-4685-A835-CA4D810A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371733-9C9E-4CF6-9DDC-D24EFB68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9E03-DCBD-473E-9E24-000268FB14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682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7BE2D3-E1CF-4E5F-A886-8E1A78EC0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CD69EA-39B2-4944-B917-E697CA143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04F6B0-0368-4208-A6D8-34C9C26A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43A-0F4E-4B2E-9D36-0758229A3EC5}" type="datetimeFigureOut">
              <a:rPr lang="es-MX" smtClean="0"/>
              <a:t>31/08/2021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E137A2-BA23-404F-8FAB-93A25141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55BD1-728B-4295-AB3A-D58F84B9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9E03-DCBD-473E-9E24-000268FB14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796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EC8D0-5038-4499-8B4F-27CC5843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880F68-129F-4BFA-96DA-AA8FCC128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BBE536-8CF1-413E-A364-645FF0C1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43A-0F4E-4B2E-9D36-0758229A3EC5}" type="datetimeFigureOut">
              <a:rPr lang="es-MX" smtClean="0"/>
              <a:t>31/08/2021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654663-E806-4648-B465-8D443C20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8E04FF-B159-4328-8943-29EA634C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9E03-DCBD-473E-9E24-000268FB14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810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C6A25-29CB-42FA-A52D-63B7BD61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A43B7-57BB-4C1E-800D-C65202253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39346F-A288-4F50-BE4C-01BDCB3E3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43A-0F4E-4B2E-9D36-0758229A3EC5}" type="datetimeFigureOut">
              <a:rPr lang="es-MX" smtClean="0"/>
              <a:t>31/08/2021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887AFF-8C72-4811-A28E-8F29DCAF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9A7CBD-7081-45C4-9A77-3FC5EA49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9E03-DCBD-473E-9E24-000268FB14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B877-D895-465F-B09E-609E5CF8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2275C2-BDA5-4856-A662-683C71BC4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32B32D-E5FF-478D-96E0-A933CCA7F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782652-0308-4E6F-B549-F47B25ED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43A-0F4E-4B2E-9D36-0758229A3EC5}" type="datetimeFigureOut">
              <a:rPr lang="es-MX" smtClean="0"/>
              <a:t>31/08/2021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EE4F3E-291D-4D5B-B7DB-FF08D162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209008-0E8D-4F94-BC9E-2E25ED75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9E03-DCBD-473E-9E24-000268FB14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679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6DC51-8404-4EC7-96DE-4AB504B1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007C37-3532-428A-B330-B8B0D88B4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216088-41A2-4D63-B20A-539F76748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45E745-93F1-4DFF-B8D9-E37E7FD3E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EE5EFD-B321-43A7-8F27-1AD67546A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276B63-0B11-4968-8E64-8CEE1336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43A-0F4E-4B2E-9D36-0758229A3EC5}" type="datetimeFigureOut">
              <a:rPr lang="es-MX" smtClean="0"/>
              <a:t>31/08/2021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0A700F-4B43-485C-A1BA-18884E15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37800A-8446-460D-8BF0-CC4BDC86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9E03-DCBD-473E-9E24-000268FB14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273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6985B-E687-4F31-946B-B5B7A47E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6250382-E70E-485D-83DC-3F319B3D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43A-0F4E-4B2E-9D36-0758229A3EC5}" type="datetimeFigureOut">
              <a:rPr lang="es-MX" smtClean="0"/>
              <a:t>31/08/2021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811EDD-94B7-4CC6-BE59-08894013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F2640E-CDA2-4536-ACDA-756A12BB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9E03-DCBD-473E-9E24-000268FB14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72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41999B-C905-44AD-A460-D73D3553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43A-0F4E-4B2E-9D36-0758229A3EC5}" type="datetimeFigureOut">
              <a:rPr lang="es-MX" smtClean="0"/>
              <a:t>31/08/2021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07C8F7-EDE9-44A1-9BEB-563C1C61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9E030F-D0BB-46F9-86BB-C6717A0A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9E03-DCBD-473E-9E24-000268FB14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806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935E6-AF30-4306-8E70-BBABF068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9DF48C-0992-4C2F-9854-159D2B6F0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A1A092-95A9-4689-9FB7-0FEEA3E4E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063B9B-4F41-43B2-B5EE-2C03BDF0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43A-0F4E-4B2E-9D36-0758229A3EC5}" type="datetimeFigureOut">
              <a:rPr lang="es-MX" smtClean="0"/>
              <a:t>31/08/2021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372AC4-E21D-474B-9B87-C9C7100D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EC3459-28A7-43C8-B9A3-3E633F46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9E03-DCBD-473E-9E24-000268FB14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910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73DB3-AF95-40F6-B57F-3AFAA4FA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3BA6BED-EF12-4C68-B7DA-9264C394E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0F9F6C-FFE3-4AB0-A1C0-EAE94E25D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D066B8-A6AF-4C34-92AD-CA31F07A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43A-0F4E-4B2E-9D36-0758229A3EC5}" type="datetimeFigureOut">
              <a:rPr lang="es-MX" smtClean="0"/>
              <a:t>31/08/2021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CD94CA-26A4-4751-8321-3CBE0EC9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6FBF84-897A-44DB-8E0B-5B6871CA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9E03-DCBD-473E-9E24-000268FB14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241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79E1829-D697-44B1-B16D-CDE394BA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FFA6DA-7E1D-4472-8B75-262CB39DE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F20A3A-2C40-4992-85E9-47E95E2AA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F843A-0F4E-4B2E-9D36-0758229A3EC5}" type="datetimeFigureOut">
              <a:rPr lang="es-MX" smtClean="0"/>
              <a:t>31/08/2021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C0C7E4-64A7-4068-BAAE-C39619AF0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01DF84-9835-4822-958F-0CF0565D9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39E03-DCBD-473E-9E24-000268FB14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696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4EF76E75-717C-4B0B-BFFC-8315AA246A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2367845"/>
              </p:ext>
            </p:extLst>
          </p:nvPr>
        </p:nvGraphicFramePr>
        <p:xfrm>
          <a:off x="604701" y="339634"/>
          <a:ext cx="11351623" cy="6518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0049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464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LucasOtakuGamer pz</dc:creator>
  <cp:lastModifiedBy>LucasOtakuGamer pz</cp:lastModifiedBy>
  <cp:revision>1</cp:revision>
  <dcterms:created xsi:type="dcterms:W3CDTF">2021-08-31T22:22:35Z</dcterms:created>
  <dcterms:modified xsi:type="dcterms:W3CDTF">2021-09-01T00:17:26Z</dcterms:modified>
</cp:coreProperties>
</file>