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4C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80" autoAdjust="0"/>
    <p:restoredTop sz="94679"/>
  </p:normalViewPr>
  <p:slideViewPr>
    <p:cSldViewPr snapToGrid="0" snapToObjects="1">
      <p:cViewPr varScale="1">
        <p:scale>
          <a:sx n="59" d="100"/>
          <a:sy n="59" d="100"/>
        </p:scale>
        <p:origin x="325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2631-E70B-D040-BE44-60C2DACBB81E}" type="datetimeFigureOut">
              <a:rPr lang="pt-BR" smtClean="0"/>
              <a:t>07/09/2019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1A00-6D8C-5341-8E22-21E34B293C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7496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2631-E70B-D040-BE44-60C2DACBB81E}" type="datetimeFigureOut">
              <a:rPr lang="pt-BR" smtClean="0"/>
              <a:t>07/09/2019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1A00-6D8C-5341-8E22-21E34B293C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7495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pt-BR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2631-E70B-D040-BE44-60C2DACBB81E}" type="datetimeFigureOut">
              <a:rPr lang="pt-BR" smtClean="0"/>
              <a:t>07/09/2019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1A00-6D8C-5341-8E22-21E34B293C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62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2631-E70B-D040-BE44-60C2DACBB81E}" type="datetimeFigureOut">
              <a:rPr lang="pt-BR" smtClean="0"/>
              <a:t>07/09/2019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1A00-6D8C-5341-8E22-21E34B293C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1088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2631-E70B-D040-BE44-60C2DACBB81E}" type="datetimeFigureOut">
              <a:rPr lang="pt-BR" smtClean="0"/>
              <a:t>07/09/2019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1A00-6D8C-5341-8E22-21E34B293C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410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2631-E70B-D040-BE44-60C2DACBB81E}" type="datetimeFigureOut">
              <a:rPr lang="pt-BR" smtClean="0"/>
              <a:t>07/09/2019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1A00-6D8C-5341-8E22-21E34B293C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1642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pt-BR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2631-E70B-D040-BE44-60C2DACBB81E}" type="datetimeFigureOut">
              <a:rPr lang="pt-BR" smtClean="0"/>
              <a:t>07/09/2019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1A00-6D8C-5341-8E22-21E34B293C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802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estilo do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2631-E70B-D040-BE44-60C2DACBB81E}" type="datetimeFigureOut">
              <a:rPr lang="pt-BR" smtClean="0"/>
              <a:t>07/09/2019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1A00-6D8C-5341-8E22-21E34B293C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508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2631-E70B-D040-BE44-60C2DACBB81E}" type="datetimeFigureOut">
              <a:rPr lang="pt-BR" smtClean="0"/>
              <a:t>07/09/2019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1A00-6D8C-5341-8E22-21E34B293C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75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2631-E70B-D040-BE44-60C2DACBB81E}" type="datetimeFigureOut">
              <a:rPr lang="pt-BR" smtClean="0"/>
              <a:t>07/09/2019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1A00-6D8C-5341-8E22-21E34B293C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9810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2631-E70B-D040-BE44-60C2DACBB81E}" type="datetimeFigureOut">
              <a:rPr lang="pt-BR" smtClean="0"/>
              <a:t>07/09/2019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1A00-6D8C-5341-8E22-21E34B293C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1372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12631-E70B-D040-BE44-60C2DACBB81E}" type="datetimeFigureOut">
              <a:rPr lang="pt-BR" smtClean="0"/>
              <a:t>07/09/2019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91A00-6D8C-5341-8E22-21E34B293C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6643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3"/>
          <a:stretch/>
        </p:blipFill>
        <p:spPr>
          <a:xfrm>
            <a:off x="4389120" y="8680704"/>
            <a:ext cx="4041371" cy="3511296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80704"/>
            <a:ext cx="4389120" cy="3511296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3"/>
          <a:stretch/>
        </p:blipFill>
        <p:spPr>
          <a:xfrm>
            <a:off x="4389120" y="8160004"/>
            <a:ext cx="4041371" cy="3511296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60004"/>
            <a:ext cx="4389120" cy="351129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85508"/>
            <a:ext cx="4389120" cy="351129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3"/>
          <a:stretch/>
        </p:blipFill>
        <p:spPr>
          <a:xfrm>
            <a:off x="4389120" y="5285508"/>
            <a:ext cx="4041371" cy="351129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74822"/>
            <a:ext cx="4389120" cy="351129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3"/>
          <a:stretch/>
        </p:blipFill>
        <p:spPr>
          <a:xfrm>
            <a:off x="4389120" y="2874822"/>
            <a:ext cx="4041371" cy="3511296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89120" cy="351129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3"/>
          <a:stretch/>
        </p:blipFill>
        <p:spPr>
          <a:xfrm>
            <a:off x="4389120" y="0"/>
            <a:ext cx="4041371" cy="3511296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001"/>
          <a:stretch/>
        </p:blipFill>
        <p:spPr>
          <a:xfrm>
            <a:off x="0" y="11595100"/>
            <a:ext cx="4389120" cy="596900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5" b="83001"/>
          <a:stretch/>
        </p:blipFill>
        <p:spPr>
          <a:xfrm>
            <a:off x="4333471" y="11595100"/>
            <a:ext cx="4097020" cy="596900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251" y="7885330"/>
            <a:ext cx="1939749" cy="370977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4C5B8F80-259F-4BC2-9CF5-7EE41857C81E}"/>
              </a:ext>
            </a:extLst>
          </p:cNvPr>
          <p:cNvSpPr/>
          <p:nvPr/>
        </p:nvSpPr>
        <p:spPr>
          <a:xfrm>
            <a:off x="375557" y="-33298"/>
            <a:ext cx="610688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6600" dirty="0">
                <a:solidFill>
                  <a:schemeClr val="accent1">
                    <a:lumMod val="75000"/>
                  </a:schemeClr>
                </a:solidFill>
                <a:latin typeface="InkPen" panose="02000603000000000000" pitchFamily="50" charset="0"/>
              </a:rPr>
              <a:t>Ink Escape</a:t>
            </a:r>
          </a:p>
        </p:txBody>
      </p:sp>
    </p:spTree>
    <p:extLst>
      <p:ext uri="{BB962C8B-B14F-4D97-AF65-F5344CB8AC3E}">
        <p14:creationId xmlns:p14="http://schemas.microsoft.com/office/powerpoint/2010/main" val="20380013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InkPen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 do Microsoft Office</dc:creator>
  <cp:lastModifiedBy>Lucas Claro</cp:lastModifiedBy>
  <cp:revision>3</cp:revision>
  <dcterms:created xsi:type="dcterms:W3CDTF">2019-09-05T18:23:41Z</dcterms:created>
  <dcterms:modified xsi:type="dcterms:W3CDTF">2019-09-07T05:21:17Z</dcterms:modified>
</cp:coreProperties>
</file>