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79"/>
  </p:normalViewPr>
  <p:slideViewPr>
    <p:cSldViewPr snapToGrid="0" snapToObjects="1">
      <p:cViewPr>
        <p:scale>
          <a:sx n="100" d="100"/>
          <a:sy n="100" d="100"/>
        </p:scale>
        <p:origin x="585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9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4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2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8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10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6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0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5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7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81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7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2631-E70B-D040-BE44-60C2DACBB81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91A00-6D8C-5341-8E22-21E34B293C4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64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0" y="8680704"/>
            <a:ext cx="4041371" cy="351129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0704"/>
            <a:ext cx="4389120" cy="351129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0" y="8160004"/>
            <a:ext cx="4041371" cy="351129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0004"/>
            <a:ext cx="4389120" cy="351129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5508"/>
            <a:ext cx="4389120" cy="351129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0" y="5285508"/>
            <a:ext cx="4041371" cy="35112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22"/>
            <a:ext cx="4389120" cy="351129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0" y="2874822"/>
            <a:ext cx="4041371" cy="351129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" cy="35112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0" y="0"/>
            <a:ext cx="4041371" cy="351129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01"/>
          <a:stretch/>
        </p:blipFill>
        <p:spPr>
          <a:xfrm>
            <a:off x="0" y="11595100"/>
            <a:ext cx="4389120" cy="5969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" b="83001"/>
          <a:stretch/>
        </p:blipFill>
        <p:spPr>
          <a:xfrm>
            <a:off x="4333471" y="11595100"/>
            <a:ext cx="4097020" cy="5969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81" y="7745630"/>
            <a:ext cx="1939749" cy="370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01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Usuário do Microsoft Office</cp:lastModifiedBy>
  <cp:revision>2</cp:revision>
  <dcterms:created xsi:type="dcterms:W3CDTF">2019-09-05T18:23:41Z</dcterms:created>
  <dcterms:modified xsi:type="dcterms:W3CDTF">2019-09-05T18:38:21Z</dcterms:modified>
</cp:coreProperties>
</file>