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304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80" autoAdjust="0"/>
    <p:restoredTop sz="94679"/>
  </p:normalViewPr>
  <p:slideViewPr>
    <p:cSldViewPr snapToGrid="0" snapToObjects="1">
      <p:cViewPr varScale="1">
        <p:scale>
          <a:sx n="59" d="100"/>
          <a:sy n="59" d="100"/>
        </p:scale>
        <p:origin x="325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49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49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62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08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10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64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0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50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7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81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37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12631-E70B-D040-BE44-60C2DACBB81E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64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/>
          <a:stretch/>
        </p:blipFill>
        <p:spPr>
          <a:xfrm>
            <a:off x="4389120" y="8680704"/>
            <a:ext cx="2468881" cy="3511296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0704"/>
            <a:ext cx="4389120" cy="351129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/>
          <a:stretch/>
        </p:blipFill>
        <p:spPr>
          <a:xfrm>
            <a:off x="4389121" y="8160004"/>
            <a:ext cx="2468880" cy="351129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60004"/>
            <a:ext cx="4389120" cy="351129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5508"/>
            <a:ext cx="4389120" cy="351129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/>
          <a:stretch/>
        </p:blipFill>
        <p:spPr>
          <a:xfrm>
            <a:off x="4389121" y="5285508"/>
            <a:ext cx="2468880" cy="351129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4822"/>
            <a:ext cx="4389120" cy="351129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/>
          <a:stretch/>
        </p:blipFill>
        <p:spPr>
          <a:xfrm>
            <a:off x="4389121" y="2874822"/>
            <a:ext cx="2468880" cy="351129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" cy="351129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/>
          <a:stretch/>
        </p:blipFill>
        <p:spPr>
          <a:xfrm>
            <a:off x="4361295" y="0"/>
            <a:ext cx="2468880" cy="3511296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001"/>
          <a:stretch/>
        </p:blipFill>
        <p:spPr>
          <a:xfrm>
            <a:off x="0" y="11595100"/>
            <a:ext cx="4389120" cy="59690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" b="83001"/>
          <a:stretch/>
        </p:blipFill>
        <p:spPr>
          <a:xfrm>
            <a:off x="4333471" y="11595100"/>
            <a:ext cx="2524529" cy="5969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294" y="7575087"/>
            <a:ext cx="1939749" cy="370977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4C5B8F80-259F-4BC2-9CF5-7EE41857C81E}"/>
              </a:ext>
            </a:extLst>
          </p:cNvPr>
          <p:cNvSpPr/>
          <p:nvPr/>
        </p:nvSpPr>
        <p:spPr>
          <a:xfrm>
            <a:off x="375557" y="-33298"/>
            <a:ext cx="61068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600" dirty="0">
                <a:solidFill>
                  <a:schemeClr val="accent1">
                    <a:lumMod val="75000"/>
                  </a:schemeClr>
                </a:solidFill>
                <a:latin typeface="InkPen" panose="02000603000000000000" pitchFamily="50" charset="0"/>
              </a:rPr>
              <a:t>Ink Escape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3C7DBF2-8DA5-45EF-89E7-986531FC689F}"/>
              </a:ext>
            </a:extLst>
          </p:cNvPr>
          <p:cNvSpPr txBox="1"/>
          <p:nvPr/>
        </p:nvSpPr>
        <p:spPr>
          <a:xfrm>
            <a:off x="364498" y="1783122"/>
            <a:ext cx="2690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2E75B6"/>
                </a:solidFill>
                <a:latin typeface="Ink Free" panose="03080402000500000000" pitchFamily="66" charset="0"/>
              </a:rPr>
              <a:t>Lucas Barboza Ribeiro Claro 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8AFFBF3-EC8E-45E2-BDAA-009326C588F0}"/>
              </a:ext>
            </a:extLst>
          </p:cNvPr>
          <p:cNvSpPr/>
          <p:nvPr/>
        </p:nvSpPr>
        <p:spPr>
          <a:xfrm>
            <a:off x="206118" y="843865"/>
            <a:ext cx="1919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2E75B6"/>
                </a:solidFill>
                <a:latin typeface="Ink Free" panose="03080402000500000000" pitchFamily="66" charset="0"/>
              </a:rPr>
              <a:t>Integrantes:</a:t>
            </a:r>
            <a:endParaRPr lang="pt-BR" sz="2400" dirty="0">
              <a:solidFill>
                <a:srgbClr val="2E75B6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C5459E1-A56A-4340-BEBA-9229F368DF41}"/>
              </a:ext>
            </a:extLst>
          </p:cNvPr>
          <p:cNvSpPr/>
          <p:nvPr/>
        </p:nvSpPr>
        <p:spPr>
          <a:xfrm>
            <a:off x="192326" y="2200412"/>
            <a:ext cx="2073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2E75B6"/>
                </a:solidFill>
                <a:latin typeface="Ink Free" panose="03080402000500000000" pitchFamily="66" charset="0"/>
              </a:rPr>
              <a:t>Projeto: </a:t>
            </a:r>
            <a:r>
              <a:rPr lang="pt-BR" sz="2400" dirty="0">
                <a:solidFill>
                  <a:srgbClr val="2E75B6"/>
                </a:solidFill>
                <a:highlight>
                  <a:srgbClr val="FFFF00"/>
                </a:highlight>
                <a:latin typeface="Ink Free" panose="03080402000500000000" pitchFamily="66" charset="0"/>
              </a:rPr>
              <a:t>Itália</a:t>
            </a:r>
            <a:endParaRPr lang="pt-BR" sz="2400" dirty="0">
              <a:solidFill>
                <a:srgbClr val="2E75B6"/>
              </a:solidFill>
              <a:highlight>
                <a:srgbClr val="FFFF00"/>
              </a:highlight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0EF8158-4BBB-417E-8AE2-F29A62419A95}"/>
              </a:ext>
            </a:extLst>
          </p:cNvPr>
          <p:cNvSpPr/>
          <p:nvPr/>
        </p:nvSpPr>
        <p:spPr>
          <a:xfrm>
            <a:off x="382448" y="1260069"/>
            <a:ext cx="1410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rgbClr val="2E75B6"/>
                </a:solidFill>
                <a:latin typeface="Ink Free" panose="03080402000500000000" pitchFamily="66" charset="0"/>
              </a:rPr>
              <a:t>Felipe </a:t>
            </a:r>
            <a:r>
              <a:rPr lang="pt-BR" sz="1600" dirty="0" err="1">
                <a:solidFill>
                  <a:srgbClr val="2E75B6"/>
                </a:solidFill>
                <a:latin typeface="Ink Free" panose="03080402000500000000" pitchFamily="66" charset="0"/>
              </a:rPr>
              <a:t>Breeze</a:t>
            </a:r>
            <a:r>
              <a:rPr lang="pt-BR" sz="1600" dirty="0">
                <a:solidFill>
                  <a:srgbClr val="2E75B6"/>
                </a:solidFill>
                <a:latin typeface="Ink Free" panose="03080402000500000000" pitchFamily="66" charset="0"/>
              </a:rPr>
              <a:t>;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AB742CF-D43A-4554-B62A-79FE210841A4}"/>
              </a:ext>
            </a:extLst>
          </p:cNvPr>
          <p:cNvSpPr/>
          <p:nvPr/>
        </p:nvSpPr>
        <p:spPr>
          <a:xfrm>
            <a:off x="375557" y="1438476"/>
            <a:ext cx="1846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rgbClr val="2E75B6"/>
                </a:solidFill>
                <a:latin typeface="Ink Free" panose="03080402000500000000" pitchFamily="66" charset="0"/>
              </a:rPr>
              <a:t>Gustavo Yamauchi;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6162AD1-546F-45B3-A1D3-372CE224D740}"/>
              </a:ext>
            </a:extLst>
          </p:cNvPr>
          <p:cNvSpPr/>
          <p:nvPr/>
        </p:nvSpPr>
        <p:spPr>
          <a:xfrm>
            <a:off x="375556" y="1599328"/>
            <a:ext cx="2547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rgbClr val="2E75B6"/>
                </a:solidFill>
                <a:latin typeface="Ink Free" panose="03080402000500000000" pitchFamily="66" charset="0"/>
              </a:rPr>
              <a:t>Igor Kenzo Miyamoto Dias;</a:t>
            </a:r>
          </a:p>
        </p:txBody>
      </p:sp>
      <p:pic>
        <p:nvPicPr>
          <p:cNvPr id="26" name="Imagem 25" descr="Uma imagem contendo computador, monitor&#10;&#10;Descrição gerada automaticamente">
            <a:extLst>
              <a:ext uri="{FF2B5EF4-FFF2-40B4-BE49-F238E27FC236}">
                <a16:creationId xmlns:a16="http://schemas.microsoft.com/office/drawing/2014/main" id="{4A72AF44-C05B-41EE-A2BE-FEFDC1EBA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125" y="4258924"/>
            <a:ext cx="2054936" cy="17364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 descr="A Noite Estrelada">
            <a:extLst>
              <a:ext uri="{FF2B5EF4-FFF2-40B4-BE49-F238E27FC236}">
                <a16:creationId xmlns:a16="http://schemas.microsoft.com/office/drawing/2014/main" id="{B0281962-C6FC-4CFB-B5EA-AACFDFE98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2997">
            <a:off x="4830146" y="4506509"/>
            <a:ext cx="1628581" cy="107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shakespeare">
            <a:extLst>
              <a:ext uri="{FF2B5EF4-FFF2-40B4-BE49-F238E27FC236}">
                <a16:creationId xmlns:a16="http://schemas.microsoft.com/office/drawing/2014/main" id="{932CEA6B-FCEA-43CD-910F-6BE2F3648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" y="9260614"/>
            <a:ext cx="22860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3D6816B9-AF4C-447D-99FB-68083F2F04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0792" y="1179909"/>
            <a:ext cx="3934952" cy="1801628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D5462A00-B697-4599-B524-66E18168A0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607155">
            <a:off x="4456547" y="8125282"/>
            <a:ext cx="2275368" cy="1020882"/>
          </a:xfrm>
          <a:prstGeom prst="rect">
            <a:avLst/>
          </a:prstGeom>
        </p:spPr>
      </p:pic>
      <p:pic>
        <p:nvPicPr>
          <p:cNvPr id="1024" name="Imagem 1023">
            <a:extLst>
              <a:ext uri="{FF2B5EF4-FFF2-40B4-BE49-F238E27FC236}">
                <a16:creationId xmlns:a16="http://schemas.microsoft.com/office/drawing/2014/main" id="{8AA0D0AF-C0FF-4F21-B542-3B9FB3D00F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3049" y="9134409"/>
            <a:ext cx="3934952" cy="238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01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22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Ink Free</vt:lpstr>
      <vt:lpstr>InkPen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Microsoft Office</dc:creator>
  <cp:lastModifiedBy>Lucas Claro</cp:lastModifiedBy>
  <cp:revision>7</cp:revision>
  <dcterms:created xsi:type="dcterms:W3CDTF">2019-09-05T18:23:41Z</dcterms:created>
  <dcterms:modified xsi:type="dcterms:W3CDTF">2019-09-08T04:22:24Z</dcterms:modified>
</cp:coreProperties>
</file>