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08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9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8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19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4B27-F879-4176-9D69-A0AA517B9D53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grpSp>
        <p:nvGrpSpPr>
          <p:cNvPr id="25" name="Agrupar 24"/>
          <p:cNvGrpSpPr/>
          <p:nvPr/>
        </p:nvGrpSpPr>
        <p:grpSpPr>
          <a:xfrm>
            <a:off x="292182" y="154380"/>
            <a:ext cx="1394114" cy="1612616"/>
            <a:chOff x="292182" y="154379"/>
            <a:chExt cx="1891394" cy="2187835"/>
          </a:xfrm>
        </p:grpSpPr>
        <p:cxnSp>
          <p:nvCxnSpPr>
            <p:cNvPr id="11" name="Conector reto 10"/>
            <p:cNvCxnSpPr/>
            <p:nvPr/>
          </p:nvCxnSpPr>
          <p:spPr>
            <a:xfrm>
              <a:off x="640388" y="461866"/>
              <a:ext cx="128230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82" y="154379"/>
              <a:ext cx="586592" cy="614975"/>
            </a:xfrm>
            <a:prstGeom prst="rect">
              <a:avLst/>
            </a:prstGeom>
          </p:spPr>
        </p:pic>
        <p:cxnSp>
          <p:nvCxnSpPr>
            <p:cNvPr id="18" name="Conector reto 17"/>
            <p:cNvCxnSpPr/>
            <p:nvPr/>
          </p:nvCxnSpPr>
          <p:spPr>
            <a:xfrm flipH="1">
              <a:off x="1162428" y="461866"/>
              <a:ext cx="563" cy="7628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1162428" y="1379096"/>
              <a:ext cx="1" cy="3074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74" y="923733"/>
              <a:ext cx="544458" cy="570803"/>
            </a:xfrm>
            <a:prstGeom prst="rect">
              <a:avLst/>
            </a:prstGeom>
          </p:spPr>
        </p:pic>
        <p:cxnSp>
          <p:nvCxnSpPr>
            <p:cNvPr id="14" name="Conector reto 13"/>
            <p:cNvCxnSpPr/>
            <p:nvPr/>
          </p:nvCxnSpPr>
          <p:spPr>
            <a:xfrm flipV="1">
              <a:off x="1922689" y="461866"/>
              <a:ext cx="0" cy="3779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803" y="570331"/>
              <a:ext cx="521773" cy="547020"/>
            </a:xfrm>
            <a:prstGeom prst="rect">
              <a:avLst/>
            </a:prstGeom>
          </p:spPr>
        </p:pic>
        <p:cxnSp>
          <p:nvCxnSpPr>
            <p:cNvPr id="23" name="Conector reto 22"/>
            <p:cNvCxnSpPr/>
            <p:nvPr/>
          </p:nvCxnSpPr>
          <p:spPr>
            <a:xfrm flipH="1">
              <a:off x="1149142" y="1891633"/>
              <a:ext cx="1" cy="4505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74" y="1621815"/>
              <a:ext cx="567144" cy="593120"/>
            </a:xfrm>
            <a:prstGeom prst="rect">
              <a:avLst/>
            </a:prstGeom>
          </p:spPr>
        </p:pic>
      </p:grpSp>
      <p:cxnSp>
        <p:nvCxnSpPr>
          <p:cNvPr id="26" name="Conector reto 25"/>
          <p:cNvCxnSpPr/>
          <p:nvPr/>
        </p:nvCxnSpPr>
        <p:spPr>
          <a:xfrm>
            <a:off x="923832" y="1757494"/>
            <a:ext cx="97441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949" y="179704"/>
            <a:ext cx="418032" cy="437179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11454981" y="75127"/>
            <a:ext cx="215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Letras Capitais do Livro na Gaveta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79341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963222" y="1812923"/>
            <a:ext cx="1067458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Salão Principal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568815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051661" y="1824639"/>
            <a:ext cx="1060663" cy="600164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Sala Quadros e Literatura</a:t>
            </a:r>
          </a:p>
          <a:p>
            <a:pPr algn="ctr"/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676685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191091" y="1790917"/>
            <a:ext cx="997543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Sala Ciência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800189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7238794" y="1800888"/>
            <a:ext cx="1149144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Sala  Informática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8943970" y="1889413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9382575" y="1800781"/>
            <a:ext cx="1149144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Sala  História</a:t>
            </a:r>
            <a:endParaRPr lang="pt-B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0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548839" y="381023"/>
            <a:ext cx="9451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2" y="154380"/>
            <a:ext cx="432367" cy="453288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H="1">
            <a:off x="933625" y="381023"/>
            <a:ext cx="415" cy="5622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933625" y="1057098"/>
            <a:ext cx="1" cy="2266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" y="721458"/>
            <a:ext cx="401311" cy="420729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 flipV="1">
            <a:off x="1494001" y="381023"/>
            <a:ext cx="0" cy="2785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06" y="460971"/>
            <a:ext cx="384590" cy="403199"/>
          </a:xfrm>
          <a:prstGeom prst="rect">
            <a:avLst/>
          </a:prstGeom>
        </p:spPr>
      </p:pic>
      <p:cxnSp>
        <p:nvCxnSpPr>
          <p:cNvPr id="23" name="Conector reto 22"/>
          <p:cNvCxnSpPr/>
          <p:nvPr/>
        </p:nvCxnSpPr>
        <p:spPr>
          <a:xfrm flipH="1">
            <a:off x="923832" y="1434880"/>
            <a:ext cx="1" cy="332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" y="1236002"/>
            <a:ext cx="418032" cy="437179"/>
          </a:xfrm>
          <a:prstGeom prst="rect">
            <a:avLst/>
          </a:prstGeom>
        </p:spPr>
      </p:pic>
      <p:cxnSp>
        <p:nvCxnSpPr>
          <p:cNvPr id="26" name="Conector reto 25"/>
          <p:cNvCxnSpPr/>
          <p:nvPr/>
        </p:nvCxnSpPr>
        <p:spPr>
          <a:xfrm>
            <a:off x="923832" y="1757494"/>
            <a:ext cx="59341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3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BARBOZA RIBEIRO CLARO</dc:creator>
  <cp:lastModifiedBy>LUCAS BARBOZA RIBEIRO CLARO</cp:lastModifiedBy>
  <cp:revision>6</cp:revision>
  <dcterms:created xsi:type="dcterms:W3CDTF">2019-09-02T23:40:56Z</dcterms:created>
  <dcterms:modified xsi:type="dcterms:W3CDTF">2019-09-03T01:00:30Z</dcterms:modified>
</cp:coreProperties>
</file>