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Método de los escenarios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PH Grupo 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término “escenario” proviene del arte dramático y se utilizó en planificación por primera vez en la década de 1950 por Herman Kahn de la Rand Corporation para estudios militares y estratégicos.</a:t>
            </a:r>
            <a:b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escenarios son descripciones exploratorias de futuros posibles. Son secuencias hipotéticas de eventos que ayudan a enfocar la atención en procesos causales y posibles interrupciones.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Según Eduardo Balbi, un escenario es un conjunto de circunstancias que pueden ocurrir en un determinado ámbito, operando con actores e intereses que se deben analizar coherentemente. Sirven para entender cómo las decisiones presentes afectan el futuro y no ponderan probabilidades, sino que consideran posibilidades.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Narraciones dinámicas</a:t>
            </a:r>
            <a:r>
              <a:rPr/>
              <a:t>: Los escenarios son descripciones vivas de situaciones futuras posibles, basadas en contextos y estimaciones estadísticas.</a:t>
            </a:r>
          </a:p>
          <a:p>
            <a:pPr lvl="0"/>
            <a:r>
              <a:rPr b="1"/>
              <a:t>Carácter múltiple</a:t>
            </a:r>
            <a:r>
              <a:rPr/>
              <a:t>: Se generan varias posibilidades de una situación para contrastar y ampliar la visión futura.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Progresión presente-futuro</a:t>
            </a:r>
            <a:r>
              <a:rPr/>
              <a:t>: Describen no solo el futuro, sino también el camino desde el presente, conectando eventos interrelacionados.</a:t>
            </a:r>
          </a:p>
          <a:p>
            <a:pPr lvl="0"/>
            <a:r>
              <a:rPr/>
              <a:t>Funciones en la Planificación, considerar múltiples perspectivas, preparar estrategias para diversas contingencias, etc.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Aplicación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forecast</a:t>
            </a:r>
          </a:p>
          <a:p>
            <a:pPr lvl="0" indent="0">
              <a:buNone/>
            </a:pPr>
            <a:r>
              <a:rPr>
                <a:latin typeface="Courier"/>
              </a:rPr>
              <a:t>## Registered S3 method overwritten by 'quantmod':
##   method            from
##   as.zoo.data.frame zoo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fma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expsmooth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lmtest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zoo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'zoo'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as.Date, as.Date.numeric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tseries</a:t>
            </a:r>
          </a:p>
        </p:txBody>
      </p:sp>
      <p:pic>
        <p:nvPicPr>
          <p:cNvPr descr="Presentación-Escenario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Aplicación</a:t>
            </a:r>
          </a:p>
        </p:txBody>
      </p:sp>
      <p:pic>
        <p:nvPicPr>
          <p:cNvPr descr="Presentación-Escenario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los escenarios</dc:title>
  <dc:creator>PH Grupo 11</dc:creator>
  <cp:keywords/>
  <dcterms:created xsi:type="dcterms:W3CDTF">2024-05-22T22:44:10Z</dcterms:created>
  <dcterms:modified xsi:type="dcterms:W3CDTF">2024-05-22T22:44:10Z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2024-05-22</vt:lpwstr>
  </property>
  <property fmtid="{D5CDD505-2E9C-101B-9397-08002B2CF9AE}" pid="3" name="output">
    <vt:lpwstr>powerpoint_presentation</vt:lpwstr>
  </property>
</Properties>
</file>