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37947600" cy="54406800"/>
  <p:defaultTextStyle>
    <a:defPPr>
      <a:defRPr lang="en-US"/>
    </a:defPPr>
    <a:lvl1pPr marL="0" algn="l" defTabSz="1171081" rtl="0" eaLnBrk="1" latinLnBrk="0" hangingPunct="1">
      <a:defRPr sz="2316" kern="1200">
        <a:solidFill>
          <a:schemeClr val="tx1"/>
        </a:solidFill>
        <a:latin typeface="+mn-lt"/>
        <a:ea typeface="+mn-ea"/>
        <a:cs typeface="+mn-cs"/>
      </a:defRPr>
    </a:lvl1pPr>
    <a:lvl2pPr marL="585540" algn="l" defTabSz="1171081" rtl="0" eaLnBrk="1" latinLnBrk="0" hangingPunct="1">
      <a:defRPr sz="2316" kern="1200">
        <a:solidFill>
          <a:schemeClr val="tx1"/>
        </a:solidFill>
        <a:latin typeface="+mn-lt"/>
        <a:ea typeface="+mn-ea"/>
        <a:cs typeface="+mn-cs"/>
      </a:defRPr>
    </a:lvl2pPr>
    <a:lvl3pPr marL="1171081" algn="l" defTabSz="1171081" rtl="0" eaLnBrk="1" latinLnBrk="0" hangingPunct="1">
      <a:defRPr sz="2316" kern="1200">
        <a:solidFill>
          <a:schemeClr val="tx1"/>
        </a:solidFill>
        <a:latin typeface="+mn-lt"/>
        <a:ea typeface="+mn-ea"/>
        <a:cs typeface="+mn-cs"/>
      </a:defRPr>
    </a:lvl3pPr>
    <a:lvl4pPr marL="1756622" algn="l" defTabSz="1171081" rtl="0" eaLnBrk="1" latinLnBrk="0" hangingPunct="1">
      <a:defRPr sz="2316" kern="1200">
        <a:solidFill>
          <a:schemeClr val="tx1"/>
        </a:solidFill>
        <a:latin typeface="+mn-lt"/>
        <a:ea typeface="+mn-ea"/>
        <a:cs typeface="+mn-cs"/>
      </a:defRPr>
    </a:lvl4pPr>
    <a:lvl5pPr marL="2342163" algn="l" defTabSz="1171081" rtl="0" eaLnBrk="1" latinLnBrk="0" hangingPunct="1">
      <a:defRPr sz="2316" kern="1200">
        <a:solidFill>
          <a:schemeClr val="tx1"/>
        </a:solidFill>
        <a:latin typeface="+mn-lt"/>
        <a:ea typeface="+mn-ea"/>
        <a:cs typeface="+mn-cs"/>
      </a:defRPr>
    </a:lvl5pPr>
    <a:lvl6pPr marL="2927703" algn="l" defTabSz="1171081" rtl="0" eaLnBrk="1" latinLnBrk="0" hangingPunct="1">
      <a:defRPr sz="2316" kern="1200">
        <a:solidFill>
          <a:schemeClr val="tx1"/>
        </a:solidFill>
        <a:latin typeface="+mn-lt"/>
        <a:ea typeface="+mn-ea"/>
        <a:cs typeface="+mn-cs"/>
      </a:defRPr>
    </a:lvl6pPr>
    <a:lvl7pPr marL="3513244" algn="l" defTabSz="1171081" rtl="0" eaLnBrk="1" latinLnBrk="0" hangingPunct="1">
      <a:defRPr sz="2316" kern="1200">
        <a:solidFill>
          <a:schemeClr val="tx1"/>
        </a:solidFill>
        <a:latin typeface="+mn-lt"/>
        <a:ea typeface="+mn-ea"/>
        <a:cs typeface="+mn-cs"/>
      </a:defRPr>
    </a:lvl7pPr>
    <a:lvl8pPr marL="4098784" algn="l" defTabSz="1171081" rtl="0" eaLnBrk="1" latinLnBrk="0" hangingPunct="1">
      <a:defRPr sz="2316" kern="1200">
        <a:solidFill>
          <a:schemeClr val="tx1"/>
        </a:solidFill>
        <a:latin typeface="+mn-lt"/>
        <a:ea typeface="+mn-ea"/>
        <a:cs typeface="+mn-cs"/>
      </a:defRPr>
    </a:lvl8pPr>
    <a:lvl9pPr marL="4684325" algn="l" defTabSz="1171081" rtl="0" eaLnBrk="1" latinLnBrk="0" hangingPunct="1">
      <a:defRPr sz="231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1" userDrawn="1">
          <p15:clr>
            <a:srgbClr val="A4A3A4"/>
          </p15:clr>
        </p15:guide>
        <p15:guide id="3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1C8"/>
    <a:srgbClr val="2A29A5"/>
    <a:srgbClr val="CCCC00"/>
    <a:srgbClr val="CFDDED"/>
    <a:srgbClr val="FF3399"/>
    <a:srgbClr val="396F3E"/>
    <a:srgbClr val="1B8E00"/>
    <a:srgbClr val="00B050"/>
    <a:srgbClr val="83D400"/>
    <a:srgbClr val="82D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9EFFC8-3CD6-4383-A68D-16512185D693}" v="9" dt="2025-06-21T13:35:11.539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4" autoAdjust="0"/>
    <p:restoredTop sz="94096" autoAdjust="0"/>
  </p:normalViewPr>
  <p:slideViewPr>
    <p:cSldViewPr snapToGrid="0">
      <p:cViewPr varScale="1">
        <p:scale>
          <a:sx n="104" d="100"/>
          <a:sy n="104" d="100"/>
        </p:scale>
        <p:origin x="1224" y="132"/>
      </p:cViewPr>
      <p:guideLst>
        <p:guide orient="horz" pos="2160"/>
        <p:guide pos="288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16443968" cy="2720340"/>
          </a:xfrm>
          <a:prstGeom prst="rect">
            <a:avLst/>
          </a:prstGeom>
        </p:spPr>
        <p:txBody>
          <a:bodyPr vert="horz" lIns="527908" tIns="263951" rIns="527908" bIns="263951" rtlCol="0"/>
          <a:lstStyle>
            <a:lvl1pPr algn="l">
              <a:defRPr sz="66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494862" y="3"/>
            <a:ext cx="16443968" cy="2720340"/>
          </a:xfrm>
          <a:prstGeom prst="rect">
            <a:avLst/>
          </a:prstGeom>
        </p:spPr>
        <p:txBody>
          <a:bodyPr vert="horz" lIns="527908" tIns="263951" rIns="527908" bIns="263951" rtlCol="0"/>
          <a:lstStyle>
            <a:lvl1pPr algn="r">
              <a:defRPr sz="6600"/>
            </a:lvl1pPr>
          </a:lstStyle>
          <a:p>
            <a:fld id="{7B0E8FA9-8B5F-4493-A208-FBBD06A1EBF4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38200" y="4076700"/>
            <a:ext cx="36271200" cy="2040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27908" tIns="263951" rIns="527908" bIns="26395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794764" y="25843241"/>
            <a:ext cx="30358078" cy="24483060"/>
          </a:xfrm>
          <a:prstGeom prst="rect">
            <a:avLst/>
          </a:prstGeom>
        </p:spPr>
        <p:txBody>
          <a:bodyPr vert="horz" lIns="527908" tIns="263951" rIns="527908" bIns="26395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1677021"/>
            <a:ext cx="16443968" cy="2720340"/>
          </a:xfrm>
          <a:prstGeom prst="rect">
            <a:avLst/>
          </a:prstGeom>
        </p:spPr>
        <p:txBody>
          <a:bodyPr vert="horz" lIns="527908" tIns="263951" rIns="527908" bIns="263951" rtlCol="0" anchor="b"/>
          <a:lstStyle>
            <a:lvl1pPr algn="l">
              <a:defRPr sz="66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494862" y="51677021"/>
            <a:ext cx="16443968" cy="2720340"/>
          </a:xfrm>
          <a:prstGeom prst="rect">
            <a:avLst/>
          </a:prstGeom>
        </p:spPr>
        <p:txBody>
          <a:bodyPr vert="horz" lIns="527908" tIns="263951" rIns="527908" bIns="263951" rtlCol="0" anchor="b"/>
          <a:lstStyle>
            <a:lvl1pPr algn="r">
              <a:defRPr sz="6600"/>
            </a:lvl1pPr>
          </a:lstStyle>
          <a:p>
            <a:fld id="{CD15AFD9-35F1-4A8D-8AD3-EDB94817619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1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1081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1pPr>
    <a:lvl2pPr marL="585540" algn="l" defTabSz="1171081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2pPr>
    <a:lvl3pPr marL="1171081" algn="l" defTabSz="1171081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3pPr>
    <a:lvl4pPr marL="1756622" algn="l" defTabSz="1171081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4pPr>
    <a:lvl5pPr marL="2342163" algn="l" defTabSz="1171081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5pPr>
    <a:lvl6pPr marL="2927703" algn="l" defTabSz="1171081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6pPr>
    <a:lvl7pPr marL="3513244" algn="l" defTabSz="1171081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7pPr>
    <a:lvl8pPr marL="4098784" algn="l" defTabSz="1171081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8pPr>
    <a:lvl9pPr marL="4684325" algn="l" defTabSz="1171081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838200" y="4076700"/>
            <a:ext cx="36271200" cy="204025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5AFD9-35F1-4A8D-8AD3-EDB9481761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13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797FD-F359-5428-DCCA-922BD64B4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E516775-AC7B-D1B3-CD05-11E908135B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38200" y="4076700"/>
            <a:ext cx="36271200" cy="2040255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35F593F-464D-AA1D-C6C9-BB88F333C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178DC6-A0A1-634E-DF40-BACE30AC5F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5AFD9-35F1-4A8D-8AD3-EDB9481761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59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6D56B-714D-CF86-3EFC-8E451634C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13A2EA0-9C91-6905-114F-4BEDB10AA3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38200" y="4076700"/>
            <a:ext cx="36271200" cy="2040255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BD673C3-11A6-7D76-8F93-692346200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D306FF-4CA9-6EE4-08C4-F06B1DFD23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5AFD9-35F1-4A8D-8AD3-EDB94817619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0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2ACA3-C79A-7663-986B-3FE08CE02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81BD199-3A10-CD56-56DE-7E07AA87C5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38200" y="4076700"/>
            <a:ext cx="36271200" cy="2040255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775FA4D-6AF0-450B-E881-3342DE448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D775A-8BBB-1759-3BC5-2F5F883C2C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5AFD9-35F1-4A8D-8AD3-EDB94817619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85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6ECFC-A186-6821-87D0-46B8839FB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69462E9-95E0-12F3-F784-D6A5BB6699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38200" y="4076700"/>
            <a:ext cx="36271200" cy="2040255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124FA27-F687-9C07-786E-2820435F6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130AE0-3DBB-B148-5FF9-238A4787D0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5AFD9-35F1-4A8D-8AD3-EDB9481761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75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A8D3B-0B23-DC21-1586-E9A40DF51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9D5DE6C-8208-158D-9178-30D6E8EC67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38200" y="4076700"/>
            <a:ext cx="36271200" cy="2040255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625E299-644D-CD9A-F5F2-B5AE1A3A80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B7ADA4-DC2A-B659-3A43-1814B322BE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5AFD9-35F1-4A8D-8AD3-EDB9481761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67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96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09719" y="274838"/>
            <a:ext cx="10972565" cy="606760"/>
          </a:xfrm>
          <a:prstGeom prst="rect">
            <a:avLst/>
          </a:prstGeom>
        </p:spPr>
        <p:txBody>
          <a:bodyPr/>
          <a:lstStyle>
            <a:lvl1pPr>
              <a:defRPr sz="287"/>
            </a:lvl1pPr>
          </a:lstStyle>
          <a:p>
            <a:r>
              <a:rPr lang="en-US" sz="131" i="1" dirty="0">
                <a:solidFill>
                  <a:schemeClr val="bg1"/>
                </a:solidFill>
                <a:latin typeface="Arial Black" pitchFamily="34" charset="0"/>
              </a:rPr>
              <a:t>This is a Scientific Poster Template created by </a:t>
            </a:r>
            <a:r>
              <a:rPr lang="en-US" sz="131" i="1" dirty="0" err="1">
                <a:solidFill>
                  <a:schemeClr val="bg1"/>
                </a:solidFill>
                <a:latin typeface="Arial Black" pitchFamily="34" charset="0"/>
              </a:rPr>
              <a:t>Graphicsland</a:t>
            </a:r>
            <a:r>
              <a:rPr lang="en-US" sz="131" i="1" dirty="0">
                <a:solidFill>
                  <a:schemeClr val="bg1"/>
                </a:solidFill>
                <a:latin typeface="Arial Black" pitchFamily="34" charset="0"/>
              </a:rPr>
              <a:t> &amp; Makesigns.com</a:t>
            </a:r>
            <a:br>
              <a:rPr lang="en-US" sz="131" i="1" dirty="0">
                <a:solidFill>
                  <a:schemeClr val="bg1"/>
                </a:solidFill>
                <a:latin typeface="Arial Black" pitchFamily="34" charset="0"/>
              </a:rPr>
            </a:br>
            <a:r>
              <a:rPr lang="en-US" sz="131" i="1" dirty="0">
                <a:solidFill>
                  <a:schemeClr val="bg1"/>
                </a:solidFill>
                <a:latin typeface="Arial Black" pitchFamily="34" charset="0"/>
              </a:rPr>
              <a:t>Your poster title would go on these lines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54749" y="817822"/>
            <a:ext cx="11082513" cy="679905"/>
          </a:xfrm>
          <a:prstGeom prst="rect">
            <a:avLst/>
          </a:prstGeom>
        </p:spPr>
        <p:txBody>
          <a:bodyPr/>
          <a:lstStyle>
            <a:lvl1pPr>
              <a:defRPr sz="287" baseline="0"/>
            </a:lvl1pPr>
          </a:lstStyle>
          <a:p>
            <a:pPr algn="ctr"/>
            <a:r>
              <a:rPr lang="en-US" sz="119" dirty="0">
                <a:solidFill>
                  <a:schemeClr val="bg1"/>
                </a:solidFill>
              </a:rPr>
              <a:t>Author names go here. Press Enter to start a new line and add University or School Information</a:t>
            </a:r>
          </a:p>
        </p:txBody>
      </p:sp>
    </p:spTree>
    <p:extLst>
      <p:ext uri="{BB962C8B-B14F-4D97-AF65-F5344CB8AC3E}">
        <p14:creationId xmlns:p14="http://schemas.microsoft.com/office/powerpoint/2010/main" val="15459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34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xStyles>
    <p:titleStyle>
      <a:lvl1pPr algn="ctr" defTabSz="93633" rtl="0" eaLnBrk="1" latinLnBrk="0" hangingPunct="1">
        <a:spcBef>
          <a:spcPct val="0"/>
        </a:spcBef>
        <a:buNone/>
        <a:defRPr sz="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3633" rtl="0" eaLnBrk="1" latinLnBrk="0" hangingPunct="1">
        <a:spcBef>
          <a:spcPct val="20000"/>
        </a:spcBef>
        <a:buFont typeface="Arial" pitchFamily="34" charset="0"/>
        <a:buNone/>
        <a:defRPr sz="287" kern="1200">
          <a:solidFill>
            <a:schemeClr val="tx1"/>
          </a:solidFill>
          <a:latin typeface="+mn-lt"/>
          <a:ea typeface="+mn-ea"/>
          <a:cs typeface="+mn-cs"/>
        </a:defRPr>
      </a:lvl1pPr>
      <a:lvl2pPr marL="76077" indent="-29260" algn="l" defTabSz="93633" rtl="0" eaLnBrk="1" latinLnBrk="0" hangingPunct="1">
        <a:spcBef>
          <a:spcPct val="20000"/>
        </a:spcBef>
        <a:buFont typeface="Arial" pitchFamily="34" charset="0"/>
        <a:buChar char="–"/>
        <a:defRPr sz="287" kern="1200">
          <a:solidFill>
            <a:schemeClr val="tx1"/>
          </a:solidFill>
          <a:latin typeface="+mn-lt"/>
          <a:ea typeface="+mn-ea"/>
          <a:cs typeface="+mn-cs"/>
        </a:defRPr>
      </a:lvl2pPr>
      <a:lvl3pPr marL="117041" indent="-23408" algn="l" defTabSz="93633" rtl="0" eaLnBrk="1" latinLnBrk="0" hangingPunct="1">
        <a:spcBef>
          <a:spcPct val="20000"/>
        </a:spcBef>
        <a:buFont typeface="Arial" pitchFamily="34" charset="0"/>
        <a:buChar char="•"/>
        <a:defRPr sz="245" kern="1200">
          <a:solidFill>
            <a:schemeClr val="tx1"/>
          </a:solidFill>
          <a:latin typeface="+mn-lt"/>
          <a:ea typeface="+mn-ea"/>
          <a:cs typeface="+mn-cs"/>
        </a:defRPr>
      </a:lvl3pPr>
      <a:lvl4pPr marL="163857" indent="-23408" algn="l" defTabSz="93633" rtl="0" eaLnBrk="1" latinLnBrk="0" hangingPunct="1">
        <a:spcBef>
          <a:spcPct val="20000"/>
        </a:spcBef>
        <a:buFont typeface="Arial" pitchFamily="34" charset="0"/>
        <a:buChar char="–"/>
        <a:defRPr sz="206" kern="1200">
          <a:solidFill>
            <a:schemeClr val="tx1"/>
          </a:solidFill>
          <a:latin typeface="+mn-lt"/>
          <a:ea typeface="+mn-ea"/>
          <a:cs typeface="+mn-cs"/>
        </a:defRPr>
      </a:lvl4pPr>
      <a:lvl5pPr marL="210674" indent="-23408" algn="l" defTabSz="93633" rtl="0" eaLnBrk="1" latinLnBrk="0" hangingPunct="1">
        <a:spcBef>
          <a:spcPct val="20000"/>
        </a:spcBef>
        <a:buFont typeface="Arial" pitchFamily="34" charset="0"/>
        <a:buChar char="»"/>
        <a:defRPr sz="206" kern="1200">
          <a:solidFill>
            <a:schemeClr val="tx1"/>
          </a:solidFill>
          <a:latin typeface="+mn-lt"/>
          <a:ea typeface="+mn-ea"/>
          <a:cs typeface="+mn-cs"/>
        </a:defRPr>
      </a:lvl5pPr>
      <a:lvl6pPr marL="257491" indent="-23408" algn="l" defTabSz="93633" rtl="0" eaLnBrk="1" latinLnBrk="0" hangingPunct="1">
        <a:spcBef>
          <a:spcPct val="20000"/>
        </a:spcBef>
        <a:buFont typeface="Arial" pitchFamily="34" charset="0"/>
        <a:buChar char="•"/>
        <a:defRPr sz="206" kern="1200">
          <a:solidFill>
            <a:schemeClr val="tx1"/>
          </a:solidFill>
          <a:latin typeface="+mn-lt"/>
          <a:ea typeface="+mn-ea"/>
          <a:cs typeface="+mn-cs"/>
        </a:defRPr>
      </a:lvl6pPr>
      <a:lvl7pPr marL="304307" indent="-23408" algn="l" defTabSz="93633" rtl="0" eaLnBrk="1" latinLnBrk="0" hangingPunct="1">
        <a:spcBef>
          <a:spcPct val="20000"/>
        </a:spcBef>
        <a:buFont typeface="Arial" pitchFamily="34" charset="0"/>
        <a:buChar char="•"/>
        <a:defRPr sz="206" kern="1200">
          <a:solidFill>
            <a:schemeClr val="tx1"/>
          </a:solidFill>
          <a:latin typeface="+mn-lt"/>
          <a:ea typeface="+mn-ea"/>
          <a:cs typeface="+mn-cs"/>
        </a:defRPr>
      </a:lvl7pPr>
      <a:lvl8pPr marL="351124" indent="-23408" algn="l" defTabSz="93633" rtl="0" eaLnBrk="1" latinLnBrk="0" hangingPunct="1">
        <a:spcBef>
          <a:spcPct val="20000"/>
        </a:spcBef>
        <a:buFont typeface="Arial" pitchFamily="34" charset="0"/>
        <a:buChar char="•"/>
        <a:defRPr sz="206" kern="1200">
          <a:solidFill>
            <a:schemeClr val="tx1"/>
          </a:solidFill>
          <a:latin typeface="+mn-lt"/>
          <a:ea typeface="+mn-ea"/>
          <a:cs typeface="+mn-cs"/>
        </a:defRPr>
      </a:lvl8pPr>
      <a:lvl9pPr marL="397940" indent="-23408" algn="l" defTabSz="93633" rtl="0" eaLnBrk="1" latinLnBrk="0" hangingPunct="1">
        <a:spcBef>
          <a:spcPct val="20000"/>
        </a:spcBef>
        <a:buFont typeface="Arial" pitchFamily="34" charset="0"/>
        <a:buChar char="•"/>
        <a:defRPr sz="2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633" rtl="0" eaLnBrk="1" latinLnBrk="0" hangingPunct="1">
        <a:defRPr sz="185" kern="1200">
          <a:solidFill>
            <a:schemeClr val="tx1"/>
          </a:solidFill>
          <a:latin typeface="+mn-lt"/>
          <a:ea typeface="+mn-ea"/>
          <a:cs typeface="+mn-cs"/>
        </a:defRPr>
      </a:lvl1pPr>
      <a:lvl2pPr marL="46817" algn="l" defTabSz="93633" rtl="0" eaLnBrk="1" latinLnBrk="0" hangingPunct="1">
        <a:defRPr sz="185" kern="1200">
          <a:solidFill>
            <a:schemeClr val="tx1"/>
          </a:solidFill>
          <a:latin typeface="+mn-lt"/>
          <a:ea typeface="+mn-ea"/>
          <a:cs typeface="+mn-cs"/>
        </a:defRPr>
      </a:lvl2pPr>
      <a:lvl3pPr marL="93633" algn="l" defTabSz="93633" rtl="0" eaLnBrk="1" latinLnBrk="0" hangingPunct="1">
        <a:defRPr sz="185" kern="1200">
          <a:solidFill>
            <a:schemeClr val="tx1"/>
          </a:solidFill>
          <a:latin typeface="+mn-lt"/>
          <a:ea typeface="+mn-ea"/>
          <a:cs typeface="+mn-cs"/>
        </a:defRPr>
      </a:lvl3pPr>
      <a:lvl4pPr marL="140450" algn="l" defTabSz="93633" rtl="0" eaLnBrk="1" latinLnBrk="0" hangingPunct="1">
        <a:defRPr sz="185" kern="1200">
          <a:solidFill>
            <a:schemeClr val="tx1"/>
          </a:solidFill>
          <a:latin typeface="+mn-lt"/>
          <a:ea typeface="+mn-ea"/>
          <a:cs typeface="+mn-cs"/>
        </a:defRPr>
      </a:lvl4pPr>
      <a:lvl5pPr marL="187266" algn="l" defTabSz="93633" rtl="0" eaLnBrk="1" latinLnBrk="0" hangingPunct="1">
        <a:defRPr sz="185" kern="1200">
          <a:solidFill>
            <a:schemeClr val="tx1"/>
          </a:solidFill>
          <a:latin typeface="+mn-lt"/>
          <a:ea typeface="+mn-ea"/>
          <a:cs typeface="+mn-cs"/>
        </a:defRPr>
      </a:lvl5pPr>
      <a:lvl6pPr marL="234082" algn="l" defTabSz="93633" rtl="0" eaLnBrk="1" latinLnBrk="0" hangingPunct="1">
        <a:defRPr sz="185" kern="1200">
          <a:solidFill>
            <a:schemeClr val="tx1"/>
          </a:solidFill>
          <a:latin typeface="+mn-lt"/>
          <a:ea typeface="+mn-ea"/>
          <a:cs typeface="+mn-cs"/>
        </a:defRPr>
      </a:lvl6pPr>
      <a:lvl7pPr marL="280899" algn="l" defTabSz="93633" rtl="0" eaLnBrk="1" latinLnBrk="0" hangingPunct="1">
        <a:defRPr sz="185" kern="1200">
          <a:solidFill>
            <a:schemeClr val="tx1"/>
          </a:solidFill>
          <a:latin typeface="+mn-lt"/>
          <a:ea typeface="+mn-ea"/>
          <a:cs typeface="+mn-cs"/>
        </a:defRPr>
      </a:lvl7pPr>
      <a:lvl8pPr marL="327715" algn="l" defTabSz="93633" rtl="0" eaLnBrk="1" latinLnBrk="0" hangingPunct="1">
        <a:defRPr sz="185" kern="1200">
          <a:solidFill>
            <a:schemeClr val="tx1"/>
          </a:solidFill>
          <a:latin typeface="+mn-lt"/>
          <a:ea typeface="+mn-ea"/>
          <a:cs typeface="+mn-cs"/>
        </a:defRPr>
      </a:lvl8pPr>
      <a:lvl9pPr marL="374532" algn="l" defTabSz="93633" rtl="0" eaLnBrk="1" latinLnBrk="0" hangingPunct="1">
        <a:defRPr sz="1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5965FAF8-8C65-4D32-B40C-3350D8A92A39}"/>
              </a:ext>
            </a:extLst>
          </p:cNvPr>
          <p:cNvSpPr/>
          <p:nvPr/>
        </p:nvSpPr>
        <p:spPr>
          <a:xfrm>
            <a:off x="-4307" y="-21377"/>
            <a:ext cx="12192000" cy="12549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0">
                <a:schemeClr val="tx1"/>
              </a:gs>
              <a:gs pos="100000">
                <a:srgbClr val="3331C8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Text Placeholder 2"/>
          <p:cNvSpPr txBox="1">
            <a:spLocks/>
          </p:cNvSpPr>
          <p:nvPr/>
        </p:nvSpPr>
        <p:spPr>
          <a:xfrm>
            <a:off x="492133" y="2980392"/>
            <a:ext cx="11035782" cy="1060227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>
            <a:lvl1pPr marL="0" indent="0" algn="l" defTabSz="327741" rtl="0" eaLnBrk="1" latinLnBrk="0" hangingPunct="1">
              <a:spcBef>
                <a:spcPct val="20000"/>
              </a:spcBef>
              <a:buFont typeface="Arial" pitchFamily="34" charset="0"/>
              <a:buNone/>
              <a:defRPr sz="100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290" indent="-102419" algn="l" defTabSz="3277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9677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3547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7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418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7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1289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5159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9030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2900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/>
              <a:t>Tema: </a:t>
            </a:r>
            <a:r>
              <a:rPr lang="pt-BR" sz="3600" b="1" dirty="0"/>
              <a:t>Plataforma de Monitoramento de Mainframe - </a:t>
            </a:r>
            <a:r>
              <a:rPr lang="pt-BR" sz="3600" b="1" dirty="0" err="1"/>
              <a:t>CoreWatch</a:t>
            </a:r>
            <a:endParaRPr lang="pt-BR" sz="3600" b="1" i="1" dirty="0"/>
          </a:p>
        </p:txBody>
      </p:sp>
      <p:sp>
        <p:nvSpPr>
          <p:cNvPr id="3" name="AutoShape 4" descr="data:image/png;base64,iVBORw0KGgoAAAANSUhEUgAAAHAAAAB4CAMAAAAdbYYUAAAAtFBMVEX///8AhtsAg9oAgNnk8Py92vhfqeg/ovHF4f2fyvYAgtrv9v3q8/wikeMAfdhLn+cWidxXouX2+/8Ae9jZ6fuWxPDR5Pl5te4Ah+BSrvWPwPCEt+nh8v/t9P3c6/s7o++r0fY6mOe62PdPoOep0PbK4vpIqfNorewykt9VsfaAuPAxpPOi0v0tmumrzfEAj+t1vvu94f+GxfkTmO5lt/eYzPms2P0Aj+5/wPdtr+odnfUAdNf8kNONAAAKe0lEQVRoge2ai3KbuBqAhQQuCCRAXExxQwCbmHo3cU/TdEvP+7/XkfANCWGTZLMzO3P+TmdiI+tD0n8HAP4vHyC18w+KAIYUfbxQShFFsBXABTQ+VGCW7R8///j1/eXbp/iDgRBm++eHP2s7/eIyAOxP5kcCIc6ef7/EnnvWlo8Ewow8fPvJZPX8MCCnfX356QJVPggI9/d/2qbOAN8HhEdRv93/jsdr0wOhRqZgQev74SJc+20b4PMomD18n6JpgKFGWg0Nky63TsvwmjIPAywuZOTHizeNGwHhnTkSb4lVHiJOqqzCbPIMw79+1FdWpwFmujG5AsRGrtWH4tvnmOkuXAHibayO8HJ1OxeFdiqW+lVzizc6Q9wqs5khknHBSj9TvMMQYufulUADPckDank/Idlo5/Hytp8CdtrdvgLEnXwMubJAiWftlnU/vG6Nk9qF17VmBIRr6Qesk1aIy8G1+JFiSNHiS/OILsaKg6u7Ogb6EtCVfBDMB5dM0l/K7n86gTRofW1Xx8BKukE3HMyFl4Ptdhe4P9NfXK8Tedu7K2sc+1IiOQp3Pdgsf3jrjpgaPvfhx/Ul/weddwAHU5GhlcUVv0B+HD+lsmrhaXt8BRBJBrjBRvb48/yxk4iw+ltWONQmN8TZ14FXKoi0qbR+PxANNRR4RvZDMljZXuF6yqnOBkIiqV69/wkkSVtpicHUEmcDUS7d88t/lImYHMTgcmKJs4GBpHixNZqpDCSgrw8ps4EwHNpg3I6jeqokBhOWMReIhzZhk0gzlWz8ONfv6ewtHUQJi2BdZqAc4kIfNeYCiX3hcVcdaKbaKLavd6hzgZdEoOYmDolmKkt2b5k+eZsJhP7pRDYZnHBdBZWAVK+mc4Hr42fnsF++ZioWSUA0tpzXAMPDx/KgGGe+JPIKUfku4KL/tDmGdu0KgSED9dnWa4DsnBHrgUQG6qPwTCDuwDAD12opkCPU+7ZUAJOBYSPdXJUMfJ/S7OREKdK5ERlI03cBt3KApTrXLAONdxm+8SBn/FqNkH3pu1xb9mBL0Y5nqJq5JMOH23dEC7iPmdwF0Fm+7NomrGIekPDzf5L3tBUqwUxrtw3DpdPX3pYEDN4TgF+ACPKySmyAW28NhEVRiNA6VsKTnCG8Doh/iG/YUt7Tztriy6Jh68gBWCp7XgfEfx3+qmW1CQJK0aBZYiwkzxbYY9ZM4PMprilq0yZNnYTGADmQ3hW+DfjwcvqzkZTiWEdu1oZO0ESSeBtoLi9ObC0Xwwe9NztNpwrpzHQecJlc/o4zee7Dt3f+qG8Eq+ka+EYFnOIBEDxJ057OiRFljZBcaddcr/HdtVQzsZU8dX4YWmfKCvWxfgo47GLwlGI3dImuXHca3WEpsonSU86tzYTHfZrtZRz3LkpRwnw52yVbp7bsZGiC9GQRja+LiONO1MXpsk58oQTunWxwUDyQGGpNcD4DK9I1yVQgai+3deh6bWWTYo6qI5IMmjQbutDEYLVfur24JHbYKBhuZCVvKnSFaJx3aIl0DlxtXw4377hTMFB21VxhNL3KU7FtE21ROmrQuifhGnqUcb3uJq18lMagM05DyzTtLYKwGjVfx2e4OHe6t8lJHM2Nms6W8GAh0gERD6E/CBYQZZhiYdIzgKdVYTIVX86rTJ92i4qQKuzyJ6vQdMbh+vaWniX7dbN7zdXKvfO8O5f1Q5U0y5iI+hNA+KhPY6/JTl2iNrWbAOLvr+YBUwXCRDNKD4T7GRs6kp1in60uaOiB2RsWCICndE1D3SA98PHG45UJkVNJ/GU2MPvzTTzh9S7zaE9QD4T32nubI/HJz0K4mltbvPUED2LuuJPBiAab2d1EfoKvt8GBsDpfOdNuSgN8iw3OFw1w/+YTfBsQ/v5Inga4f9cJvh4I/7j1BPBvBr7Z6N8KfL75VNVN01QTysX7Fqzrnz7KcVceqwKzXzfv0YU0GnUMmCMaQU3AS/smkx76bf97FUiU5x866TAZnbPrR3wlZtvGoENDL5oqDXk1L32YEQiXiAO92AVFv1tN2TTMrWjDfxqXLljwiosxM2bMKzxgGbRPQezSYhog/nabJ4Bu0ZKNRdoVYLywCCrXwZCE6WYRNg2BATG7NjDrtnXcNeTFOQBhgIOFOQbur77WMFgh61DVtjADVkaBt3RrXpQ0bAMDu2hhZ4OC0oL5vJDKDWoXYEu7OKQiqZKB87xMv6U5ot4TisATwhuzYJ5BY5Ft8+zSF0Wsh2nhhjQHDYz6yLwBNjVsFTgvMB2BBrCgAPKE1wFe365s2uAINE9AMYbfSFACj6JaBe419jUJrPh2RqCoeE6PrburwDrg5QKj4qUEGfhplls7An0BZObdivBy3+23VAGuT0CL8DKcjVeYvdxiqUDqOiYvddHSFT3bOCVHoO1lNPYIOgBdu0UrYFLxxE0C7vVt6hEQE5etOLDGlOU54yupXYJWm7IRShOirnRcgpcrA3Oggayy6JBfOGMtvZ/sHw2FLyYquaGjdEsjK4naloYuW1BI0oTyNa0iiAoW0mgbRoTFLcU7vjrUHqr3IXBm8mRuytLyNuXG4n/Urp3vRAbjJUls1uILkOd864rcAmm5uQPNrvSEr90lvY0PgcGVyMSK27lxUcmVK9Nt2AB4rWIqu1C9GCerRC7HQuUxbNJqdGII/DzJA5uIKMCmjSIkvZxRql3ninbjUDAAXnPcMVWAJuFGtUBoMGOp/mine5g/AGbqo/mzpI2DBNCsk+ZI2NE1A3XGQ1+RNsBMGxewtGBFE4PYMvv/IP4lfvP0VMf8OJunp1gB7qd4eYt58ElB6mdZkByIBua1Q+zj0OuIz0e0qdmRFeuChVOhVV3hJTNDHpfMkBqkA2blV6iyJSB8nuBtUOZYYkt96phRcNjaSLy54HJ7Br0HCFpxeQUSFIQ8Hq4fRY/GoAnYYhKbude0XtH2nckLMJs4QsYdlzjD2Ir8mFVR35uMaZ9HrFDrJsLHCeCCu68NCuIaGalN/RhUKGERdzYgjmuPJyEKcD9xhHHLfWPKgTlqt5/CVa+KBe1/PQI6tCpK2sbWEVj0DpvvRZH7wtFJwAm/1ghPL4ArbKyakx1wf2XG3pLDFODaLKlvnoBfeiC/wba11BU+T2QXTQudHuigTKzO7LWGQD8M1i2v45PTGR6AoTcEAnR4FLzggUoBwq8Tvqs/Qw5MC74qrpmHN+dKhOoSQ2SDBPssgaczVIEhqkzufVujVJUme5lKEJ2ofcqFHS6QkdjdwV2xEBGrhQvutGHQ+aJFEvIbczis5OfYazWPWKAx0K5ZOS1cb4P+pcALcPItJrYkGCG+J7ycjqhx9DjFElOEF3bSBDRMApTbJCLWIsqSBcXJNqKOHVFiAseIaJCuItotIhGfzsD9dJXMPPFe651w/3VZnDaCmWXpi3cx48blI+5cPsblI8Vg8d8VXzDhnkqeEzcp45/dCxC/qbDn6W/5yp+cgV9vvKapFZbkr20hnYGXdiWbFncknuudxTS/8H/ml6vy8/4AzP74epDP8+RBK/d6+STk/vEo/dltg39OoAA2tfXPyRuU5V8m/wP8Q/S3VGyuzwAAAABJRU5ErkJggg=="/>
          <p:cNvSpPr>
            <a:spLocks noChangeAspect="1" noChangeArrowheads="1"/>
          </p:cNvSpPr>
          <p:nvPr/>
        </p:nvSpPr>
        <p:spPr bwMode="auto">
          <a:xfrm>
            <a:off x="1567909" y="-1056921"/>
            <a:ext cx="86023" cy="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5807" tIns="12903" rIns="25807" bIns="12903" numCol="1" anchor="t" anchorCtr="0" compatLnSpc="1">
            <a:prstTxWarp prst="textNoShape">
              <a:avLst/>
            </a:prstTxWarp>
          </a:bodyPr>
          <a:lstStyle/>
          <a:p>
            <a:endParaRPr lang="en-US" sz="3431" dirty="0"/>
          </a:p>
        </p:txBody>
      </p:sp>
      <p:sp>
        <p:nvSpPr>
          <p:cNvPr id="6" name="AutoShape 6" descr="data:image/png;base64,iVBORw0KGgoAAAANSUhEUgAAAHAAAAB4CAMAAAAdbYYUAAAAtFBMVEX///8AhtsAg9oAgNnk8Py92vhfqeg/ovHF4f2fyvYAgtrv9v3q8/wikeMAfdhLn+cWidxXouX2+/8Ae9jZ6fuWxPDR5Pl5te4Ah+BSrvWPwPCEt+nh8v/t9P3c6/s7o++r0fY6mOe62PdPoOep0PbK4vpIqfNorewykt9VsfaAuPAxpPOi0v0tmumrzfEAj+t1vvu94f+GxfkTmO5lt/eYzPms2P0Aj+5/wPdtr+odnfUAdNf8kNONAAAKe0lEQVRoge2ai3KbuBqAhQQuCCRAXExxQwCbmHo3cU/TdEvP+7/XkfANCWGTZLMzO3P+TmdiI+tD0n8HAP4vHyC18w+KAIYUfbxQShFFsBXABTQ+VGCW7R8///j1/eXbp/iDgRBm++eHP2s7/eIyAOxP5kcCIc6ef7/EnnvWlo8Ewow8fPvJZPX8MCCnfX356QJVPggI9/d/2qbOAN8HhEdRv93/jsdr0wOhRqZgQev74SJc+20b4PMomD18n6JpgKFGWg0Nky63TsvwmjIPAywuZOTHizeNGwHhnTkSb4lVHiJOqqzCbPIMw79+1FdWpwFmujG5AsRGrtWH4tvnmOkuXAHibayO8HJ1OxeFdiqW+lVzizc6Q9wqs5khknHBSj9TvMMQYufulUADPckDank/Idlo5/Hytp8CdtrdvgLEnXwMubJAiWftlnU/vG6Nk9qF17VmBIRr6Qesk1aIy8G1+JFiSNHiS/OILsaKg6u7Ogb6EtCVfBDMB5dM0l/K7n86gTRofW1Xx8BKukE3HMyFl4Ptdhe4P9NfXK8Tedu7K2sc+1IiOQp3Pdgsf3jrjpgaPvfhx/Ul/weddwAHU5GhlcUVv0B+HD+lsmrhaXt8BRBJBrjBRvb48/yxk4iw+ltWONQmN8TZ14FXKoi0qbR+PxANNRR4RvZDMljZXuF6yqnOBkIiqV69/wkkSVtpicHUEmcDUS7d88t/lImYHMTgcmKJs4GBpHixNZqpDCSgrw8ps4EwHNpg3I6jeqokBhOWMReIhzZhk0gzlWz8ONfv6ewtHUQJi2BdZqAc4kIfNeYCiX3hcVcdaKbaKLavd6hzgZdEoOYmDolmKkt2b5k+eZsJhP7pRDYZnHBdBZWAVK+mc4Hr42fnsF++ZioWSUA0tpzXAMPDx/KgGGe+JPIKUfku4KL/tDmGdu0KgSED9dnWa4DsnBHrgUQG6qPwTCDuwDAD12opkCPU+7ZUAJOBYSPdXJUMfJ/S7OREKdK5ERlI03cBt3KApTrXLAONdxm+8SBn/FqNkH3pu1xb9mBL0Y5nqJq5JMOH23dEC7iPmdwF0Fm+7NomrGIekPDzf5L3tBUqwUxrtw3DpdPX3pYEDN4TgF+ACPKySmyAW28NhEVRiNA6VsKTnCG8Doh/iG/YUt7Tztriy6Jh68gBWCp7XgfEfx3+qmW1CQJK0aBZYiwkzxbYY9ZM4PMprilq0yZNnYTGADmQ3hW+DfjwcvqzkZTiWEdu1oZO0ESSeBtoLi9ObC0Xwwe9NztNpwrpzHQecJlc/o4zee7Dt3f+qG8Eq+ka+EYFnOIBEDxJ057OiRFljZBcaddcr/HdtVQzsZU8dX4YWmfKCvWxfgo47GLwlGI3dImuXHca3WEpsonSU86tzYTHfZrtZRz3LkpRwnw52yVbp7bsZGiC9GQRja+LiONO1MXpsk58oQTunWxwUDyQGGpNcD4DK9I1yVQgai+3deh6bWWTYo6qI5IMmjQbutDEYLVfur24JHbYKBhuZCVvKnSFaJx3aIl0DlxtXw4377hTMFB21VxhNL3KU7FtE21ROmrQuifhGnqUcb3uJq18lMagM05DyzTtLYKwGjVfx2e4OHe6t8lJHM2Nms6W8GAh0gERD6E/CBYQZZhiYdIzgKdVYTIVX86rTJ92i4qQKuzyJ6vQdMbh+vaWniX7dbN7zdXKvfO8O5f1Q5U0y5iI+hNA+KhPY6/JTl2iNrWbAOLvr+YBUwXCRDNKD4T7GRs6kp1in60uaOiB2RsWCICndE1D3SA98PHG45UJkVNJ/GU2MPvzTTzh9S7zaE9QD4T32nubI/HJz0K4mltbvPUED2LuuJPBiAab2d1EfoKvt8GBsDpfOdNuSgN8iw3OFw1w/+YTfBsQ/v5Inga4f9cJvh4I/7j1BPBvBr7Z6N8KfL75VNVN01QTysX7Fqzrnz7KcVceqwKzXzfv0YU0GnUMmCMaQU3AS/smkx76bf97FUiU5x866TAZnbPrR3wlZtvGoENDL5oqDXk1L32YEQiXiAO92AVFv1tN2TTMrWjDfxqXLljwiosxM2bMKzxgGbRPQezSYhog/nabJ4Bu0ZKNRdoVYLywCCrXwZCE6WYRNg2BATG7NjDrtnXcNeTFOQBhgIOFOQbur77WMFgh61DVtjADVkaBt3RrXpQ0bAMDu2hhZ4OC0oL5vJDKDWoXYEu7OKQiqZKB87xMv6U5ot4TisATwhuzYJ5BY5Ft8+zSF0Wsh2nhhjQHDYz6yLwBNjVsFTgvMB2BBrCgAPKE1wFe365s2uAINE9AMYbfSFACj6JaBe419jUJrPh2RqCoeE6PrburwDrg5QKj4qUEGfhplls7An0BZObdivBy3+23VAGuT0CL8DKcjVeYvdxiqUDqOiYvddHSFT3bOCVHoO1lNPYIOgBdu0UrYFLxxE0C7vVt6hEQE5etOLDGlOU54yupXYJWm7IRShOirnRcgpcrA3Oggayy6JBfOGMtvZ/sHw2FLyYquaGjdEsjK4naloYuW1BI0oTyNa0iiAoW0mgbRoTFLcU7vjrUHqr3IXBm8mRuytLyNuXG4n/Urp3vRAbjJUls1uILkOd864rcAmm5uQPNrvSEr90lvY0PgcGVyMSK27lxUcmVK9Nt2AB4rWIqu1C9GCerRC7HQuUxbNJqdGII/DzJA5uIKMCmjSIkvZxRql3ninbjUDAAXnPcMVWAJuFGtUBoMGOp/mine5g/AGbqo/mzpI2DBNCsk+ZI2NE1A3XGQ1+RNsBMGxewtGBFE4PYMvv/IP4lfvP0VMf8OJunp1gB7qd4eYt58ElB6mdZkByIBua1Q+zj0OuIz0e0qdmRFeuChVOhVV3hJTNDHpfMkBqkA2blV6iyJSB8nuBtUOZYYkt96phRcNjaSLy54HJ7Br0HCFpxeQUSFIQ8Hq4fRY/GoAnYYhKbude0XtH2nckLMJs4QsYdlzjD2Ir8mFVR35uMaZ9HrFDrJsLHCeCCu68NCuIaGalN/RhUKGERdzYgjmuPJyEKcD9xhHHLfWPKgTlqt5/CVa+KBe1/PQI6tCpK2sbWEVj0DpvvRZH7wtFJwAm/1ghPL4ArbKyakx1wf2XG3pLDFODaLKlvnoBfeiC/wba11BU+T2QXTQudHuigTKzO7LWGQD8M1i2v45PTGR6AoTcEAnR4FLzggUoBwq8Tvqs/Qw5MC74qrpmHN+dKhOoSQ2SDBPssgaczVIEhqkzufVujVJUme5lKEJ2ofcqFHS6QkdjdwV2xEBGrhQvutGHQ+aJFEvIbczis5OfYazWPWKAx0K5ZOS1cb4P+pcALcPItJrYkGCG+J7ycjqhx9DjFElOEF3bSBDRMApTbJCLWIsqSBcXJNqKOHVFiAseIaJCuItotIhGfzsD9dJXMPPFe651w/3VZnDaCmWXpi3cx48blI+5cPsblI8Vg8d8VXzDhnkqeEzcp45/dCxC/qbDn6W/5yp+cgV9vvKapFZbkr20hnYGXdiWbFncknuudxTS/8H/ml6vy8/4AzP74epDP8+RBK/d6+STk/vEo/dltg39OoAA2tfXPyRuU5V8m/wP8Q/S3VGyuzwAAAABJRU5ErkJggg=="/>
          <p:cNvSpPr>
            <a:spLocks noChangeAspect="1" noChangeArrowheads="1"/>
          </p:cNvSpPr>
          <p:nvPr/>
        </p:nvSpPr>
        <p:spPr bwMode="auto">
          <a:xfrm>
            <a:off x="1610920" y="-1013909"/>
            <a:ext cx="86023" cy="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5807" tIns="12903" rIns="25807" bIns="12903" numCol="1" anchor="t" anchorCtr="0" compatLnSpc="1">
            <a:prstTxWarp prst="textNoShape">
              <a:avLst/>
            </a:prstTxWarp>
          </a:bodyPr>
          <a:lstStyle/>
          <a:p>
            <a:endParaRPr lang="en-US" sz="3431" dirty="0"/>
          </a:p>
        </p:txBody>
      </p:sp>
      <p:sp>
        <p:nvSpPr>
          <p:cNvPr id="7" name="AutoShape 8" descr="data:image/png;base64,iVBORw0KGgoAAAANSUhEUgAAAHAAAAB4CAMAAAAdbYYUAAAAtFBMVEX///8AhtsAg9oAgNnk8Py92vhfqeg/ovHF4f2fyvYAgtrv9v3q8/wikeMAfdhLn+cWidxXouX2+/8Ae9jZ6fuWxPDR5Pl5te4Ah+BSrvWPwPCEt+nh8v/t9P3c6/s7o++r0fY6mOe62PdPoOep0PbK4vpIqfNorewykt9VsfaAuPAxpPOi0v0tmumrzfEAj+t1vvu94f+GxfkTmO5lt/eYzPms2P0Aj+5/wPdtr+odnfUAdNf8kNONAAAKe0lEQVRoge2ai3KbuBqAhQQuCCRAXExxQwCbmHo3cU/TdEvP+7/XkfANCWGTZLMzO3P+TmdiI+tD0n8HAP4vHyC18w+KAIYUfbxQShFFsBXABTQ+VGCW7R8///j1/eXbp/iDgRBm++eHP2s7/eIyAOxP5kcCIc6ef7/EnnvWlo8Ewow8fPvJZPX8MCCnfX356QJVPggI9/d/2qbOAN8HhEdRv93/jsdr0wOhRqZgQev74SJc+20b4PMomD18n6JpgKFGWg0Nky63TsvwmjIPAywuZOTHizeNGwHhnTkSb4lVHiJOqqzCbPIMw79+1FdWpwFmujG5AsRGrtWH4tvnmOkuXAHibayO8HJ1OxeFdiqW+lVzizc6Q9wqs5khknHBSj9TvMMQYufulUADPckDank/Idlo5/Hytp8CdtrdvgLEnXwMubJAiWftlnU/vG6Nk9qF17VmBIRr6Qesk1aIy8G1+JFiSNHiS/OILsaKg6u7Ogb6EtCVfBDMB5dM0l/K7n86gTRofW1Xx8BKukE3HMyFl4Ptdhe4P9NfXK8Tedu7K2sc+1IiOQp3Pdgsf3jrjpgaPvfhx/Ul/weddwAHU5GhlcUVv0B+HD+lsmrhaXt8BRBJBrjBRvb48/yxk4iw+ltWONQmN8TZ14FXKoi0qbR+PxANNRR4RvZDMljZXuF6yqnOBkIiqV69/wkkSVtpicHUEmcDUS7d88t/lImYHMTgcmKJs4GBpHixNZqpDCSgrw8ps4EwHNpg3I6jeqokBhOWMReIhzZhk0gzlWz8ONfv6ewtHUQJi2BdZqAc4kIfNeYCiX3hcVcdaKbaKLavd6hzgZdEoOYmDolmKkt2b5k+eZsJhP7pRDYZnHBdBZWAVK+mc4Hr42fnsF++ZioWSUA0tpzXAMPDx/KgGGe+JPIKUfku4KL/tDmGdu0KgSED9dnWa4DsnBHrgUQG6qPwTCDuwDAD12opkCPU+7ZUAJOBYSPdXJUMfJ/S7OREKdK5ERlI03cBt3KApTrXLAONdxm+8SBn/FqNkH3pu1xb9mBL0Y5nqJq5JMOH23dEC7iPmdwF0Fm+7NomrGIekPDzf5L3tBUqwUxrtw3DpdPX3pYEDN4TgF+ACPKySmyAW28NhEVRiNA6VsKTnCG8Doh/iG/YUt7Tztriy6Jh68gBWCp7XgfEfx3+qmW1CQJK0aBZYiwkzxbYY9ZM4PMprilq0yZNnYTGADmQ3hW+DfjwcvqzkZTiWEdu1oZO0ESSeBtoLi9ObC0Xwwe9NztNpwrpzHQecJlc/o4zee7Dt3f+qG8Eq+ka+EYFnOIBEDxJ057OiRFljZBcaddcr/HdtVQzsZU8dX4YWmfKCvWxfgo47GLwlGI3dImuXHca3WEpsonSU86tzYTHfZrtZRz3LkpRwnw52yVbp7bsZGiC9GQRja+LiONO1MXpsk58oQTunWxwUDyQGGpNcD4DK9I1yVQgai+3deh6bWWTYo6qI5IMmjQbutDEYLVfur24JHbYKBhuZCVvKnSFaJx3aIl0DlxtXw4377hTMFB21VxhNL3KU7FtE21ROmrQuifhGnqUcb3uJq18lMagM05DyzTtLYKwGjVfx2e4OHe6t8lJHM2Nms6W8GAh0gERD6E/CBYQZZhiYdIzgKdVYTIVX86rTJ92i4qQKuzyJ6vQdMbh+vaWniX7dbN7zdXKvfO8O5f1Q5U0y5iI+hNA+KhPY6/JTl2iNrWbAOLvr+YBUwXCRDNKD4T7GRs6kp1in60uaOiB2RsWCICndE1D3SA98PHG45UJkVNJ/GU2MPvzTTzh9S7zaE9QD4T32nubI/HJz0K4mltbvPUED2LuuJPBiAab2d1EfoKvt8GBsDpfOdNuSgN8iw3OFw1w/+YTfBsQ/v5Inga4f9cJvh4I/7j1BPBvBr7Z6N8KfL75VNVN01QTysX7Fqzrnz7KcVceqwKzXzfv0YU0GnUMmCMaQU3AS/smkx76bf97FUiU5x866TAZnbPrR3wlZtvGoENDL5oqDXk1L32YEQiXiAO92AVFv1tN2TTMrWjDfxqXLljwiosxM2bMKzxgGbRPQezSYhog/nabJ4Bu0ZKNRdoVYLywCCrXwZCE6WYRNg2BATG7NjDrtnXcNeTFOQBhgIOFOQbur77WMFgh61DVtjADVkaBt3RrXpQ0bAMDu2hhZ4OC0oL5vJDKDWoXYEu7OKQiqZKB87xMv6U5ot4TisATwhuzYJ5BY5Ft8+zSF0Wsh2nhhjQHDYz6yLwBNjVsFTgvMB2BBrCgAPKE1wFe365s2uAINE9AMYbfSFACj6JaBe419jUJrPh2RqCoeE6PrburwDrg5QKj4qUEGfhplls7An0BZObdivBy3+23VAGuT0CL8DKcjVeYvdxiqUDqOiYvddHSFT3bOCVHoO1lNPYIOgBdu0UrYFLxxE0C7vVt6hEQE5etOLDGlOU54yupXYJWm7IRShOirnRcgpcrA3Oggayy6JBfOGMtvZ/sHw2FLyYquaGjdEsjK4naloYuW1BI0oTyNa0iiAoW0mgbRoTFLcU7vjrUHqr3IXBm8mRuytLyNuXG4n/Urp3vRAbjJUls1uILkOd864rcAmm5uQPNrvSEr90lvY0PgcGVyMSK27lxUcmVK9Nt2AB4rWIqu1C9GCerRC7HQuUxbNJqdGII/DzJA5uIKMCmjSIkvZxRql3ninbjUDAAXnPcMVWAJuFGtUBoMGOp/mine5g/AGbqo/mzpI2DBNCsk+ZI2NE1A3XGQ1+RNsBMGxewtGBFE4PYMvv/IP4lfvP0VMf8OJunp1gB7qd4eYt58ElB6mdZkByIBua1Q+zj0OuIz0e0qdmRFeuChVOhVV3hJTNDHpfMkBqkA2blV6iyJSB8nuBtUOZYYkt96phRcNjaSLy54HJ7Br0HCFpxeQUSFIQ8Hq4fRY/GoAnYYhKbude0XtH2nckLMJs4QsYdlzjD2Ir8mFVR35uMaZ9HrFDrJsLHCeCCu68NCuIaGalN/RhUKGERdzYgjmuPJyEKcD9xhHHLfWPKgTlqt5/CVa+KBe1/PQI6tCpK2sbWEVj0DpvvRZH7wtFJwAm/1ghPL4ArbKyakx1wf2XG3pLDFODaLKlvnoBfeiC/wba11BU+T2QXTQudHuigTKzO7LWGQD8M1i2v45PTGR6AoTcEAnR4FLzggUoBwq8Tvqs/Qw5MC74qrpmHN+dKhOoSQ2SDBPssgaczVIEhqkzufVujVJUme5lKEJ2ofcqFHS6QkdjdwV2xEBGrhQvutGHQ+aJFEvIbczis5OfYazWPWKAx0K5ZOS1cb4P+pcALcPItJrYkGCG+J7ycjqhx9DjFElOEF3bSBDRMApTbJCLWIsqSBcXJNqKOHVFiAseIaJCuItotIhGfzsD9dJXMPPFe651w/3VZnDaCmWXpi3cx48blI+5cPsblI8Vg8d8VXzDhnkqeEzcp45/dCxC/qbDn6W/5yp+cgV9vvKapFZbkr20hnYGXdiWbFncknuudxTS/8H/ml6vy8/4AzP74epDP8+RBK/d6+STk/vEo/dltg39OoAA2tfXPyRuU5V8m/wP8Q/S3VGyuzwAAAABJRU5ErkJggg=="/>
          <p:cNvSpPr>
            <a:spLocks noChangeAspect="1" noChangeArrowheads="1"/>
          </p:cNvSpPr>
          <p:nvPr/>
        </p:nvSpPr>
        <p:spPr bwMode="auto">
          <a:xfrm>
            <a:off x="1653932" y="-970898"/>
            <a:ext cx="86023" cy="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5807" tIns="12903" rIns="25807" bIns="12903" numCol="1" anchor="t" anchorCtr="0" compatLnSpc="1">
            <a:prstTxWarp prst="textNoShape">
              <a:avLst/>
            </a:prstTxWarp>
          </a:bodyPr>
          <a:lstStyle/>
          <a:p>
            <a:endParaRPr lang="en-US" sz="3431" dirty="0"/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9280CBE-1F68-43FD-9FB8-B60847512B62}"/>
              </a:ext>
            </a:extLst>
          </p:cNvPr>
          <p:cNvCxnSpPr/>
          <p:nvPr/>
        </p:nvCxnSpPr>
        <p:spPr>
          <a:xfrm>
            <a:off x="-923095" y="5666248"/>
            <a:ext cx="0" cy="7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10216874" y="1635919"/>
            <a:ext cx="70863" cy="135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432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BF5A011D-EEFD-4D98-9E3C-4D671C1CE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245" y="201492"/>
            <a:ext cx="8648965" cy="764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807" tIns="12904" rIns="25807" bIns="12904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i="1" dirty="0">
                <a:solidFill>
                  <a:schemeClr val="bg1"/>
                </a:solidFill>
                <a:latin typeface="Arial "/>
              </a:rPr>
              <a:t>XVI </a:t>
            </a:r>
            <a:r>
              <a:rPr lang="pt-BR" sz="2400" b="1" i="1">
                <a:solidFill>
                  <a:schemeClr val="bg1"/>
                </a:solidFill>
                <a:latin typeface="Arial "/>
              </a:rPr>
              <a:t>WORKSHOP</a:t>
            </a:r>
            <a:r>
              <a:rPr lang="pt-BR" sz="2400" b="1">
                <a:latin typeface="Arial "/>
              </a:rPr>
              <a:t> </a:t>
            </a:r>
            <a:r>
              <a:rPr lang="pt-BR" sz="2400" b="1" i="1">
                <a:solidFill>
                  <a:schemeClr val="bg1"/>
                </a:solidFill>
                <a:latin typeface="Arial "/>
              </a:rPr>
              <a:t>DE </a:t>
            </a:r>
            <a:r>
              <a:rPr lang="pt-BR" sz="2400" b="1" i="1" dirty="0">
                <a:solidFill>
                  <a:schemeClr val="bg1"/>
                </a:solidFill>
                <a:latin typeface="Arial "/>
              </a:rPr>
              <a:t>TRABALHOS DE GRADUAÇÃO</a:t>
            </a:r>
          </a:p>
          <a:p>
            <a:pPr algn="ctr"/>
            <a:r>
              <a:rPr lang="pt-BR" sz="2400" b="1" i="1" dirty="0">
                <a:solidFill>
                  <a:schemeClr val="bg1"/>
                </a:solidFill>
                <a:latin typeface="Arial "/>
              </a:rPr>
              <a:t>Análise e Desenvolvimento de Sistemas – 2025-1 </a:t>
            </a:r>
            <a:endParaRPr lang="en-US" sz="2400" b="1" i="1" dirty="0">
              <a:highlight>
                <a:srgbClr val="FFFF00"/>
              </a:highlight>
              <a:latin typeface="Arial 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970B73C-0BD5-5645-F180-F39A3E575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825" y="124405"/>
            <a:ext cx="1517253" cy="963335"/>
          </a:xfrm>
          <a:prstGeom prst="rect">
            <a:avLst/>
          </a:prstGeom>
          <a:solidFill>
            <a:srgbClr val="3331C8"/>
          </a:solidFill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1DFA5355-358D-4426-15F0-4BCA431A7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270"/>
            <a:ext cx="1808245" cy="703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807" tIns="12904" rIns="25807" bIns="12904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Arial "/>
              </a:rPr>
              <a:t>FATEC</a:t>
            </a:r>
          </a:p>
          <a:p>
            <a:pPr algn="ctr"/>
            <a:r>
              <a:rPr lang="pt-BR" sz="2000" b="1" dirty="0">
                <a:solidFill>
                  <a:schemeClr val="bg1"/>
                </a:solidFill>
                <a:latin typeface="Arial "/>
              </a:rPr>
              <a:t>Campinas</a:t>
            </a:r>
            <a:endParaRPr lang="en-US" sz="2000" b="1" dirty="0">
              <a:highlight>
                <a:srgbClr val="FFFF00"/>
              </a:highlight>
              <a:latin typeface="Arial 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7352558-1E98-ECD0-1B5E-B2D95B0E660D}"/>
              </a:ext>
            </a:extLst>
          </p:cNvPr>
          <p:cNvSpPr txBox="1"/>
          <p:nvPr/>
        </p:nvSpPr>
        <p:spPr>
          <a:xfrm>
            <a:off x="3547230" y="4999062"/>
            <a:ext cx="5088925" cy="805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Discente: </a:t>
            </a:r>
            <a:r>
              <a:rPr lang="pt-BR" dirty="0">
                <a:effectLst/>
              </a:rPr>
              <a:t>Lucas de Sousa Rodrigues</a:t>
            </a:r>
            <a:r>
              <a:rPr lang="pt-BR" dirty="0"/>
              <a:t> Orientador: </a:t>
            </a:r>
            <a:r>
              <a:rPr lang="pt-BR" dirty="0">
                <a:effectLst/>
              </a:rPr>
              <a:t>Nelson Hideyoshi Koshoji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812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9C91D-BB84-9BA2-8DFF-E2A9A8E48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8CAC65BC-BF1D-3AF4-90B4-C54D33BC20E8}"/>
              </a:ext>
            </a:extLst>
          </p:cNvPr>
          <p:cNvSpPr/>
          <p:nvPr/>
        </p:nvSpPr>
        <p:spPr>
          <a:xfrm>
            <a:off x="-4307" y="-21377"/>
            <a:ext cx="12192000" cy="12549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0">
                <a:schemeClr val="tx1"/>
              </a:gs>
              <a:gs pos="100000">
                <a:srgbClr val="3331C8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Text Placeholder 2">
            <a:extLst>
              <a:ext uri="{FF2B5EF4-FFF2-40B4-BE49-F238E27FC236}">
                <a16:creationId xmlns:a16="http://schemas.microsoft.com/office/drawing/2014/main" id="{D7FB8E0F-89C3-14C2-C769-540B0A06A127}"/>
              </a:ext>
            </a:extLst>
          </p:cNvPr>
          <p:cNvSpPr txBox="1">
            <a:spLocks/>
          </p:cNvSpPr>
          <p:nvPr/>
        </p:nvSpPr>
        <p:spPr>
          <a:xfrm>
            <a:off x="573802" y="3429000"/>
            <a:ext cx="11035782" cy="1060227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 algn="l" defTabSz="327741" rtl="0" eaLnBrk="1" latinLnBrk="0" hangingPunct="1">
              <a:spcBef>
                <a:spcPct val="20000"/>
              </a:spcBef>
              <a:buFont typeface="Arial" pitchFamily="34" charset="0"/>
              <a:buNone/>
              <a:defRPr sz="100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290" indent="-102419" algn="l" defTabSz="3277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9677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3547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7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418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7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1289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5159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9030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2900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i="1" dirty="0"/>
              <a:t>Apresentação do Projeto</a:t>
            </a:r>
          </a:p>
        </p:txBody>
      </p:sp>
      <p:sp>
        <p:nvSpPr>
          <p:cNvPr id="3" name="AutoShape 4" descr="data:image/png;base64,iVBORw0KGgoAAAANSUhEUgAAAHAAAAB4CAMAAAAdbYYUAAAAtFBMVEX///8AhtsAg9oAgNnk8Py92vhfqeg/ovHF4f2fyvYAgtrv9v3q8/wikeMAfdhLn+cWidxXouX2+/8Ae9jZ6fuWxPDR5Pl5te4Ah+BSrvWPwPCEt+nh8v/t9P3c6/s7o++r0fY6mOe62PdPoOep0PbK4vpIqfNorewykt9VsfaAuPAxpPOi0v0tmumrzfEAj+t1vvu94f+GxfkTmO5lt/eYzPms2P0Aj+5/wPdtr+odnfUAdNf8kNONAAAKe0lEQVRoge2ai3KbuBqAhQQuCCRAXExxQwCbmHo3cU/TdEvP+7/XkfANCWGTZLMzO3P+TmdiI+tD0n8HAP4vHyC18w+KAIYUfbxQShFFsBXABTQ+VGCW7R8///j1/eXbp/iDgRBm++eHP2s7/eIyAOxP5kcCIc6ef7/EnnvWlo8Ewow8fPvJZPX8MCCnfX356QJVPggI9/d/2qbOAN8HhEdRv93/jsdr0wOhRqZgQev74SJc+20b4PMomD18n6JpgKFGWg0Nky63TsvwmjIPAywuZOTHizeNGwHhnTkSb4lVHiJOqqzCbPIMw79+1FdWpwFmujG5AsRGrtWH4tvnmOkuXAHibayO8HJ1OxeFdiqW+lVzizc6Q9wqs5khknHBSj9TvMMQYufulUADPckDank/Idlo5/Hytp8CdtrdvgLEnXwMubJAiWftlnU/vG6Nk9qF17VmBIRr6Qesk1aIy8G1+JFiSNHiS/OILsaKg6u7Ogb6EtCVfBDMB5dM0l/K7n86gTRofW1Xx8BKukE3HMyFl4Ptdhe4P9NfXK8Tedu7K2sc+1IiOQp3Pdgsf3jrjpgaPvfhx/Ul/weddwAHU5GhlcUVv0B+HD+lsmrhaXt8BRBJBrjBRvb48/yxk4iw+ltWONQmN8TZ14FXKoi0qbR+PxANNRR4RvZDMljZXuF6yqnOBkIiqV69/wkkSVtpicHUEmcDUS7d88t/lImYHMTgcmKJs4GBpHixNZqpDCSgrw8ps4EwHNpg3I6jeqokBhOWMReIhzZhk0gzlWz8ONfv6ewtHUQJi2BdZqAc4kIfNeYCiX3hcVcdaKbaKLavd6hzgZdEoOYmDolmKkt2b5k+eZsJhP7pRDYZnHBdBZWAVK+mc4Hr42fnsF++ZioWSUA0tpzXAMPDx/KgGGe+JPIKUfku4KL/tDmGdu0KgSED9dnWa4DsnBHrgUQG6qPwTCDuwDAD12opkCPU+7ZUAJOBYSPdXJUMfJ/S7OREKdK5ERlI03cBt3KApTrXLAONdxm+8SBn/FqNkH3pu1xb9mBL0Y5nqJq5JMOH23dEC7iPmdwF0Fm+7NomrGIekPDzf5L3tBUqwUxrtw3DpdPX3pYEDN4TgF+ACPKySmyAW28NhEVRiNA6VsKTnCG8Doh/iG/YUt7Tztriy6Jh68gBWCp7XgfEfx3+qmW1CQJK0aBZYiwkzxbYY9ZM4PMprilq0yZNnYTGADmQ3hW+DfjwcvqzkZTiWEdu1oZO0ESSeBtoLi9ObC0Xwwe9NztNpwrpzHQecJlc/o4zee7Dt3f+qG8Eq+ka+EYFnOIBEDxJ057OiRFljZBcaddcr/HdtVQzsZU8dX4YWmfKCvWxfgo47GLwlGI3dImuXHca3WEpsonSU86tzYTHfZrtZRz3LkpRwnw52yVbp7bsZGiC9GQRja+LiONO1MXpsk58oQTunWxwUDyQGGpNcD4DK9I1yVQgai+3deh6bWWTYo6qI5IMmjQbutDEYLVfur24JHbYKBhuZCVvKnSFaJx3aIl0DlxtXw4377hTMFB21VxhNL3KU7FtE21ROmrQuifhGnqUcb3uJq18lMagM05DyzTtLYKwGjVfx2e4OHe6t8lJHM2Nms6W8GAh0gERD6E/CBYQZZhiYdIzgKdVYTIVX86rTJ92i4qQKuzyJ6vQdMbh+vaWniX7dbN7zdXKvfO8O5f1Q5U0y5iI+hNA+KhPY6/JTl2iNrWbAOLvr+YBUwXCRDNKD4T7GRs6kp1in60uaOiB2RsWCICndE1D3SA98PHG45UJkVNJ/GU2MPvzTTzh9S7zaE9QD4T32nubI/HJz0K4mltbvPUED2LuuJPBiAab2d1EfoKvt8GBsDpfOdNuSgN8iw3OFw1w/+YTfBsQ/v5Inga4f9cJvh4I/7j1BPBvBr7Z6N8KfL75VNVN01QTysX7Fqzrnz7KcVceqwKzXzfv0YU0GnUMmCMaQU3AS/smkx76bf97FUiU5x866TAZnbPrR3wlZtvGoENDL5oqDXk1L32YEQiXiAO92AVFv1tN2TTMrWjDfxqXLljwiosxM2bMKzxgGbRPQezSYhog/nabJ4Bu0ZKNRdoVYLywCCrXwZCE6WYRNg2BATG7NjDrtnXcNeTFOQBhgIOFOQbur77WMFgh61DVtjADVkaBt3RrXpQ0bAMDu2hhZ4OC0oL5vJDKDWoXYEu7OKQiqZKB87xMv6U5ot4TisATwhuzYJ5BY5Ft8+zSF0Wsh2nhhjQHDYz6yLwBNjVsFTgvMB2BBrCgAPKE1wFe365s2uAINE9AMYbfSFACj6JaBe419jUJrPh2RqCoeE6PrburwDrg5QKj4qUEGfhplls7An0BZObdivBy3+23VAGuT0CL8DKcjVeYvdxiqUDqOiYvddHSFT3bOCVHoO1lNPYIOgBdu0UrYFLxxE0C7vVt6hEQE5etOLDGlOU54yupXYJWm7IRShOirnRcgpcrA3Oggayy6JBfOGMtvZ/sHw2FLyYquaGjdEsjK4naloYuW1BI0oTyNa0iiAoW0mgbRoTFLcU7vjrUHqr3IXBm8mRuytLyNuXG4n/Urp3vRAbjJUls1uILkOd864rcAmm5uQPNrvSEr90lvY0PgcGVyMSK27lxUcmVK9Nt2AB4rWIqu1C9GCerRC7HQuUxbNJqdGII/DzJA5uIKMCmjSIkvZxRql3ninbjUDAAXnPcMVWAJuFGtUBoMGOp/mine5g/AGbqo/mzpI2DBNCsk+ZI2NE1A3XGQ1+RNsBMGxewtGBFE4PYMvv/IP4lfvP0VMf8OJunp1gB7qd4eYt58ElB6mdZkByIBua1Q+zj0OuIz0e0qdmRFeuChVOhVV3hJTNDHpfMkBqkA2blV6iyJSB8nuBtUOZYYkt96phRcNjaSLy54HJ7Br0HCFpxeQUSFIQ8Hq4fRY/GoAnYYhKbude0XtH2nckLMJs4QsYdlzjD2Ir8mFVR35uMaZ9HrFDrJsLHCeCCu68NCuIaGalN/RhUKGERdzYgjmuPJyEKcD9xhHHLfWPKgTlqt5/CVa+KBe1/PQI6tCpK2sbWEVj0DpvvRZH7wtFJwAm/1ghPL4ArbKyakx1wf2XG3pLDFODaLKlvnoBfeiC/wba11BU+T2QXTQudHuigTKzO7LWGQD8M1i2v45PTGR6AoTcEAnR4FLzggUoBwq8Tvqs/Qw5MC74qrpmHN+dKhOoSQ2SDBPssgaczVIEhqkzufVujVJUme5lKEJ2ofcqFHS6QkdjdwV2xEBGrhQvutGHQ+aJFEvIbczis5OfYazWPWKAx0K5ZOS1cb4P+pcALcPItJrYkGCG+J7ycjqhx9DjFElOEF3bSBDRMApTbJCLWIsqSBcXJNqKOHVFiAseIaJCuItotIhGfzsD9dJXMPPFe651w/3VZnDaCmWXpi3cx48blI+5cPsblI8Vg8d8VXzDhnkqeEzcp45/dCxC/qbDn6W/5yp+cgV9vvKapFZbkr20hnYGXdiWbFncknuudxTS/8H/ml6vy8/4AzP74epDP8+RBK/d6+STk/vEo/dltg39OoAA2tfXPyRuU5V8m/wP8Q/S3VGyuzwAAAABJRU5ErkJggg==">
            <a:extLst>
              <a:ext uri="{FF2B5EF4-FFF2-40B4-BE49-F238E27FC236}">
                <a16:creationId xmlns:a16="http://schemas.microsoft.com/office/drawing/2014/main" id="{E9215C6D-877F-4A30-4334-BA41BA694F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67909" y="-1056921"/>
            <a:ext cx="86023" cy="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5807" tIns="12903" rIns="25807" bIns="12903" numCol="1" anchor="t" anchorCtr="0" compatLnSpc="1">
            <a:prstTxWarp prst="textNoShape">
              <a:avLst/>
            </a:prstTxWarp>
          </a:bodyPr>
          <a:lstStyle/>
          <a:p>
            <a:endParaRPr lang="en-US" sz="3431" dirty="0"/>
          </a:p>
        </p:txBody>
      </p:sp>
      <p:sp>
        <p:nvSpPr>
          <p:cNvPr id="6" name="AutoShape 6" descr="data:image/png;base64,iVBORw0KGgoAAAANSUhEUgAAAHAAAAB4CAMAAAAdbYYUAAAAtFBMVEX///8AhtsAg9oAgNnk8Py92vhfqeg/ovHF4f2fyvYAgtrv9v3q8/wikeMAfdhLn+cWidxXouX2+/8Ae9jZ6fuWxPDR5Pl5te4Ah+BSrvWPwPCEt+nh8v/t9P3c6/s7o++r0fY6mOe62PdPoOep0PbK4vpIqfNorewykt9VsfaAuPAxpPOi0v0tmumrzfEAj+t1vvu94f+GxfkTmO5lt/eYzPms2P0Aj+5/wPdtr+odnfUAdNf8kNONAAAKe0lEQVRoge2ai3KbuBqAhQQuCCRAXExxQwCbmHo3cU/TdEvP+7/XkfANCWGTZLMzO3P+TmdiI+tD0n8HAP4vHyC18w+KAIYUfbxQShFFsBXABTQ+VGCW7R8///j1/eXbp/iDgRBm++eHP2s7/eIyAOxP5kcCIc6ef7/EnnvWlo8Ewow8fPvJZPX8MCCnfX356QJVPggI9/d/2qbOAN8HhEdRv93/jsdr0wOhRqZgQev74SJc+20b4PMomD18n6JpgKFGWg0Nky63TsvwmjIPAywuZOTHizeNGwHhnTkSb4lVHiJOqqzCbPIMw79+1FdWpwFmujG5AsRGrtWH4tvnmOkuXAHibayO8HJ1OxeFdiqW+lVzizc6Q9wqs5khknHBSj9TvMMQYufulUADPckDank/Idlo5/Hytp8CdtrdvgLEnXwMubJAiWftlnU/vG6Nk9qF17VmBIRr6Qesk1aIy8G1+JFiSNHiS/OILsaKg6u7Ogb6EtCVfBDMB5dM0l/K7n86gTRofW1Xx8BKukE3HMyFl4Ptdhe4P9NfXK8Tedu7K2sc+1IiOQp3Pdgsf3jrjpgaPvfhx/Ul/weddwAHU5GhlcUVv0B+HD+lsmrhaXt8BRBJBrjBRvb48/yxk4iw+ltWONQmN8TZ14FXKoi0qbR+PxANNRR4RvZDMljZXuF6yqnOBkIiqV69/wkkSVtpicHUEmcDUS7d88t/lImYHMTgcmKJs4GBpHixNZqpDCSgrw8ps4EwHNpg3I6jeqokBhOWMReIhzZhk0gzlWz8ONfv6ewtHUQJi2BdZqAc4kIfNeYCiX3hcVcdaKbaKLavd6hzgZdEoOYmDolmKkt2b5k+eZsJhP7pRDYZnHBdBZWAVK+mc4Hr42fnsF++ZioWSUA0tpzXAMPDx/KgGGe+JPIKUfku4KL/tDmGdu0KgSED9dnWa4DsnBHrgUQG6qPwTCDuwDAD12opkCPU+7ZUAJOBYSPdXJUMfJ/S7OREKdK5ERlI03cBt3KApTrXLAONdxm+8SBn/FqNkH3pu1xb9mBL0Y5nqJq5JMOH23dEC7iPmdwF0Fm+7NomrGIekPDzf5L3tBUqwUxrtw3DpdPX3pYEDN4TgF+ACPKySmyAW28NhEVRiNA6VsKTnCG8Doh/iG/YUt7Tztriy6Jh68gBWCp7XgfEfx3+qmW1CQJK0aBZYiwkzxbYY9ZM4PMprilq0yZNnYTGADmQ3hW+DfjwcvqzkZTiWEdu1oZO0ESSeBtoLi9ObC0Xwwe9NztNpwrpzHQecJlc/o4zee7Dt3f+qG8Eq+ka+EYFnOIBEDxJ057OiRFljZBcaddcr/HdtVQzsZU8dX4YWmfKCvWxfgo47GLwlGI3dImuXHca3WEpsonSU86tzYTHfZrtZRz3LkpRwnw52yVbp7bsZGiC9GQRja+LiONO1MXpsk58oQTunWxwUDyQGGpNcD4DK9I1yVQgai+3deh6bWWTYo6qI5IMmjQbutDEYLVfur24JHbYKBhuZCVvKnSFaJx3aIl0DlxtXw4377hTMFB21VxhNL3KU7FtE21ROmrQuifhGnqUcb3uJq18lMagM05DyzTtLYKwGjVfx2e4OHe6t8lJHM2Nms6W8GAh0gERD6E/CBYQZZhiYdIzgKdVYTIVX86rTJ92i4qQKuzyJ6vQdMbh+vaWniX7dbN7zdXKvfO8O5f1Q5U0y5iI+hNA+KhPY6/JTl2iNrWbAOLvr+YBUwXCRDNKD4T7GRs6kp1in60uaOiB2RsWCICndE1D3SA98PHG45UJkVNJ/GU2MPvzTTzh9S7zaE9QD4T32nubI/HJz0K4mltbvPUED2LuuJPBiAab2d1EfoKvt8GBsDpfOdNuSgN8iw3OFw1w/+YTfBsQ/v5Inga4f9cJvh4I/7j1BPBvBr7Z6N8KfL75VNVN01QTysX7Fqzrnz7KcVceqwKzXzfv0YU0GnUMmCMaQU3AS/smkx76bf97FUiU5x866TAZnbPrR3wlZtvGoENDL5oqDXk1L32YEQiXiAO92AVFv1tN2TTMrWjDfxqXLljwiosxM2bMKzxgGbRPQezSYhog/nabJ4Bu0ZKNRdoVYLywCCrXwZCE6WYRNg2BATG7NjDrtnXcNeTFOQBhgIOFOQbur77WMFgh61DVtjADVkaBt3RrXpQ0bAMDu2hhZ4OC0oL5vJDKDWoXYEu7OKQiqZKB87xMv6U5ot4TisATwhuzYJ5BY5Ft8+zSF0Wsh2nhhjQHDYz6yLwBNjVsFTgvMB2BBrCgAPKE1wFe365s2uAINE9AMYbfSFACj6JaBe419jUJrPh2RqCoeE6PrburwDrg5QKj4qUEGfhplls7An0BZObdivBy3+23VAGuT0CL8DKcjVeYvdxiqUDqOiYvddHSFT3bOCVHoO1lNPYIOgBdu0UrYFLxxE0C7vVt6hEQE5etOLDGlOU54yupXYJWm7IRShOirnRcgpcrA3Oggayy6JBfOGMtvZ/sHw2FLyYquaGjdEsjK4naloYuW1BI0oTyNa0iiAoW0mgbRoTFLcU7vjrUHqr3IXBm8mRuytLyNuXG4n/Urp3vRAbjJUls1uILkOd864rcAmm5uQPNrvSEr90lvY0PgcGVyMSK27lxUcmVK9Nt2AB4rWIqu1C9GCerRC7HQuUxbNJqdGII/DzJA5uIKMCmjSIkvZxRql3ninbjUDAAXnPcMVWAJuFGtUBoMGOp/mine5g/AGbqo/mzpI2DBNCsk+ZI2NE1A3XGQ1+RNsBMGxewtGBFE4PYMvv/IP4lfvP0VMf8OJunp1gB7qd4eYt58ElB6mdZkByIBua1Q+zj0OuIz0e0qdmRFeuChVOhVV3hJTNDHpfMkBqkA2blV6iyJSB8nuBtUOZYYkt96phRcNjaSLy54HJ7Br0HCFpxeQUSFIQ8Hq4fRY/GoAnYYhKbude0XtH2nckLMJs4QsYdlzjD2Ir8mFVR35uMaZ9HrFDrJsLHCeCCu68NCuIaGalN/RhUKGERdzYgjmuPJyEKcD9xhHHLfWPKgTlqt5/CVa+KBe1/PQI6tCpK2sbWEVj0DpvvRZH7wtFJwAm/1ghPL4ArbKyakx1wf2XG3pLDFODaLKlvnoBfeiC/wba11BU+T2QXTQudHuigTKzO7LWGQD8M1i2v45PTGR6AoTcEAnR4FLzggUoBwq8Tvqs/Qw5MC74qrpmHN+dKhOoSQ2SDBPssgaczVIEhqkzufVujVJUme5lKEJ2ofcqFHS6QkdjdwV2xEBGrhQvutGHQ+aJFEvIbczis5OfYazWPWKAx0K5ZOS1cb4P+pcALcPItJrYkGCG+J7ycjqhx9DjFElOEF3bSBDRMApTbJCLWIsqSBcXJNqKOHVFiAseIaJCuItotIhGfzsD9dJXMPPFe651w/3VZnDaCmWXpi3cx48blI+5cPsblI8Vg8d8VXzDhnkqeEzcp45/dCxC/qbDn6W/5yp+cgV9vvKapFZbkr20hnYGXdiWbFncknuudxTS/8H/ml6vy8/4AzP74epDP8+RBK/d6+STk/vEo/dltg39OoAA2tfXPyRuU5V8m/wP8Q/S3VGyuzwAAAABJRU5ErkJggg==">
            <a:extLst>
              <a:ext uri="{FF2B5EF4-FFF2-40B4-BE49-F238E27FC236}">
                <a16:creationId xmlns:a16="http://schemas.microsoft.com/office/drawing/2014/main" id="{D4D493CD-03A2-1C69-3BB7-AEB9904592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0920" y="-1013909"/>
            <a:ext cx="86023" cy="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5807" tIns="12903" rIns="25807" bIns="12903" numCol="1" anchor="t" anchorCtr="0" compatLnSpc="1">
            <a:prstTxWarp prst="textNoShape">
              <a:avLst/>
            </a:prstTxWarp>
          </a:bodyPr>
          <a:lstStyle/>
          <a:p>
            <a:endParaRPr lang="en-US" sz="3431" dirty="0"/>
          </a:p>
        </p:txBody>
      </p:sp>
      <p:sp>
        <p:nvSpPr>
          <p:cNvPr id="7" name="AutoShape 8" descr="data:image/png;base64,iVBORw0KGgoAAAANSUhEUgAAAHAAAAB4CAMAAAAdbYYUAAAAtFBMVEX///8AhtsAg9oAgNnk8Py92vhfqeg/ovHF4f2fyvYAgtrv9v3q8/wikeMAfdhLn+cWidxXouX2+/8Ae9jZ6fuWxPDR5Pl5te4Ah+BSrvWPwPCEt+nh8v/t9P3c6/s7o++r0fY6mOe62PdPoOep0PbK4vpIqfNorewykt9VsfaAuPAxpPOi0v0tmumrzfEAj+t1vvu94f+GxfkTmO5lt/eYzPms2P0Aj+5/wPdtr+odnfUAdNf8kNONAAAKe0lEQVRoge2ai3KbuBqAhQQuCCRAXExxQwCbmHo3cU/TdEvP+7/XkfANCWGTZLMzO3P+TmdiI+tD0n8HAP4vHyC18w+KAIYUfbxQShFFsBXABTQ+VGCW7R8///j1/eXbp/iDgRBm++eHP2s7/eIyAOxP5kcCIc6ef7/EnnvWlo8Ewow8fPvJZPX8MCCnfX356QJVPggI9/d/2qbOAN8HhEdRv93/jsdr0wOhRqZgQev74SJc+20b4PMomD18n6JpgKFGWg0Nky63TsvwmjIPAywuZOTHizeNGwHhnTkSb4lVHiJOqqzCbPIMw79+1FdWpwFmujG5AsRGrtWH4tvnmOkuXAHibayO8HJ1OxeFdiqW+lVzizc6Q9wqs5khknHBSj9TvMMQYufulUADPckDank/Idlo5/Hytp8CdtrdvgLEnXwMubJAiWftlnU/vG6Nk9qF17VmBIRr6Qesk1aIy8G1+JFiSNHiS/OILsaKg6u7Ogb6EtCVfBDMB5dM0l/K7n86gTRofW1Xx8BKukE3HMyFl4Ptdhe4P9NfXK8Tedu7K2sc+1IiOQp3Pdgsf3jrjpgaPvfhx/Ul/weddwAHU5GhlcUVv0B+HD+lsmrhaXt8BRBJBrjBRvb48/yxk4iw+ltWONQmN8TZ14FXKoi0qbR+PxANNRR4RvZDMljZXuF6yqnOBkIiqV69/wkkSVtpicHUEmcDUS7d88t/lImYHMTgcmKJs4GBpHixNZqpDCSgrw8ps4EwHNpg3I6jeqokBhOWMReIhzZhk0gzlWz8ONfv6ewtHUQJi2BdZqAc4kIfNeYCiX3hcVcdaKbaKLavd6hzgZdEoOYmDolmKkt2b5k+eZsJhP7pRDYZnHBdBZWAVK+mc4Hr42fnsF++ZioWSUA0tpzXAMPDx/KgGGe+JPIKUfku4KL/tDmGdu0KgSED9dnWa4DsnBHrgUQG6qPwTCDuwDAD12opkCPU+7ZUAJOBYSPdXJUMfJ/S7OREKdK5ERlI03cBt3KApTrXLAONdxm+8SBn/FqNkH3pu1xb9mBL0Y5nqJq5JMOH23dEC7iPmdwF0Fm+7NomrGIekPDzf5L3tBUqwUxrtw3DpdPX3pYEDN4TgF+ACPKySmyAW28NhEVRiNA6VsKTnCG8Doh/iG/YUt7Tztriy6Jh68gBWCp7XgfEfx3+qmW1CQJK0aBZYiwkzxbYY9ZM4PMprilq0yZNnYTGADmQ3hW+DfjwcvqzkZTiWEdu1oZO0ESSeBtoLi9ObC0Xwwe9NztNpwrpzHQecJlc/o4zee7Dt3f+qG8Eq+ka+EYFnOIBEDxJ057OiRFljZBcaddcr/HdtVQzsZU8dX4YWmfKCvWxfgo47GLwlGI3dImuXHca3WEpsonSU86tzYTHfZrtZRz3LkpRwnw52yVbp7bsZGiC9GQRja+LiONO1MXpsk58oQTunWxwUDyQGGpNcD4DK9I1yVQgai+3deh6bWWTYo6qI5IMmjQbutDEYLVfur24JHbYKBhuZCVvKnSFaJx3aIl0DlxtXw4377hTMFB21VxhNL3KU7FtE21ROmrQuifhGnqUcb3uJq18lMagM05DyzTtLYKwGjVfx2e4OHe6t8lJHM2Nms6W8GAh0gERD6E/CBYQZZhiYdIzgKdVYTIVX86rTJ92i4qQKuzyJ6vQdMbh+vaWniX7dbN7zdXKvfO8O5f1Q5U0y5iI+hNA+KhPY6/JTl2iNrWbAOLvr+YBUwXCRDNKD4T7GRs6kp1in60uaOiB2RsWCICndE1D3SA98PHG45UJkVNJ/GU2MPvzTTzh9S7zaE9QD4T32nubI/HJz0K4mltbvPUED2LuuJPBiAab2d1EfoKvt8GBsDpfOdNuSgN8iw3OFw1w/+YTfBsQ/v5Inga4f9cJvh4I/7j1BPBvBr7Z6N8KfL75VNVN01QTysX7Fqzrnz7KcVceqwKzXzfv0YU0GnUMmCMaQU3AS/smkx76bf97FUiU5x866TAZnbPrR3wlZtvGoENDL5oqDXk1L32YEQiXiAO92AVFv1tN2TTMrWjDfxqXLljwiosxM2bMKzxgGbRPQezSYhog/nabJ4Bu0ZKNRdoVYLywCCrXwZCE6WYRNg2BATG7NjDrtnXcNeTFOQBhgIOFOQbur77WMFgh61DVtjADVkaBt3RrXpQ0bAMDu2hhZ4OC0oL5vJDKDWoXYEu7OKQiqZKB87xMv6U5ot4TisATwhuzYJ5BY5Ft8+zSF0Wsh2nhhjQHDYz6yLwBNjVsFTgvMB2BBrCgAPKE1wFe365s2uAINE9AMYbfSFACj6JaBe419jUJrPh2RqCoeE6PrburwDrg5QKj4qUEGfhplls7An0BZObdivBy3+23VAGuT0CL8DKcjVeYvdxiqUDqOiYvddHSFT3bOCVHoO1lNPYIOgBdu0UrYFLxxE0C7vVt6hEQE5etOLDGlOU54yupXYJWm7IRShOirnRcgpcrA3Oggayy6JBfOGMtvZ/sHw2FLyYquaGjdEsjK4naloYuW1BI0oTyNa0iiAoW0mgbRoTFLcU7vjrUHqr3IXBm8mRuytLyNuXG4n/Urp3vRAbjJUls1uILkOd864rcAmm5uQPNrvSEr90lvY0PgcGVyMSK27lxUcmVK9Nt2AB4rWIqu1C9GCerRC7HQuUxbNJqdGII/DzJA5uIKMCmjSIkvZxRql3ninbjUDAAXnPcMVWAJuFGtUBoMGOp/mine5g/AGbqo/mzpI2DBNCsk+ZI2NE1A3XGQ1+RNsBMGxewtGBFE4PYMvv/IP4lfvP0VMf8OJunp1gB7qd4eYt58ElB6mdZkByIBua1Q+zj0OuIz0e0qdmRFeuChVOhVV3hJTNDHpfMkBqkA2blV6iyJSB8nuBtUOZYYkt96phRcNjaSLy54HJ7Br0HCFpxeQUSFIQ8Hq4fRY/GoAnYYhKbude0XtH2nckLMJs4QsYdlzjD2Ir8mFVR35uMaZ9HrFDrJsLHCeCCu68NCuIaGalN/RhUKGERdzYgjmuPJyEKcD9xhHHLfWPKgTlqt5/CVa+KBe1/PQI6tCpK2sbWEVj0DpvvRZH7wtFJwAm/1ghPL4ArbKyakx1wf2XG3pLDFODaLKlvnoBfeiC/wba11BU+T2QXTQudHuigTKzO7LWGQD8M1i2v45PTGR6AoTcEAnR4FLzggUoBwq8Tvqs/Qw5MC74qrpmHN+dKhOoSQ2SDBPssgaczVIEhqkzufVujVJUme5lKEJ2ofcqFHS6QkdjdwV2xEBGrhQvutGHQ+aJFEvIbczis5OfYazWPWKAx0K5ZOS1cb4P+pcALcPItJrYkGCG+J7ycjqhx9DjFElOEF3bSBDRMApTbJCLWIsqSBcXJNqKOHVFiAseIaJCuItotIhGfzsD9dJXMPPFe651w/3VZnDaCmWXpi3cx48blI+5cPsblI8Vg8d8VXzDhnkqeEzcp45/dCxC/qbDn6W/5yp+cgV9vvKapFZbkr20hnYGXdiWbFncknuudxTS/8H/ml6vy8/4AzP74epDP8+RBK/d6+STk/vEo/dltg39OoAA2tfXPyRuU5V8m/wP8Q/S3VGyuzwAAAABJRU5ErkJggg==">
            <a:extLst>
              <a:ext uri="{FF2B5EF4-FFF2-40B4-BE49-F238E27FC236}">
                <a16:creationId xmlns:a16="http://schemas.microsoft.com/office/drawing/2014/main" id="{79D26BD4-45C8-B20B-32C4-7D6CBC68BE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3932" y="-970898"/>
            <a:ext cx="86023" cy="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5807" tIns="12903" rIns="25807" bIns="12903" numCol="1" anchor="t" anchorCtr="0" compatLnSpc="1">
            <a:prstTxWarp prst="textNoShape">
              <a:avLst/>
            </a:prstTxWarp>
          </a:bodyPr>
          <a:lstStyle/>
          <a:p>
            <a:endParaRPr lang="en-US" sz="3431" dirty="0"/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91F63381-C3B5-BE7C-8C3A-7C3761FB4F06}"/>
              </a:ext>
            </a:extLst>
          </p:cNvPr>
          <p:cNvCxnSpPr/>
          <p:nvPr/>
        </p:nvCxnSpPr>
        <p:spPr>
          <a:xfrm>
            <a:off x="-923095" y="5666248"/>
            <a:ext cx="0" cy="7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AC76808D-9B2B-5FF9-243C-4DAFC3E20A09}"/>
              </a:ext>
            </a:extLst>
          </p:cNvPr>
          <p:cNvSpPr/>
          <p:nvPr/>
        </p:nvSpPr>
        <p:spPr>
          <a:xfrm>
            <a:off x="10216874" y="1635919"/>
            <a:ext cx="70863" cy="135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432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04CD20BF-B809-D7D7-BB57-CAA65715A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245" y="201492"/>
            <a:ext cx="8648965" cy="764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807" tIns="12904" rIns="25807" bIns="12904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i="1" dirty="0">
                <a:solidFill>
                  <a:schemeClr val="bg1"/>
                </a:solidFill>
                <a:latin typeface="Arial "/>
              </a:rPr>
              <a:t>XVI </a:t>
            </a:r>
            <a:r>
              <a:rPr lang="pt-BR" sz="2400" b="1" i="1">
                <a:solidFill>
                  <a:schemeClr val="bg1"/>
                </a:solidFill>
                <a:latin typeface="Arial "/>
              </a:rPr>
              <a:t>WORKSHOP</a:t>
            </a:r>
            <a:r>
              <a:rPr lang="pt-BR" sz="2400" b="1">
                <a:latin typeface="Arial "/>
              </a:rPr>
              <a:t> </a:t>
            </a:r>
            <a:r>
              <a:rPr lang="pt-BR" sz="2400" b="1" i="1">
                <a:solidFill>
                  <a:schemeClr val="bg1"/>
                </a:solidFill>
                <a:latin typeface="Arial "/>
              </a:rPr>
              <a:t>DE </a:t>
            </a:r>
            <a:r>
              <a:rPr lang="pt-BR" sz="2400" b="1" i="1" dirty="0">
                <a:solidFill>
                  <a:schemeClr val="bg1"/>
                </a:solidFill>
                <a:latin typeface="Arial "/>
              </a:rPr>
              <a:t>TRABALHOS DE GRADUAÇÃO</a:t>
            </a:r>
          </a:p>
          <a:p>
            <a:pPr algn="ctr"/>
            <a:r>
              <a:rPr lang="pt-BR" sz="2400" b="1" i="1" dirty="0">
                <a:solidFill>
                  <a:schemeClr val="bg1"/>
                </a:solidFill>
                <a:latin typeface="Arial "/>
              </a:rPr>
              <a:t>Análise e Desenvolvimento de Sistemas – 2025-1 </a:t>
            </a:r>
            <a:endParaRPr lang="en-US" sz="2400" b="1" i="1" dirty="0">
              <a:highlight>
                <a:srgbClr val="FFFF00"/>
              </a:highlight>
              <a:latin typeface="Arial 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EBAD7D7-42B2-970C-5F91-655ECA864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825" y="124405"/>
            <a:ext cx="1517253" cy="963335"/>
          </a:xfrm>
          <a:prstGeom prst="rect">
            <a:avLst/>
          </a:prstGeom>
          <a:solidFill>
            <a:srgbClr val="3331C8"/>
          </a:solidFill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EFC764C8-2FCC-A823-7038-F5F8EFCC1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270"/>
            <a:ext cx="1808245" cy="703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807" tIns="12904" rIns="25807" bIns="12904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Arial "/>
              </a:rPr>
              <a:t>FATEC</a:t>
            </a:r>
          </a:p>
          <a:p>
            <a:pPr algn="ctr"/>
            <a:r>
              <a:rPr lang="pt-BR" sz="2000" b="1" dirty="0">
                <a:solidFill>
                  <a:schemeClr val="bg1"/>
                </a:solidFill>
                <a:latin typeface="Arial "/>
              </a:rPr>
              <a:t>Campinas</a:t>
            </a:r>
            <a:endParaRPr lang="en-US" sz="2000" b="1" dirty="0">
              <a:highlight>
                <a:srgbClr val="FFFF00"/>
              </a:highlight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60447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9F98E-989E-9550-CDFD-99D6E9920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DE4DFBA1-7BA5-B3AB-5290-177B1C4E8831}"/>
              </a:ext>
            </a:extLst>
          </p:cNvPr>
          <p:cNvSpPr/>
          <p:nvPr/>
        </p:nvSpPr>
        <p:spPr>
          <a:xfrm>
            <a:off x="-4307" y="-21377"/>
            <a:ext cx="12192000" cy="12549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0">
                <a:schemeClr val="tx1"/>
              </a:gs>
              <a:gs pos="100000">
                <a:srgbClr val="3331C8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Text Placeholder 2">
            <a:extLst>
              <a:ext uri="{FF2B5EF4-FFF2-40B4-BE49-F238E27FC236}">
                <a16:creationId xmlns:a16="http://schemas.microsoft.com/office/drawing/2014/main" id="{BFBF8701-5150-CA11-40D1-0DD355E9E9FD}"/>
              </a:ext>
            </a:extLst>
          </p:cNvPr>
          <p:cNvSpPr txBox="1">
            <a:spLocks/>
          </p:cNvSpPr>
          <p:nvPr/>
        </p:nvSpPr>
        <p:spPr>
          <a:xfrm>
            <a:off x="573802" y="3429000"/>
            <a:ext cx="11035782" cy="1060227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 algn="l" defTabSz="327741" rtl="0" eaLnBrk="1" latinLnBrk="0" hangingPunct="1">
              <a:spcBef>
                <a:spcPct val="20000"/>
              </a:spcBef>
              <a:buFont typeface="Arial" pitchFamily="34" charset="0"/>
              <a:buNone/>
              <a:defRPr sz="100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290" indent="-102419" algn="l" defTabSz="3277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9677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3547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7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418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7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1289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5159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9030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2900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i="1" dirty="0"/>
              <a:t>Como construímos o projeto</a:t>
            </a:r>
          </a:p>
        </p:txBody>
      </p:sp>
      <p:sp>
        <p:nvSpPr>
          <p:cNvPr id="3" name="AutoShape 4" descr="data:image/png;base64,iVBORw0KGgoAAAANSUhEUgAAAHAAAAB4CAMAAAAdbYYUAAAAtFBMVEX///8AhtsAg9oAgNnk8Py92vhfqeg/ovHF4f2fyvYAgtrv9v3q8/wikeMAfdhLn+cWidxXouX2+/8Ae9jZ6fuWxPDR5Pl5te4Ah+BSrvWPwPCEt+nh8v/t9P3c6/s7o++r0fY6mOe62PdPoOep0PbK4vpIqfNorewykt9VsfaAuPAxpPOi0v0tmumrzfEAj+t1vvu94f+GxfkTmO5lt/eYzPms2P0Aj+5/wPdtr+odnfUAdNf8kNONAAAKe0lEQVRoge2ai3KbuBqAhQQuCCRAXExxQwCbmHo3cU/TdEvP+7/XkfANCWGTZLMzO3P+TmdiI+tD0n8HAP4vHyC18w+KAIYUfbxQShFFsBXABTQ+VGCW7R8///j1/eXbp/iDgRBm++eHP2s7/eIyAOxP5kcCIc6ef7/EnnvWlo8Ewow8fPvJZPX8MCCnfX356QJVPggI9/d/2qbOAN8HhEdRv93/jsdr0wOhRqZgQev74SJc+20b4PMomD18n6JpgKFGWg0Nky63TsvwmjIPAywuZOTHizeNGwHhnTkSb4lVHiJOqqzCbPIMw79+1FdWpwFmujG5AsRGrtWH4tvnmOkuXAHibayO8HJ1OxeFdiqW+lVzizc6Q9wqs5khknHBSj9TvMMQYufulUADPckDank/Idlo5/Hytp8CdtrdvgLEnXwMubJAiWftlnU/vG6Nk9qF17VmBIRr6Qesk1aIy8G1+JFiSNHiS/OILsaKg6u7Ogb6EtCVfBDMB5dM0l/K7n86gTRofW1Xx8BKukE3HMyFl4Ptdhe4P9NfXK8Tedu7K2sc+1IiOQp3Pdgsf3jrjpgaPvfhx/Ul/weddwAHU5GhlcUVv0B+HD+lsmrhaXt8BRBJBrjBRvb48/yxk4iw+ltWONQmN8TZ14FXKoi0qbR+PxANNRR4RvZDMljZXuF6yqnOBkIiqV69/wkkSVtpicHUEmcDUS7d88t/lImYHMTgcmKJs4GBpHixNZqpDCSgrw8ps4EwHNpg3I6jeqokBhOWMReIhzZhk0gzlWz8ONfv6ewtHUQJi2BdZqAc4kIfNeYCiX3hcVcdaKbaKLavd6hzgZdEoOYmDolmKkt2b5k+eZsJhP7pRDYZnHBdBZWAVK+mc4Hr42fnsF++ZioWSUA0tpzXAMPDx/KgGGe+JPIKUfku4KL/tDmGdu0KgSED9dnWa4DsnBHrgUQG6qPwTCDuwDAD12opkCPU+7ZUAJOBYSPdXJUMfJ/S7OREKdK5ERlI03cBt3KApTrXLAONdxm+8SBn/FqNkH3pu1xb9mBL0Y5nqJq5JMOH23dEC7iPmdwF0Fm+7NomrGIekPDzf5L3tBUqwUxrtw3DpdPX3pYEDN4TgF+ACPKySmyAW28NhEVRiNA6VsKTnCG8Doh/iG/YUt7Tztriy6Jh68gBWCp7XgfEfx3+qmW1CQJK0aBZYiwkzxbYY9ZM4PMprilq0yZNnYTGADmQ3hW+DfjwcvqzkZTiWEdu1oZO0ESSeBtoLi9ObC0Xwwe9NztNpwrpzHQecJlc/o4zee7Dt3f+qG8Eq+ka+EYFnOIBEDxJ057OiRFljZBcaddcr/HdtVQzsZU8dX4YWmfKCvWxfgo47GLwlGI3dImuXHca3WEpsonSU86tzYTHfZrtZRz3LkpRwnw52yVbp7bsZGiC9GQRja+LiONO1MXpsk58oQTunWxwUDyQGGpNcD4DK9I1yVQgai+3deh6bWWTYo6qI5IMmjQbutDEYLVfur24JHbYKBhuZCVvKnSFaJx3aIl0DlxtXw4377hTMFB21VxhNL3KU7FtE21ROmrQuifhGnqUcb3uJq18lMagM05DyzTtLYKwGjVfx2e4OHe6t8lJHM2Nms6W8GAh0gERD6E/CBYQZZhiYdIzgKdVYTIVX86rTJ92i4qQKuzyJ6vQdMbh+vaWniX7dbN7zdXKvfO8O5f1Q5U0y5iI+hNA+KhPY6/JTl2iNrWbAOLvr+YBUwXCRDNKD4T7GRs6kp1in60uaOiB2RsWCICndE1D3SA98PHG45UJkVNJ/GU2MPvzTTzh9S7zaE9QD4T32nubI/HJz0K4mltbvPUED2LuuJPBiAab2d1EfoKvt8GBsDpfOdNuSgN8iw3OFw1w/+YTfBsQ/v5Inga4f9cJvh4I/7j1BPBvBr7Z6N8KfL75VNVN01QTysX7Fqzrnz7KcVceqwKzXzfv0YU0GnUMmCMaQU3AS/smkx76bf97FUiU5x866TAZnbPrR3wlZtvGoENDL5oqDXk1L32YEQiXiAO92AVFv1tN2TTMrWjDfxqXLljwiosxM2bMKzxgGbRPQezSYhog/nabJ4Bu0ZKNRdoVYLywCCrXwZCE6WYRNg2BATG7NjDrtnXcNeTFOQBhgIOFOQbur77WMFgh61DVtjADVkaBt3RrXpQ0bAMDu2hhZ4OC0oL5vJDKDWoXYEu7OKQiqZKB87xMv6U5ot4TisATwhuzYJ5BY5Ft8+zSF0Wsh2nhhjQHDYz6yLwBNjVsFTgvMB2BBrCgAPKE1wFe365s2uAINE9AMYbfSFACj6JaBe419jUJrPh2RqCoeE6PrburwDrg5QKj4qUEGfhplls7An0BZObdivBy3+23VAGuT0CL8DKcjVeYvdxiqUDqOiYvddHSFT3bOCVHoO1lNPYIOgBdu0UrYFLxxE0C7vVt6hEQE5etOLDGlOU54yupXYJWm7IRShOirnRcgpcrA3Oggayy6JBfOGMtvZ/sHw2FLyYquaGjdEsjK4naloYuW1BI0oTyNa0iiAoW0mgbRoTFLcU7vjrUHqr3IXBm8mRuytLyNuXG4n/Urp3vRAbjJUls1uILkOd864rcAmm5uQPNrvSEr90lvY0PgcGVyMSK27lxUcmVK9Nt2AB4rWIqu1C9GCerRC7HQuUxbNJqdGII/DzJA5uIKMCmjSIkvZxRql3ninbjUDAAXnPcMVWAJuFGtUBoMGOp/mine5g/AGbqo/mzpI2DBNCsk+ZI2NE1A3XGQ1+RNsBMGxewtGBFE4PYMvv/IP4lfvP0VMf8OJunp1gB7qd4eYt58ElB6mdZkByIBua1Q+zj0OuIz0e0qdmRFeuChVOhVV3hJTNDHpfMkBqkA2blV6iyJSB8nuBtUOZYYkt96phRcNjaSLy54HJ7Br0HCFpxeQUSFIQ8Hq4fRY/GoAnYYhKbude0XtH2nckLMJs4QsYdlzjD2Ir8mFVR35uMaZ9HrFDrJsLHCeCCu68NCuIaGalN/RhUKGERdzYgjmuPJyEKcD9xhHHLfWPKgTlqt5/CVa+KBe1/PQI6tCpK2sbWEVj0DpvvRZH7wtFJwAm/1ghPL4ArbKyakx1wf2XG3pLDFODaLKlvnoBfeiC/wba11BU+T2QXTQudHuigTKzO7LWGQD8M1i2v45PTGR6AoTcEAnR4FLzggUoBwq8Tvqs/Qw5MC74qrpmHN+dKhOoSQ2SDBPssgaczVIEhqkzufVujVJUme5lKEJ2ofcqFHS6QkdjdwV2xEBGrhQvutGHQ+aJFEvIbczis5OfYazWPWKAx0K5ZOS1cb4P+pcALcPItJrYkGCG+J7ycjqhx9DjFElOEF3bSBDRMApTbJCLWIsqSBcXJNqKOHVFiAseIaJCuItotIhGfzsD9dJXMPPFe651w/3VZnDaCmWXpi3cx48blI+5cPsblI8Vg8d8VXzDhnkqeEzcp45/dCxC/qbDn6W/5yp+cgV9vvKapFZbkr20hnYGXdiWbFncknuudxTS/8H/ml6vy8/4AzP74epDP8+RBK/d6+STk/vEo/dltg39OoAA2tfXPyRuU5V8m/wP8Q/S3VGyuzwAAAABJRU5ErkJggg==">
            <a:extLst>
              <a:ext uri="{FF2B5EF4-FFF2-40B4-BE49-F238E27FC236}">
                <a16:creationId xmlns:a16="http://schemas.microsoft.com/office/drawing/2014/main" id="{8A19CF2E-DB88-C77A-1A33-1C1D52797E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67909" y="-1056921"/>
            <a:ext cx="86023" cy="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5807" tIns="12903" rIns="25807" bIns="12903" numCol="1" anchor="t" anchorCtr="0" compatLnSpc="1">
            <a:prstTxWarp prst="textNoShape">
              <a:avLst/>
            </a:prstTxWarp>
          </a:bodyPr>
          <a:lstStyle/>
          <a:p>
            <a:endParaRPr lang="en-US" sz="3431" dirty="0"/>
          </a:p>
        </p:txBody>
      </p:sp>
      <p:sp>
        <p:nvSpPr>
          <p:cNvPr id="6" name="AutoShape 6" descr="data:image/png;base64,iVBORw0KGgoAAAANSUhEUgAAAHAAAAB4CAMAAAAdbYYUAAAAtFBMVEX///8AhtsAg9oAgNnk8Py92vhfqeg/ovHF4f2fyvYAgtrv9v3q8/wikeMAfdhLn+cWidxXouX2+/8Ae9jZ6fuWxPDR5Pl5te4Ah+BSrvWPwPCEt+nh8v/t9P3c6/s7o++r0fY6mOe62PdPoOep0PbK4vpIqfNorewykt9VsfaAuPAxpPOi0v0tmumrzfEAj+t1vvu94f+GxfkTmO5lt/eYzPms2P0Aj+5/wPdtr+odnfUAdNf8kNONAAAKe0lEQVRoge2ai3KbuBqAhQQuCCRAXExxQwCbmHo3cU/TdEvP+7/XkfANCWGTZLMzO3P+TmdiI+tD0n8HAP4vHyC18w+KAIYUfbxQShFFsBXABTQ+VGCW7R8///j1/eXbp/iDgRBm++eHP2s7/eIyAOxP5kcCIc6ef7/EnnvWlo8Ewow8fPvJZPX8MCCnfX356QJVPggI9/d/2qbOAN8HhEdRv93/jsdr0wOhRqZgQev74SJc+20b4PMomD18n6JpgKFGWg0Nky63TsvwmjIPAywuZOTHizeNGwHhnTkSb4lVHiJOqqzCbPIMw79+1FdWpwFmujG5AsRGrtWH4tvnmOkuXAHibayO8HJ1OxeFdiqW+lVzizc6Q9wqs5khknHBSj9TvMMQYufulUADPckDank/Idlo5/Hytp8CdtrdvgLEnXwMubJAiWftlnU/vG6Nk9qF17VmBIRr6Qesk1aIy8G1+JFiSNHiS/OILsaKg6u7Ogb6EtCVfBDMB5dM0l/K7n86gTRofW1Xx8BKukE3HMyFl4Ptdhe4P9NfXK8Tedu7K2sc+1IiOQp3Pdgsf3jrjpgaPvfhx/Ul/weddwAHU5GhlcUVv0B+HD+lsmrhaXt8BRBJBrjBRvb48/yxk4iw+ltWONQmN8TZ14FXKoi0qbR+PxANNRR4RvZDMljZXuF6yqnOBkIiqV69/wkkSVtpicHUEmcDUS7d88t/lImYHMTgcmKJs4GBpHixNZqpDCSgrw8ps4EwHNpg3I6jeqokBhOWMReIhzZhk0gzlWz8ONfv6ewtHUQJi2BdZqAc4kIfNeYCiX3hcVcdaKbaKLavd6hzgZdEoOYmDolmKkt2b5k+eZsJhP7pRDYZnHBdBZWAVK+mc4Hr42fnsF++ZioWSUA0tpzXAMPDx/KgGGe+JPIKUfku4KL/tDmGdu0KgSED9dnWa4DsnBHrgUQG6qPwTCDuwDAD12opkCPU+7ZUAJOBYSPdXJUMfJ/S7OREKdK5ERlI03cBt3KApTrXLAONdxm+8SBn/FqNkH3pu1xb9mBL0Y5nqJq5JMOH23dEC7iPmdwF0Fm+7NomrGIekPDzf5L3tBUqwUxrtw3DpdPX3pYEDN4TgF+ACPKySmyAW28NhEVRiNA6VsKTnCG8Doh/iG/YUt7Tztriy6Jh68gBWCp7XgfEfx3+qmW1CQJK0aBZYiwkzxbYY9ZM4PMprilq0yZNnYTGADmQ3hW+DfjwcvqzkZTiWEdu1oZO0ESSeBtoLi9ObC0Xwwe9NztNpwrpzHQecJlc/o4zee7Dt3f+qG8Eq+ka+EYFnOIBEDxJ057OiRFljZBcaddcr/HdtVQzsZU8dX4YWmfKCvWxfgo47GLwlGI3dImuXHca3WEpsonSU86tzYTHfZrtZRz3LkpRwnw52yVbp7bsZGiC9GQRja+LiONO1MXpsk58oQTunWxwUDyQGGpNcD4DK9I1yVQgai+3deh6bWWTYo6qI5IMmjQbutDEYLVfur24JHbYKBhuZCVvKnSFaJx3aIl0DlxtXw4377hTMFB21VxhNL3KU7FtE21ROmrQuifhGnqUcb3uJq18lMagM05DyzTtLYKwGjVfx2e4OHe6t8lJHM2Nms6W8GAh0gERD6E/CBYQZZhiYdIzgKdVYTIVX86rTJ92i4qQKuzyJ6vQdMbh+vaWniX7dbN7zdXKvfO8O5f1Q5U0y5iI+hNA+KhPY6/JTl2iNrWbAOLvr+YBUwXCRDNKD4T7GRs6kp1in60uaOiB2RsWCICndE1D3SA98PHG45UJkVNJ/GU2MPvzTTzh9S7zaE9QD4T32nubI/HJz0K4mltbvPUED2LuuJPBiAab2d1EfoKvt8GBsDpfOdNuSgN8iw3OFw1w/+YTfBsQ/v5Inga4f9cJvh4I/7j1BPBvBr7Z6N8KfL75VNVN01QTysX7Fqzrnz7KcVceqwKzXzfv0YU0GnUMmCMaQU3AS/smkx76bf97FUiU5x866TAZnbPrR3wlZtvGoENDL5oqDXk1L32YEQiXiAO92AVFv1tN2TTMrWjDfxqXLljwiosxM2bMKzxgGbRPQezSYhog/nabJ4Bu0ZKNRdoVYLywCCrXwZCE6WYRNg2BATG7NjDrtnXcNeTFOQBhgIOFOQbur77WMFgh61DVtjADVkaBt3RrXpQ0bAMDu2hhZ4OC0oL5vJDKDWoXYEu7OKQiqZKB87xMv6U5ot4TisATwhuzYJ5BY5Ft8+zSF0Wsh2nhhjQHDYz6yLwBNjVsFTgvMB2BBrCgAPKE1wFe365s2uAINE9AMYbfSFACj6JaBe419jUJrPh2RqCoeE6PrburwDrg5QKj4qUEGfhplls7An0BZObdivBy3+23VAGuT0CL8DKcjVeYvdxiqUDqOiYvddHSFT3bOCVHoO1lNPYIOgBdu0UrYFLxxE0C7vVt6hEQE5etOLDGlOU54yupXYJWm7IRShOirnRcgpcrA3Oggayy6JBfOGMtvZ/sHw2FLyYquaGjdEsjK4naloYuW1BI0oTyNa0iiAoW0mgbRoTFLcU7vjrUHqr3IXBm8mRuytLyNuXG4n/Urp3vRAbjJUls1uILkOd864rcAmm5uQPNrvSEr90lvY0PgcGVyMSK27lxUcmVK9Nt2AB4rWIqu1C9GCerRC7HQuUxbNJqdGII/DzJA5uIKMCmjSIkvZxRql3ninbjUDAAXnPcMVWAJuFGtUBoMGOp/mine5g/AGbqo/mzpI2DBNCsk+ZI2NE1A3XGQ1+RNsBMGxewtGBFE4PYMvv/IP4lfvP0VMf8OJunp1gB7qd4eYt58ElB6mdZkByIBua1Q+zj0OuIz0e0qdmRFeuChVOhVV3hJTNDHpfMkBqkA2blV6iyJSB8nuBtUOZYYkt96phRcNjaSLy54HJ7Br0HCFpxeQUSFIQ8Hq4fRY/GoAnYYhKbude0XtH2nckLMJs4QsYdlzjD2Ir8mFVR35uMaZ9HrFDrJsLHCeCCu68NCuIaGalN/RhUKGERdzYgjmuPJyEKcD9xhHHLfWPKgTlqt5/CVa+KBe1/PQI6tCpK2sbWEVj0DpvvRZH7wtFJwAm/1ghPL4ArbKyakx1wf2XG3pLDFODaLKlvnoBfeiC/wba11BU+T2QXTQudHuigTKzO7LWGQD8M1i2v45PTGR6AoTcEAnR4FLzggUoBwq8Tvqs/Qw5MC74qrpmHN+dKhOoSQ2SDBPssgaczVIEhqkzufVujVJUme5lKEJ2ofcqFHS6QkdjdwV2xEBGrhQvutGHQ+aJFEvIbczis5OfYazWPWKAx0K5ZOS1cb4P+pcALcPItJrYkGCG+J7ycjqhx9DjFElOEF3bSBDRMApTbJCLWIsqSBcXJNqKOHVFiAseIaJCuItotIhGfzsD9dJXMPPFe651w/3VZnDaCmWXpi3cx48blI+5cPsblI8Vg8d8VXzDhnkqeEzcp45/dCxC/qbDn6W/5yp+cgV9vvKapFZbkr20hnYGXdiWbFncknuudxTS/8H/ml6vy8/4AzP74epDP8+RBK/d6+STk/vEo/dltg39OoAA2tfXPyRuU5V8m/wP8Q/S3VGyuzwAAAABJRU5ErkJggg==">
            <a:extLst>
              <a:ext uri="{FF2B5EF4-FFF2-40B4-BE49-F238E27FC236}">
                <a16:creationId xmlns:a16="http://schemas.microsoft.com/office/drawing/2014/main" id="{2CB09DB2-2450-4E42-AD0F-A5B9522401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0920" y="-1013909"/>
            <a:ext cx="86023" cy="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5807" tIns="12903" rIns="25807" bIns="12903" numCol="1" anchor="t" anchorCtr="0" compatLnSpc="1">
            <a:prstTxWarp prst="textNoShape">
              <a:avLst/>
            </a:prstTxWarp>
          </a:bodyPr>
          <a:lstStyle/>
          <a:p>
            <a:endParaRPr lang="en-US" sz="3431" dirty="0"/>
          </a:p>
        </p:txBody>
      </p:sp>
      <p:sp>
        <p:nvSpPr>
          <p:cNvPr id="7" name="AutoShape 8" descr="data:image/png;base64,iVBORw0KGgoAAAANSUhEUgAAAHAAAAB4CAMAAAAdbYYUAAAAtFBMVEX///8AhtsAg9oAgNnk8Py92vhfqeg/ovHF4f2fyvYAgtrv9v3q8/wikeMAfdhLn+cWidxXouX2+/8Ae9jZ6fuWxPDR5Pl5te4Ah+BSrvWPwPCEt+nh8v/t9P3c6/s7o++r0fY6mOe62PdPoOep0PbK4vpIqfNorewykt9VsfaAuPAxpPOi0v0tmumrzfEAj+t1vvu94f+GxfkTmO5lt/eYzPms2P0Aj+5/wPdtr+odnfUAdNf8kNONAAAKe0lEQVRoge2ai3KbuBqAhQQuCCRAXExxQwCbmHo3cU/TdEvP+7/XkfANCWGTZLMzO3P+TmdiI+tD0n8HAP4vHyC18w+KAIYUfbxQShFFsBXABTQ+VGCW7R8///j1/eXbp/iDgRBm++eHP2s7/eIyAOxP5kcCIc6ef7/EnnvWlo8Ewow8fPvJZPX8MCCnfX356QJVPggI9/d/2qbOAN8HhEdRv93/jsdr0wOhRqZgQev74SJc+20b4PMomD18n6JpgKFGWg0Nky63TsvwmjIPAywuZOTHizeNGwHhnTkSb4lVHiJOqqzCbPIMw79+1FdWpwFmujG5AsRGrtWH4tvnmOkuXAHibayO8HJ1OxeFdiqW+lVzizc6Q9wqs5khknHBSj9TvMMQYufulUADPckDank/Idlo5/Hytp8CdtrdvgLEnXwMubJAiWftlnU/vG6Nk9qF17VmBIRr6Qesk1aIy8G1+JFiSNHiS/OILsaKg6u7Ogb6EtCVfBDMB5dM0l/K7n86gTRofW1Xx8BKukE3HMyFl4Ptdhe4P9NfXK8Tedu7K2sc+1IiOQp3Pdgsf3jrjpgaPvfhx/Ul/weddwAHU5GhlcUVv0B+HD+lsmrhaXt8BRBJBrjBRvb48/yxk4iw+ltWONQmN8TZ14FXKoi0qbR+PxANNRR4RvZDMljZXuF6yqnOBkIiqV69/wkkSVtpicHUEmcDUS7d88t/lImYHMTgcmKJs4GBpHixNZqpDCSgrw8ps4EwHNpg3I6jeqokBhOWMReIhzZhk0gzlWz8ONfv6ewtHUQJi2BdZqAc4kIfNeYCiX3hcVcdaKbaKLavd6hzgZdEoOYmDolmKkt2b5k+eZsJhP7pRDYZnHBdBZWAVK+mc4Hr42fnsF++ZioWSUA0tpzXAMPDx/KgGGe+JPIKUfku4KL/tDmGdu0KgSED9dnWa4DsnBHrgUQG6qPwTCDuwDAD12opkCPU+7ZUAJOBYSPdXJUMfJ/S7OREKdK5ERlI03cBt3KApTrXLAONdxm+8SBn/FqNkH3pu1xb9mBL0Y5nqJq5JMOH23dEC7iPmdwF0Fm+7NomrGIekPDzf5L3tBUqwUxrtw3DpdPX3pYEDN4TgF+ACPKySmyAW28NhEVRiNA6VsKTnCG8Doh/iG/YUt7Tztriy6Jh68gBWCp7XgfEfx3+qmW1CQJK0aBZYiwkzxbYY9ZM4PMprilq0yZNnYTGADmQ3hW+DfjwcvqzkZTiWEdu1oZO0ESSeBtoLi9ObC0Xwwe9NztNpwrpzHQecJlc/o4zee7Dt3f+qG8Eq+ka+EYFnOIBEDxJ057OiRFljZBcaddcr/HdtVQzsZU8dX4YWmfKCvWxfgo47GLwlGI3dImuXHca3WEpsonSU86tzYTHfZrtZRz3LkpRwnw52yVbp7bsZGiC9GQRja+LiONO1MXpsk58oQTunWxwUDyQGGpNcD4DK9I1yVQgai+3deh6bWWTYo6qI5IMmjQbutDEYLVfur24JHbYKBhuZCVvKnSFaJx3aIl0DlxtXw4377hTMFB21VxhNL3KU7FtE21ROmrQuifhGnqUcb3uJq18lMagM05DyzTtLYKwGjVfx2e4OHe6t8lJHM2Nms6W8GAh0gERD6E/CBYQZZhiYdIzgKdVYTIVX86rTJ92i4qQKuzyJ6vQdMbh+vaWniX7dbN7zdXKvfO8O5f1Q5U0y5iI+hNA+KhPY6/JTl2iNrWbAOLvr+YBUwXCRDNKD4T7GRs6kp1in60uaOiB2RsWCICndE1D3SA98PHG45UJkVNJ/GU2MPvzTTzh9S7zaE9QD4T32nubI/HJz0K4mltbvPUED2LuuJPBiAab2d1EfoKvt8GBsDpfOdNuSgN8iw3OFw1w/+YTfBsQ/v5Inga4f9cJvh4I/7j1BPBvBr7Z6N8KfL75VNVN01QTysX7Fqzrnz7KcVceqwKzXzfv0YU0GnUMmCMaQU3AS/smkx76bf97FUiU5x866TAZnbPrR3wlZtvGoENDL5oqDXk1L32YEQiXiAO92AVFv1tN2TTMrWjDfxqXLljwiosxM2bMKzxgGbRPQezSYhog/nabJ4Bu0ZKNRdoVYLywCCrXwZCE6WYRNg2BATG7NjDrtnXcNeTFOQBhgIOFOQbur77WMFgh61DVtjADVkaBt3RrXpQ0bAMDu2hhZ4OC0oL5vJDKDWoXYEu7OKQiqZKB87xMv6U5ot4TisATwhuzYJ5BY5Ft8+zSF0Wsh2nhhjQHDYz6yLwBNjVsFTgvMB2BBrCgAPKE1wFe365s2uAINE9AMYbfSFACj6JaBe419jUJrPh2RqCoeE6PrburwDrg5QKj4qUEGfhplls7An0BZObdivBy3+23VAGuT0CL8DKcjVeYvdxiqUDqOiYvddHSFT3bOCVHoO1lNPYIOgBdu0UrYFLxxE0C7vVt6hEQE5etOLDGlOU54yupXYJWm7IRShOirnRcgpcrA3Oggayy6JBfOGMtvZ/sHw2FLyYquaGjdEsjK4naloYuW1BI0oTyNa0iiAoW0mgbRoTFLcU7vjrUHqr3IXBm8mRuytLyNuXG4n/Urp3vRAbjJUls1uILkOd864rcAmm5uQPNrvSEr90lvY0PgcGVyMSK27lxUcmVK9Nt2AB4rWIqu1C9GCerRC7HQuUxbNJqdGII/DzJA5uIKMCmjSIkvZxRql3ninbjUDAAXnPcMVWAJuFGtUBoMGOp/mine5g/AGbqo/mzpI2DBNCsk+ZI2NE1A3XGQ1+RNsBMGxewtGBFE4PYMvv/IP4lfvP0VMf8OJunp1gB7qd4eYt58ElB6mdZkByIBua1Q+zj0OuIz0e0qdmRFeuChVOhVV3hJTNDHpfMkBqkA2blV6iyJSB8nuBtUOZYYkt96phRcNjaSLy54HJ7Br0HCFpxeQUSFIQ8Hq4fRY/GoAnYYhKbude0XtH2nckLMJs4QsYdlzjD2Ir8mFVR35uMaZ9HrFDrJsLHCeCCu68NCuIaGalN/RhUKGERdzYgjmuPJyEKcD9xhHHLfWPKgTlqt5/CVa+KBe1/PQI6tCpK2sbWEVj0DpvvRZH7wtFJwAm/1ghPL4ArbKyakx1wf2XG3pLDFODaLKlvnoBfeiC/wba11BU+T2QXTQudHuigTKzO7LWGQD8M1i2v45PTGR6AoTcEAnR4FLzggUoBwq8Tvqs/Qw5MC74qrpmHN+dKhOoSQ2SDBPssgaczVIEhqkzufVujVJUme5lKEJ2ofcqFHS6QkdjdwV2xEBGrhQvutGHQ+aJFEvIbczis5OfYazWPWKAx0K5ZOS1cb4P+pcALcPItJrYkGCG+J7ycjqhx9DjFElOEF3bSBDRMApTbJCLWIsqSBcXJNqKOHVFiAseIaJCuItotIhGfzsD9dJXMPPFe651w/3VZnDaCmWXpi3cx48blI+5cPsblI8Vg8d8VXzDhnkqeEzcp45/dCxC/qbDn6W/5yp+cgV9vvKapFZbkr20hnYGXdiWbFncknuudxTS/8H/ml6vy8/4AzP74epDP8+RBK/d6+STk/vEo/dltg39OoAA2tfXPyRuU5V8m/wP8Q/S3VGyuzwAAAABJRU5ErkJggg==">
            <a:extLst>
              <a:ext uri="{FF2B5EF4-FFF2-40B4-BE49-F238E27FC236}">
                <a16:creationId xmlns:a16="http://schemas.microsoft.com/office/drawing/2014/main" id="{41339EC4-893E-8A61-56CA-8012EE1428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3932" y="-970898"/>
            <a:ext cx="86023" cy="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5807" tIns="12903" rIns="25807" bIns="12903" numCol="1" anchor="t" anchorCtr="0" compatLnSpc="1">
            <a:prstTxWarp prst="textNoShape">
              <a:avLst/>
            </a:prstTxWarp>
          </a:bodyPr>
          <a:lstStyle/>
          <a:p>
            <a:endParaRPr lang="en-US" sz="3431" dirty="0"/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D323E922-18A4-1D29-7091-06FDDE02D627}"/>
              </a:ext>
            </a:extLst>
          </p:cNvPr>
          <p:cNvCxnSpPr/>
          <p:nvPr/>
        </p:nvCxnSpPr>
        <p:spPr>
          <a:xfrm>
            <a:off x="-923095" y="5666248"/>
            <a:ext cx="0" cy="7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C1FA86E3-5222-FF82-DFEE-A83ADDAA0355}"/>
              </a:ext>
            </a:extLst>
          </p:cNvPr>
          <p:cNvSpPr/>
          <p:nvPr/>
        </p:nvSpPr>
        <p:spPr>
          <a:xfrm>
            <a:off x="10216874" y="1635919"/>
            <a:ext cx="70863" cy="135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432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44A173E1-164E-321A-DA4B-6DA6B4356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245" y="201492"/>
            <a:ext cx="8648965" cy="764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807" tIns="12904" rIns="25807" bIns="12904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i="1" dirty="0">
                <a:solidFill>
                  <a:schemeClr val="bg1"/>
                </a:solidFill>
                <a:latin typeface="Arial "/>
              </a:rPr>
              <a:t>XVI </a:t>
            </a:r>
            <a:r>
              <a:rPr lang="pt-BR" sz="2400" b="1" i="1">
                <a:solidFill>
                  <a:schemeClr val="bg1"/>
                </a:solidFill>
                <a:latin typeface="Arial "/>
              </a:rPr>
              <a:t>WORKSHOP</a:t>
            </a:r>
            <a:r>
              <a:rPr lang="pt-BR" sz="2400" b="1">
                <a:latin typeface="Arial "/>
              </a:rPr>
              <a:t> </a:t>
            </a:r>
            <a:r>
              <a:rPr lang="pt-BR" sz="2400" b="1" i="1">
                <a:solidFill>
                  <a:schemeClr val="bg1"/>
                </a:solidFill>
                <a:latin typeface="Arial "/>
              </a:rPr>
              <a:t>DE </a:t>
            </a:r>
            <a:r>
              <a:rPr lang="pt-BR" sz="2400" b="1" i="1" dirty="0">
                <a:solidFill>
                  <a:schemeClr val="bg1"/>
                </a:solidFill>
                <a:latin typeface="Arial "/>
              </a:rPr>
              <a:t>TRABALHOS DE GRADUAÇÃO</a:t>
            </a:r>
          </a:p>
          <a:p>
            <a:pPr algn="ctr"/>
            <a:r>
              <a:rPr lang="pt-BR" sz="2400" b="1" i="1" dirty="0">
                <a:solidFill>
                  <a:schemeClr val="bg1"/>
                </a:solidFill>
                <a:latin typeface="Arial "/>
              </a:rPr>
              <a:t>Análise e Desenvolvimento de Sistemas – 2025-1 </a:t>
            </a:r>
            <a:endParaRPr lang="en-US" sz="2400" b="1" i="1" dirty="0">
              <a:highlight>
                <a:srgbClr val="FFFF00"/>
              </a:highlight>
              <a:latin typeface="Arial 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95D3B7BB-45AE-26CA-E6DB-32CCBDFEF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825" y="124405"/>
            <a:ext cx="1517253" cy="963335"/>
          </a:xfrm>
          <a:prstGeom prst="rect">
            <a:avLst/>
          </a:prstGeom>
          <a:solidFill>
            <a:srgbClr val="3331C8"/>
          </a:solidFill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E2DD7BD5-9123-7D2C-AE61-32C9C75B6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270"/>
            <a:ext cx="1808245" cy="703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807" tIns="12904" rIns="25807" bIns="12904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Arial "/>
              </a:rPr>
              <a:t>FATEC</a:t>
            </a:r>
          </a:p>
          <a:p>
            <a:pPr algn="ctr"/>
            <a:r>
              <a:rPr lang="pt-BR" sz="2000" b="1" dirty="0">
                <a:solidFill>
                  <a:schemeClr val="bg1"/>
                </a:solidFill>
                <a:latin typeface="Arial "/>
              </a:rPr>
              <a:t>Campinas</a:t>
            </a:r>
            <a:endParaRPr lang="en-US" sz="2000" b="1" dirty="0">
              <a:highlight>
                <a:srgbClr val="FFFF00"/>
              </a:highlight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108556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9BF8E-77EE-BAA1-7A5B-81AE64E63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F4E5C63-0AAF-190E-9C3F-B70384641498}"/>
              </a:ext>
            </a:extLst>
          </p:cNvPr>
          <p:cNvSpPr/>
          <p:nvPr/>
        </p:nvSpPr>
        <p:spPr>
          <a:xfrm>
            <a:off x="-4307" y="-21377"/>
            <a:ext cx="12192000" cy="12549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0">
                <a:schemeClr val="tx1"/>
              </a:gs>
              <a:gs pos="100000">
                <a:srgbClr val="3331C8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Text Placeholder 2">
            <a:extLst>
              <a:ext uri="{FF2B5EF4-FFF2-40B4-BE49-F238E27FC236}">
                <a16:creationId xmlns:a16="http://schemas.microsoft.com/office/drawing/2014/main" id="{13C4CC63-5F7C-8320-0765-1F122A203787}"/>
              </a:ext>
            </a:extLst>
          </p:cNvPr>
          <p:cNvSpPr txBox="1">
            <a:spLocks/>
          </p:cNvSpPr>
          <p:nvPr/>
        </p:nvSpPr>
        <p:spPr>
          <a:xfrm>
            <a:off x="573802" y="3429000"/>
            <a:ext cx="11035782" cy="1060227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 algn="l" defTabSz="327741" rtl="0" eaLnBrk="1" latinLnBrk="0" hangingPunct="1">
              <a:spcBef>
                <a:spcPct val="20000"/>
              </a:spcBef>
              <a:buFont typeface="Arial" pitchFamily="34" charset="0"/>
              <a:buNone/>
              <a:defRPr sz="100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290" indent="-102419" algn="l" defTabSz="3277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9677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3547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7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418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7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1289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5159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9030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2900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i="1" dirty="0"/>
              <a:t>Dificuldades</a:t>
            </a:r>
          </a:p>
          <a:p>
            <a:pPr algn="ctr"/>
            <a:endParaRPr lang="pt-BR" sz="3600" i="1" dirty="0"/>
          </a:p>
        </p:txBody>
      </p:sp>
      <p:sp>
        <p:nvSpPr>
          <p:cNvPr id="3" name="AutoShape 4" descr="data:image/png;base64,iVBORw0KGgoAAAANSUhEUgAAAHAAAAB4CAMAAAAdbYYUAAAAtFBMVEX///8AhtsAg9oAgNnk8Py92vhfqeg/ovHF4f2fyvYAgtrv9v3q8/wikeMAfdhLn+cWidxXouX2+/8Ae9jZ6fuWxPDR5Pl5te4Ah+BSrvWPwPCEt+nh8v/t9P3c6/s7o++r0fY6mOe62PdPoOep0PbK4vpIqfNorewykt9VsfaAuPAxpPOi0v0tmumrzfEAj+t1vvu94f+GxfkTmO5lt/eYzPms2P0Aj+5/wPdtr+odnfUAdNf8kNONAAAKe0lEQVRoge2ai3KbuBqAhQQuCCRAXExxQwCbmHo3cU/TdEvP+7/XkfANCWGTZLMzO3P+TmdiI+tD0n8HAP4vHyC18w+KAIYUfbxQShFFsBXABTQ+VGCW7R8///j1/eXbp/iDgRBm++eHP2s7/eIyAOxP5kcCIc6ef7/EnnvWlo8Ewow8fPvJZPX8MCCnfX356QJVPggI9/d/2qbOAN8HhEdRv93/jsdr0wOhRqZgQev74SJc+20b4PMomD18n6JpgKFGWg0Nky63TsvwmjIPAywuZOTHizeNGwHhnTkSb4lVHiJOqqzCbPIMw79+1FdWpwFmujG5AsRGrtWH4tvnmOkuXAHibayO8HJ1OxeFdiqW+lVzizc6Q9wqs5khknHBSj9TvMMQYufulUADPckDank/Idlo5/Hytp8CdtrdvgLEnXwMubJAiWftlnU/vG6Nk9qF17VmBIRr6Qesk1aIy8G1+JFiSNHiS/OILsaKg6u7Ogb6EtCVfBDMB5dM0l/K7n86gTRofW1Xx8BKukE3HMyFl4Ptdhe4P9NfXK8Tedu7K2sc+1IiOQp3Pdgsf3jrjpgaPvfhx/Ul/weddwAHU5GhlcUVv0B+HD+lsmrhaXt8BRBJBrjBRvb48/yxk4iw+ltWONQmN8TZ14FXKoi0qbR+PxANNRR4RvZDMljZXuF6yqnOBkIiqV69/wkkSVtpicHUEmcDUS7d88t/lImYHMTgcmKJs4GBpHixNZqpDCSgrw8ps4EwHNpg3I6jeqokBhOWMReIhzZhk0gzlWz8ONfv6ewtHUQJi2BdZqAc4kIfNeYCiX3hcVcdaKbaKLavd6hzgZdEoOYmDolmKkt2b5k+eZsJhP7pRDYZnHBdBZWAVK+mc4Hr42fnsF++ZioWSUA0tpzXAMPDx/KgGGe+JPIKUfku4KL/tDmGdu0KgSED9dnWa4DsnBHrgUQG6qPwTCDuwDAD12opkCPU+7ZUAJOBYSPdXJUMfJ/S7OREKdK5ERlI03cBt3KApTrXLAONdxm+8SBn/FqNkH3pu1xb9mBL0Y5nqJq5JMOH23dEC7iPmdwF0Fm+7NomrGIekPDzf5L3tBUqwUxrtw3DpdPX3pYEDN4TgF+ACPKySmyAW28NhEVRiNA6VsKTnCG8Doh/iG/YUt7Tztriy6Jh68gBWCp7XgfEfx3+qmW1CQJK0aBZYiwkzxbYY9ZM4PMprilq0yZNnYTGADmQ3hW+DfjwcvqzkZTiWEdu1oZO0ESSeBtoLi9ObC0Xwwe9NztNpwrpzHQecJlc/o4zee7Dt3f+qG8Eq+ka+EYFnOIBEDxJ057OiRFljZBcaddcr/HdtVQzsZU8dX4YWmfKCvWxfgo47GLwlGI3dImuXHca3WEpsonSU86tzYTHfZrtZRz3LkpRwnw52yVbp7bsZGiC9GQRja+LiONO1MXpsk58oQTunWxwUDyQGGpNcD4DK9I1yVQgai+3deh6bWWTYo6qI5IMmjQbutDEYLVfur24JHbYKBhuZCVvKnSFaJx3aIl0DlxtXw4377hTMFB21VxhNL3KU7FtE21ROmrQuifhGnqUcb3uJq18lMagM05DyzTtLYKwGjVfx2e4OHe6t8lJHM2Nms6W8GAh0gERD6E/CBYQZZhiYdIzgKdVYTIVX86rTJ92i4qQKuzyJ6vQdMbh+vaWniX7dbN7zdXKvfO8O5f1Q5U0y5iI+hNA+KhPY6/JTl2iNrWbAOLvr+YBUwXCRDNKD4T7GRs6kp1in60uaOiB2RsWCICndE1D3SA98PHG45UJkVNJ/GU2MPvzTTzh9S7zaE9QD4T32nubI/HJz0K4mltbvPUED2LuuJPBiAab2d1EfoKvt8GBsDpfOdNuSgN8iw3OFw1w/+YTfBsQ/v5Inga4f9cJvh4I/7j1BPBvBr7Z6N8KfL75VNVN01QTysX7Fqzrnz7KcVceqwKzXzfv0YU0GnUMmCMaQU3AS/smkx76bf97FUiU5x866TAZnbPrR3wlZtvGoENDL5oqDXk1L32YEQiXiAO92AVFv1tN2TTMrWjDfxqXLljwiosxM2bMKzxgGbRPQezSYhog/nabJ4Bu0ZKNRdoVYLywCCrXwZCE6WYRNg2BATG7NjDrtnXcNeTFOQBhgIOFOQbur77WMFgh61DVtjADVkaBt3RrXpQ0bAMDu2hhZ4OC0oL5vJDKDWoXYEu7OKQiqZKB87xMv6U5ot4TisATwhuzYJ5BY5Ft8+zSF0Wsh2nhhjQHDYz6yLwBNjVsFTgvMB2BBrCgAPKE1wFe365s2uAINE9AMYbfSFACj6JaBe419jUJrPh2RqCoeE6PrburwDrg5QKj4qUEGfhplls7An0BZObdivBy3+23VAGuT0CL8DKcjVeYvdxiqUDqOiYvddHSFT3bOCVHoO1lNPYIOgBdu0UrYFLxxE0C7vVt6hEQE5etOLDGlOU54yupXYJWm7IRShOirnRcgpcrA3Oggayy6JBfOGMtvZ/sHw2FLyYquaGjdEsjK4naloYuW1BI0oTyNa0iiAoW0mgbRoTFLcU7vjrUHqr3IXBm8mRuytLyNuXG4n/Urp3vRAbjJUls1uILkOd864rcAmm5uQPNrvSEr90lvY0PgcGVyMSK27lxUcmVK9Nt2AB4rWIqu1C9GCerRC7HQuUxbNJqdGII/DzJA5uIKMCmjSIkvZxRql3ninbjUDAAXnPcMVWAJuFGtUBoMGOp/mine5g/AGbqo/mzpI2DBNCsk+ZI2NE1A3XGQ1+RNsBMGxewtGBFE4PYMvv/IP4lfvP0VMf8OJunp1gB7qd4eYt58ElB6mdZkByIBua1Q+zj0OuIz0e0qdmRFeuChVOhVV3hJTNDHpfMkBqkA2blV6iyJSB8nuBtUOZYYkt96phRcNjaSLy54HJ7Br0HCFpxeQUSFIQ8Hq4fRY/GoAnYYhKbude0XtH2nckLMJs4QsYdlzjD2Ir8mFVR35uMaZ9HrFDrJsLHCeCCu68NCuIaGalN/RhUKGERdzYgjmuPJyEKcD9xhHHLfWPKgTlqt5/CVa+KBe1/PQI6tCpK2sbWEVj0DpvvRZH7wtFJwAm/1ghPL4ArbKyakx1wf2XG3pLDFODaLKlvnoBfeiC/wba11BU+T2QXTQudHuigTKzO7LWGQD8M1i2v45PTGR6AoTcEAnR4FLzggUoBwq8Tvqs/Qw5MC74qrpmHN+dKhOoSQ2SDBPssgaczVIEhqkzufVujVJUme5lKEJ2ofcqFHS6QkdjdwV2xEBGrhQvutGHQ+aJFEvIbczis5OfYazWPWKAx0K5ZOS1cb4P+pcALcPItJrYkGCG+J7ycjqhx9DjFElOEF3bSBDRMApTbJCLWIsqSBcXJNqKOHVFiAseIaJCuItotIhGfzsD9dJXMPPFe651w/3VZnDaCmWXpi3cx48blI+5cPsblI8Vg8d8VXzDhnkqeEzcp45/dCxC/qbDn6W/5yp+cgV9vvKapFZbkr20hnYGXdiWbFncknuudxTS/8H/ml6vy8/4AzP74epDP8+RBK/d6+STk/vEo/dltg39OoAA2tfXPyRuU5V8m/wP8Q/S3VGyuzwAAAABJRU5ErkJggg==">
            <a:extLst>
              <a:ext uri="{FF2B5EF4-FFF2-40B4-BE49-F238E27FC236}">
                <a16:creationId xmlns:a16="http://schemas.microsoft.com/office/drawing/2014/main" id="{AFBE9A8F-01DF-EDFF-D71B-B130ED07AA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67909" y="-1056921"/>
            <a:ext cx="86023" cy="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5807" tIns="12903" rIns="25807" bIns="12903" numCol="1" anchor="t" anchorCtr="0" compatLnSpc="1">
            <a:prstTxWarp prst="textNoShape">
              <a:avLst/>
            </a:prstTxWarp>
          </a:bodyPr>
          <a:lstStyle/>
          <a:p>
            <a:endParaRPr lang="en-US" sz="3431" dirty="0"/>
          </a:p>
        </p:txBody>
      </p:sp>
      <p:sp>
        <p:nvSpPr>
          <p:cNvPr id="6" name="AutoShape 6" descr="data:image/png;base64,iVBORw0KGgoAAAANSUhEUgAAAHAAAAB4CAMAAAAdbYYUAAAAtFBMVEX///8AhtsAg9oAgNnk8Py92vhfqeg/ovHF4f2fyvYAgtrv9v3q8/wikeMAfdhLn+cWidxXouX2+/8Ae9jZ6fuWxPDR5Pl5te4Ah+BSrvWPwPCEt+nh8v/t9P3c6/s7o++r0fY6mOe62PdPoOep0PbK4vpIqfNorewykt9VsfaAuPAxpPOi0v0tmumrzfEAj+t1vvu94f+GxfkTmO5lt/eYzPms2P0Aj+5/wPdtr+odnfUAdNf8kNONAAAKe0lEQVRoge2ai3KbuBqAhQQuCCRAXExxQwCbmHo3cU/TdEvP+7/XkfANCWGTZLMzO3P+TmdiI+tD0n8HAP4vHyC18w+KAIYUfbxQShFFsBXABTQ+VGCW7R8///j1/eXbp/iDgRBm++eHP2s7/eIyAOxP5kcCIc6ef7/EnnvWlo8Ewow8fPvJZPX8MCCnfX356QJVPggI9/d/2qbOAN8HhEdRv93/jsdr0wOhRqZgQev74SJc+20b4PMomD18n6JpgKFGWg0Nky63TsvwmjIPAywuZOTHizeNGwHhnTkSb4lVHiJOqqzCbPIMw79+1FdWpwFmujG5AsRGrtWH4tvnmOkuXAHibayO8HJ1OxeFdiqW+lVzizc6Q9wqs5khknHBSj9TvMMQYufulUADPckDank/Idlo5/Hytp8CdtrdvgLEnXwMubJAiWftlnU/vG6Nk9qF17VmBIRr6Qesk1aIy8G1+JFiSNHiS/OILsaKg6u7Ogb6EtCVfBDMB5dM0l/K7n86gTRofW1Xx8BKukE3HMyFl4Ptdhe4P9NfXK8Tedu7K2sc+1IiOQp3Pdgsf3jrjpgaPvfhx/Ul/weddwAHU5GhlcUVv0B+HD+lsmrhaXt8BRBJBrjBRvb48/yxk4iw+ltWONQmN8TZ14FXKoi0qbR+PxANNRR4RvZDMljZXuF6yqnOBkIiqV69/wkkSVtpicHUEmcDUS7d88t/lImYHMTgcmKJs4GBpHixNZqpDCSgrw8ps4EwHNpg3I6jeqokBhOWMReIhzZhk0gzlWz8ONfv6ewtHUQJi2BdZqAc4kIfNeYCiX3hcVcdaKbaKLavd6hzgZdEoOYmDolmKkt2b5k+eZsJhP7pRDYZnHBdBZWAVK+mc4Hr42fnsF++ZioWSUA0tpzXAMPDx/KgGGe+JPIKUfku4KL/tDmGdu0KgSED9dnWa4DsnBHrgUQG6qPwTCDuwDAD12opkCPU+7ZUAJOBYSPdXJUMfJ/S7OREKdK5ERlI03cBt3KApTrXLAONdxm+8SBn/FqNkH3pu1xb9mBL0Y5nqJq5JMOH23dEC7iPmdwF0Fm+7NomrGIekPDzf5L3tBUqwUxrtw3DpdPX3pYEDN4TgF+ACPKySmyAW28NhEVRiNA6VsKTnCG8Doh/iG/YUt7Tztriy6Jh68gBWCp7XgfEfx3+qmW1CQJK0aBZYiwkzxbYY9ZM4PMprilq0yZNnYTGADmQ3hW+DfjwcvqzkZTiWEdu1oZO0ESSeBtoLi9ObC0Xwwe9NztNpwrpzHQecJlc/o4zee7Dt3f+qG8Eq+ka+EYFnOIBEDxJ057OiRFljZBcaddcr/HdtVQzsZU8dX4YWmfKCvWxfgo47GLwlGI3dImuXHca3WEpsonSU86tzYTHfZrtZRz3LkpRwnw52yVbp7bsZGiC9GQRja+LiONO1MXpsk58oQTunWxwUDyQGGpNcD4DK9I1yVQgai+3deh6bWWTYo6qI5IMmjQbutDEYLVfur24JHbYKBhuZCVvKnSFaJx3aIl0DlxtXw4377hTMFB21VxhNL3KU7FtE21ROmrQuifhGnqUcb3uJq18lMagM05DyzTtLYKwGjVfx2e4OHe6t8lJHM2Nms6W8GAh0gERD6E/CBYQZZhiYdIzgKdVYTIVX86rTJ92i4qQKuzyJ6vQdMbh+vaWniX7dbN7zdXKvfO8O5f1Q5U0y5iI+hNA+KhPY6/JTl2iNrWbAOLvr+YBUwXCRDNKD4T7GRs6kp1in60uaOiB2RsWCICndE1D3SA98PHG45UJkVNJ/GU2MPvzTTzh9S7zaE9QD4T32nubI/HJz0K4mltbvPUED2LuuJPBiAab2d1EfoKvt8GBsDpfOdNuSgN8iw3OFw1w/+YTfBsQ/v5Inga4f9cJvh4I/7j1BPBvBr7Z6N8KfL75VNVN01QTysX7Fqzrnz7KcVceqwKzXzfv0YU0GnUMmCMaQU3AS/smkx76bf97FUiU5x866TAZnbPrR3wlZtvGoENDL5oqDXk1L32YEQiXiAO92AVFv1tN2TTMrWjDfxqXLljwiosxM2bMKzxgGbRPQezSYhog/nabJ4Bu0ZKNRdoVYLywCCrXwZCE6WYRNg2BATG7NjDrtnXcNeTFOQBhgIOFOQbur77WMFgh61DVtjADVkaBt3RrXpQ0bAMDu2hhZ4OC0oL5vJDKDWoXYEu7OKQiqZKB87xMv6U5ot4TisATwhuzYJ5BY5Ft8+zSF0Wsh2nhhjQHDYz6yLwBNjVsFTgvMB2BBrCgAPKE1wFe365s2uAINE9AMYbfSFACj6JaBe419jUJrPh2RqCoeE6PrburwDrg5QKj4qUEGfhplls7An0BZObdivBy3+23VAGuT0CL8DKcjVeYvdxiqUDqOiYvddHSFT3bOCVHoO1lNPYIOgBdu0UrYFLxxE0C7vVt6hEQE5etOLDGlOU54yupXYJWm7IRShOirnRcgpcrA3Oggayy6JBfOGMtvZ/sHw2FLyYquaGjdEsjK4naloYuW1BI0oTyNa0iiAoW0mgbRoTFLcU7vjrUHqr3IXBm8mRuytLyNuXG4n/Urp3vRAbjJUls1uILkOd864rcAmm5uQPNrvSEr90lvY0PgcGVyMSK27lxUcmVK9Nt2AB4rWIqu1C9GCerRC7HQuUxbNJqdGII/DzJA5uIKMCmjSIkvZxRql3ninbjUDAAXnPcMVWAJuFGtUBoMGOp/mine5g/AGbqo/mzpI2DBNCsk+ZI2NE1A3XGQ1+RNsBMGxewtGBFE4PYMvv/IP4lfvP0VMf8OJunp1gB7qd4eYt58ElB6mdZkByIBua1Q+zj0OuIz0e0qdmRFeuChVOhVV3hJTNDHpfMkBqkA2blV6iyJSB8nuBtUOZYYkt96phRcNjaSLy54HJ7Br0HCFpxeQUSFIQ8Hq4fRY/GoAnYYhKbude0XtH2nckLMJs4QsYdlzjD2Ir8mFVR35uMaZ9HrFDrJsLHCeCCu68NCuIaGalN/RhUKGERdzYgjmuPJyEKcD9xhHHLfWPKgTlqt5/CVa+KBe1/PQI6tCpK2sbWEVj0DpvvRZH7wtFJwAm/1ghPL4ArbKyakx1wf2XG3pLDFODaLKlvnoBfeiC/wba11BU+T2QXTQudHuigTKzO7LWGQD8M1i2v45PTGR6AoTcEAnR4FLzggUoBwq8Tvqs/Qw5MC74qrpmHN+dKhOoSQ2SDBPssgaczVIEhqkzufVujVJUme5lKEJ2ofcqFHS6QkdjdwV2xEBGrhQvutGHQ+aJFEvIbczis5OfYazWPWKAx0K5ZOS1cb4P+pcALcPItJrYkGCG+J7ycjqhx9DjFElOEF3bSBDRMApTbJCLWIsqSBcXJNqKOHVFiAseIaJCuItotIhGfzsD9dJXMPPFe651w/3VZnDaCmWXpi3cx48blI+5cPsblI8Vg8d8VXzDhnkqeEzcp45/dCxC/qbDn6W/5yp+cgV9vvKapFZbkr20hnYGXdiWbFncknuudxTS/8H/ml6vy8/4AzP74epDP8+RBK/d6+STk/vEo/dltg39OoAA2tfXPyRuU5V8m/wP8Q/S3VGyuzwAAAABJRU5ErkJggg==">
            <a:extLst>
              <a:ext uri="{FF2B5EF4-FFF2-40B4-BE49-F238E27FC236}">
                <a16:creationId xmlns:a16="http://schemas.microsoft.com/office/drawing/2014/main" id="{A68DA0DD-F82F-5719-132F-E5A6EE5DB9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0920" y="-1013909"/>
            <a:ext cx="86023" cy="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5807" tIns="12903" rIns="25807" bIns="12903" numCol="1" anchor="t" anchorCtr="0" compatLnSpc="1">
            <a:prstTxWarp prst="textNoShape">
              <a:avLst/>
            </a:prstTxWarp>
          </a:bodyPr>
          <a:lstStyle/>
          <a:p>
            <a:endParaRPr lang="en-US" sz="3431" dirty="0"/>
          </a:p>
        </p:txBody>
      </p:sp>
      <p:sp>
        <p:nvSpPr>
          <p:cNvPr id="7" name="AutoShape 8" descr="data:image/png;base64,iVBORw0KGgoAAAANSUhEUgAAAHAAAAB4CAMAAAAdbYYUAAAAtFBMVEX///8AhtsAg9oAgNnk8Py92vhfqeg/ovHF4f2fyvYAgtrv9v3q8/wikeMAfdhLn+cWidxXouX2+/8Ae9jZ6fuWxPDR5Pl5te4Ah+BSrvWPwPCEt+nh8v/t9P3c6/s7o++r0fY6mOe62PdPoOep0PbK4vpIqfNorewykt9VsfaAuPAxpPOi0v0tmumrzfEAj+t1vvu94f+GxfkTmO5lt/eYzPms2P0Aj+5/wPdtr+odnfUAdNf8kNONAAAKe0lEQVRoge2ai3KbuBqAhQQuCCRAXExxQwCbmHo3cU/TdEvP+7/XkfANCWGTZLMzO3P+TmdiI+tD0n8HAP4vHyC18w+KAIYUfbxQShFFsBXABTQ+VGCW7R8///j1/eXbp/iDgRBm++eHP2s7/eIyAOxP5kcCIc6ef7/EnnvWlo8Ewow8fPvJZPX8MCCnfX356QJVPggI9/d/2qbOAN8HhEdRv93/jsdr0wOhRqZgQev74SJc+20b4PMomD18n6JpgKFGWg0Nky63TsvwmjIPAywuZOTHizeNGwHhnTkSb4lVHiJOqqzCbPIMw79+1FdWpwFmujG5AsRGrtWH4tvnmOkuXAHibayO8HJ1OxeFdiqW+lVzizc6Q9wqs5khknHBSj9TvMMQYufulUADPckDank/Idlo5/Hytp8CdtrdvgLEnXwMubJAiWftlnU/vG6Nk9qF17VmBIRr6Qesk1aIy8G1+JFiSNHiS/OILsaKg6u7Ogb6EtCVfBDMB5dM0l/K7n86gTRofW1Xx8BKukE3HMyFl4Ptdhe4P9NfXK8Tedu7K2sc+1IiOQp3Pdgsf3jrjpgaPvfhx/Ul/weddwAHU5GhlcUVv0B+HD+lsmrhaXt8BRBJBrjBRvb48/yxk4iw+ltWONQmN8TZ14FXKoi0qbR+PxANNRR4RvZDMljZXuF6yqnOBkIiqV69/wkkSVtpicHUEmcDUS7d88t/lImYHMTgcmKJs4GBpHixNZqpDCSgrw8ps4EwHNpg3I6jeqokBhOWMReIhzZhk0gzlWz8ONfv6ewtHUQJi2BdZqAc4kIfNeYCiX3hcVcdaKbaKLavd6hzgZdEoOYmDolmKkt2b5k+eZsJhP7pRDYZnHBdBZWAVK+mc4Hr42fnsF++ZioWSUA0tpzXAMPDx/KgGGe+JPIKUfku4KL/tDmGdu0KgSED9dnWa4DsnBHrgUQG6qPwTCDuwDAD12opkCPU+7ZUAJOBYSPdXJUMfJ/S7OREKdK5ERlI03cBt3KApTrXLAONdxm+8SBn/FqNkH3pu1xb9mBL0Y5nqJq5JMOH23dEC7iPmdwF0Fm+7NomrGIekPDzf5L3tBUqwUxrtw3DpdPX3pYEDN4TgF+ACPKySmyAW28NhEVRiNA6VsKTnCG8Doh/iG/YUt7Tztriy6Jh68gBWCp7XgfEfx3+qmW1CQJK0aBZYiwkzxbYY9ZM4PMprilq0yZNnYTGADmQ3hW+DfjwcvqzkZTiWEdu1oZO0ESSeBtoLi9ObC0Xwwe9NztNpwrpzHQecJlc/o4zee7Dt3f+qG8Eq+ka+EYFnOIBEDxJ057OiRFljZBcaddcr/HdtVQzsZU8dX4YWmfKCvWxfgo47GLwlGI3dImuXHca3WEpsonSU86tzYTHfZrtZRz3LkpRwnw52yVbp7bsZGiC9GQRja+LiONO1MXpsk58oQTunWxwUDyQGGpNcD4DK9I1yVQgai+3deh6bWWTYo6qI5IMmjQbutDEYLVfur24JHbYKBhuZCVvKnSFaJx3aIl0DlxtXw4377hTMFB21VxhNL3KU7FtE21ROmrQuifhGnqUcb3uJq18lMagM05DyzTtLYKwGjVfx2e4OHe6t8lJHM2Nms6W8GAh0gERD6E/CBYQZZhiYdIzgKdVYTIVX86rTJ92i4qQKuzyJ6vQdMbh+vaWniX7dbN7zdXKvfO8O5f1Q5U0y5iI+hNA+KhPY6/JTl2iNrWbAOLvr+YBUwXCRDNKD4T7GRs6kp1in60uaOiB2RsWCICndE1D3SA98PHG45UJkVNJ/GU2MPvzTTzh9S7zaE9QD4T32nubI/HJz0K4mltbvPUED2LuuJPBiAab2d1EfoKvt8GBsDpfOdNuSgN8iw3OFw1w/+YTfBsQ/v5Inga4f9cJvh4I/7j1BPBvBr7Z6N8KfL75VNVN01QTysX7Fqzrnz7KcVceqwKzXzfv0YU0GnUMmCMaQU3AS/smkx76bf97FUiU5x866TAZnbPrR3wlZtvGoENDL5oqDXk1L32YEQiXiAO92AVFv1tN2TTMrWjDfxqXLljwiosxM2bMKzxgGbRPQezSYhog/nabJ4Bu0ZKNRdoVYLywCCrXwZCE6WYRNg2BATG7NjDrtnXcNeTFOQBhgIOFOQbur77WMFgh61DVtjADVkaBt3RrXpQ0bAMDu2hhZ4OC0oL5vJDKDWoXYEu7OKQiqZKB87xMv6U5ot4TisATwhuzYJ5BY5Ft8+zSF0Wsh2nhhjQHDYz6yLwBNjVsFTgvMB2BBrCgAPKE1wFe365s2uAINE9AMYbfSFACj6JaBe419jUJrPh2RqCoeE6PrburwDrg5QKj4qUEGfhplls7An0BZObdivBy3+23VAGuT0CL8DKcjVeYvdxiqUDqOiYvddHSFT3bOCVHoO1lNPYIOgBdu0UrYFLxxE0C7vVt6hEQE5etOLDGlOU54yupXYJWm7IRShOirnRcgpcrA3Oggayy6JBfOGMtvZ/sHw2FLyYquaGjdEsjK4naloYuW1BI0oTyNa0iiAoW0mgbRoTFLcU7vjrUHqr3IXBm8mRuytLyNuXG4n/Urp3vRAbjJUls1uILkOd864rcAmm5uQPNrvSEr90lvY0PgcGVyMSK27lxUcmVK9Nt2AB4rWIqu1C9GCerRC7HQuUxbNJqdGII/DzJA5uIKMCmjSIkvZxRql3ninbjUDAAXnPcMVWAJuFGtUBoMGOp/mine5g/AGbqo/mzpI2DBNCsk+ZI2NE1A3XGQ1+RNsBMGxewtGBFE4PYMvv/IP4lfvP0VMf8OJunp1gB7qd4eYt58ElB6mdZkByIBua1Q+zj0OuIz0e0qdmRFeuChVOhVV3hJTNDHpfMkBqkA2blV6iyJSB8nuBtUOZYYkt96phRcNjaSLy54HJ7Br0HCFpxeQUSFIQ8Hq4fRY/GoAnYYhKbude0XtH2nckLMJs4QsYdlzjD2Ir8mFVR35uMaZ9HrFDrJsLHCeCCu68NCuIaGalN/RhUKGERdzYgjmuPJyEKcD9xhHHLfWPKgTlqt5/CVa+KBe1/PQI6tCpK2sbWEVj0DpvvRZH7wtFJwAm/1ghPL4ArbKyakx1wf2XG3pLDFODaLKlvnoBfeiC/wba11BU+T2QXTQudHuigTKzO7LWGQD8M1i2v45PTGR6AoTcEAnR4FLzggUoBwq8Tvqs/Qw5MC74qrpmHN+dKhOoSQ2SDBPssgaczVIEhqkzufVujVJUme5lKEJ2ofcqFHS6QkdjdwV2xEBGrhQvutGHQ+aJFEvIbczis5OfYazWPWKAx0K5ZOS1cb4P+pcALcPItJrYkGCG+J7ycjqhx9DjFElOEF3bSBDRMApTbJCLWIsqSBcXJNqKOHVFiAseIaJCuItotIhGfzsD9dJXMPPFe651w/3VZnDaCmWXpi3cx48blI+5cPsblI8Vg8d8VXzDhnkqeEzcp45/dCxC/qbDn6W/5yp+cgV9vvKapFZbkr20hnYGXdiWbFncknuudxTS/8H/ml6vy8/4AzP74epDP8+RBK/d6+STk/vEo/dltg39OoAA2tfXPyRuU5V8m/wP8Q/S3VGyuzwAAAABJRU5ErkJggg==">
            <a:extLst>
              <a:ext uri="{FF2B5EF4-FFF2-40B4-BE49-F238E27FC236}">
                <a16:creationId xmlns:a16="http://schemas.microsoft.com/office/drawing/2014/main" id="{91D02F02-3C88-1F43-BBE2-2769F3396E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3932" y="-970898"/>
            <a:ext cx="86023" cy="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5807" tIns="12903" rIns="25807" bIns="12903" numCol="1" anchor="t" anchorCtr="0" compatLnSpc="1">
            <a:prstTxWarp prst="textNoShape">
              <a:avLst/>
            </a:prstTxWarp>
          </a:bodyPr>
          <a:lstStyle/>
          <a:p>
            <a:endParaRPr lang="en-US" sz="3431" dirty="0"/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C4BBCF69-9ED4-BF60-B508-4640123550C0}"/>
              </a:ext>
            </a:extLst>
          </p:cNvPr>
          <p:cNvCxnSpPr/>
          <p:nvPr/>
        </p:nvCxnSpPr>
        <p:spPr>
          <a:xfrm>
            <a:off x="-923095" y="5666248"/>
            <a:ext cx="0" cy="7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2A6A55EA-3F18-2E40-D2A9-0D75C3FDE997}"/>
              </a:ext>
            </a:extLst>
          </p:cNvPr>
          <p:cNvSpPr/>
          <p:nvPr/>
        </p:nvSpPr>
        <p:spPr>
          <a:xfrm>
            <a:off x="10216874" y="1635919"/>
            <a:ext cx="70863" cy="135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432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47801CBB-5570-7E96-0F9B-6EA1D3411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245" y="201492"/>
            <a:ext cx="8648965" cy="764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807" tIns="12904" rIns="25807" bIns="12904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i="1" dirty="0">
                <a:solidFill>
                  <a:schemeClr val="bg1"/>
                </a:solidFill>
                <a:latin typeface="Arial "/>
              </a:rPr>
              <a:t>XVI </a:t>
            </a:r>
            <a:r>
              <a:rPr lang="pt-BR" sz="2400" b="1" i="1">
                <a:solidFill>
                  <a:schemeClr val="bg1"/>
                </a:solidFill>
                <a:latin typeface="Arial "/>
              </a:rPr>
              <a:t>WORKSHOP</a:t>
            </a:r>
            <a:r>
              <a:rPr lang="pt-BR" sz="2400" b="1">
                <a:latin typeface="Arial "/>
              </a:rPr>
              <a:t> </a:t>
            </a:r>
            <a:r>
              <a:rPr lang="pt-BR" sz="2400" b="1" i="1">
                <a:solidFill>
                  <a:schemeClr val="bg1"/>
                </a:solidFill>
                <a:latin typeface="Arial "/>
              </a:rPr>
              <a:t>DE </a:t>
            </a:r>
            <a:r>
              <a:rPr lang="pt-BR" sz="2400" b="1" i="1" dirty="0">
                <a:solidFill>
                  <a:schemeClr val="bg1"/>
                </a:solidFill>
                <a:latin typeface="Arial "/>
              </a:rPr>
              <a:t>TRABALHOS DE GRADUAÇÃO</a:t>
            </a:r>
          </a:p>
          <a:p>
            <a:pPr algn="ctr"/>
            <a:r>
              <a:rPr lang="pt-BR" sz="2400" b="1" i="1" dirty="0">
                <a:solidFill>
                  <a:schemeClr val="bg1"/>
                </a:solidFill>
                <a:latin typeface="Arial "/>
              </a:rPr>
              <a:t>Análise e Desenvolvimento de Sistemas – 2025-1 </a:t>
            </a:r>
            <a:endParaRPr lang="en-US" sz="2400" b="1" i="1" dirty="0">
              <a:highlight>
                <a:srgbClr val="FFFF00"/>
              </a:highlight>
              <a:latin typeface="Arial 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2AEA434-4B20-457C-5604-0ADABD80B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825" y="124405"/>
            <a:ext cx="1517253" cy="963335"/>
          </a:xfrm>
          <a:prstGeom prst="rect">
            <a:avLst/>
          </a:prstGeom>
          <a:solidFill>
            <a:srgbClr val="3331C8"/>
          </a:solidFill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5256990A-BB3A-678A-1CD7-8B9D4584D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270"/>
            <a:ext cx="1808245" cy="703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807" tIns="12904" rIns="25807" bIns="12904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Arial "/>
              </a:rPr>
              <a:t>FATEC</a:t>
            </a:r>
          </a:p>
          <a:p>
            <a:pPr algn="ctr"/>
            <a:r>
              <a:rPr lang="pt-BR" sz="2000" b="1" dirty="0">
                <a:solidFill>
                  <a:schemeClr val="bg1"/>
                </a:solidFill>
                <a:latin typeface="Arial "/>
              </a:rPr>
              <a:t>Campinas</a:t>
            </a:r>
            <a:endParaRPr lang="en-US" sz="2000" b="1" dirty="0">
              <a:highlight>
                <a:srgbClr val="FFFF00"/>
              </a:highlight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22508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BBE1B-B317-4EAF-7732-3EF390088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A1292E28-F54D-F4E6-2B8C-FE0761BD3200}"/>
              </a:ext>
            </a:extLst>
          </p:cNvPr>
          <p:cNvSpPr/>
          <p:nvPr/>
        </p:nvSpPr>
        <p:spPr>
          <a:xfrm>
            <a:off x="-4307" y="-21377"/>
            <a:ext cx="12192000" cy="12549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0">
                <a:schemeClr val="tx1"/>
              </a:gs>
              <a:gs pos="100000">
                <a:srgbClr val="3331C8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Text Placeholder 2">
            <a:extLst>
              <a:ext uri="{FF2B5EF4-FFF2-40B4-BE49-F238E27FC236}">
                <a16:creationId xmlns:a16="http://schemas.microsoft.com/office/drawing/2014/main" id="{33CBE815-44D8-0FD2-8D50-539B69869941}"/>
              </a:ext>
            </a:extLst>
          </p:cNvPr>
          <p:cNvSpPr txBox="1">
            <a:spLocks/>
          </p:cNvSpPr>
          <p:nvPr/>
        </p:nvSpPr>
        <p:spPr>
          <a:xfrm>
            <a:off x="573802" y="3429000"/>
            <a:ext cx="11035782" cy="1060227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 algn="l" defTabSz="327741" rtl="0" eaLnBrk="1" latinLnBrk="0" hangingPunct="1">
              <a:spcBef>
                <a:spcPct val="20000"/>
              </a:spcBef>
              <a:buFont typeface="Arial" pitchFamily="34" charset="0"/>
              <a:buNone/>
              <a:defRPr sz="100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290" indent="-102419" algn="l" defTabSz="3277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9677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3547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7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418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7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1289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5159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9030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2900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i="1" dirty="0"/>
              <a:t>Dúvidas</a:t>
            </a:r>
          </a:p>
        </p:txBody>
      </p:sp>
      <p:sp>
        <p:nvSpPr>
          <p:cNvPr id="3" name="AutoShape 4" descr="data:image/png;base64,iVBORw0KGgoAAAANSUhEUgAAAHAAAAB4CAMAAAAdbYYUAAAAtFBMVEX///8AhtsAg9oAgNnk8Py92vhfqeg/ovHF4f2fyvYAgtrv9v3q8/wikeMAfdhLn+cWidxXouX2+/8Ae9jZ6fuWxPDR5Pl5te4Ah+BSrvWPwPCEt+nh8v/t9P3c6/s7o++r0fY6mOe62PdPoOep0PbK4vpIqfNorewykt9VsfaAuPAxpPOi0v0tmumrzfEAj+t1vvu94f+GxfkTmO5lt/eYzPms2P0Aj+5/wPdtr+odnfUAdNf8kNONAAAKe0lEQVRoge2ai3KbuBqAhQQuCCRAXExxQwCbmHo3cU/TdEvP+7/XkfANCWGTZLMzO3P+TmdiI+tD0n8HAP4vHyC18w+KAIYUfbxQShFFsBXABTQ+VGCW7R8///j1/eXbp/iDgRBm++eHP2s7/eIyAOxP5kcCIc6ef7/EnnvWlo8Ewow8fPvJZPX8MCCnfX356QJVPggI9/d/2qbOAN8HhEdRv93/jsdr0wOhRqZgQev74SJc+20b4PMomD18n6JpgKFGWg0Nky63TsvwmjIPAywuZOTHizeNGwHhnTkSb4lVHiJOqqzCbPIMw79+1FdWpwFmujG5AsRGrtWH4tvnmOkuXAHibayO8HJ1OxeFdiqW+lVzizc6Q9wqs5khknHBSj9TvMMQYufulUADPckDank/Idlo5/Hytp8CdtrdvgLEnXwMubJAiWftlnU/vG6Nk9qF17VmBIRr6Qesk1aIy8G1+JFiSNHiS/OILsaKg6u7Ogb6EtCVfBDMB5dM0l/K7n86gTRofW1Xx8BKukE3HMyFl4Ptdhe4P9NfXK8Tedu7K2sc+1IiOQp3Pdgsf3jrjpgaPvfhx/Ul/weddwAHU5GhlcUVv0B+HD+lsmrhaXt8BRBJBrjBRvb48/yxk4iw+ltWONQmN8TZ14FXKoi0qbR+PxANNRR4RvZDMljZXuF6yqnOBkIiqV69/wkkSVtpicHUEmcDUS7d88t/lImYHMTgcmKJs4GBpHixNZqpDCSgrw8ps4EwHNpg3I6jeqokBhOWMReIhzZhk0gzlWz8ONfv6ewtHUQJi2BdZqAc4kIfNeYCiX3hcVcdaKbaKLavd6hzgZdEoOYmDolmKkt2b5k+eZsJhP7pRDYZnHBdBZWAVK+mc4Hr42fnsF++ZioWSUA0tpzXAMPDx/KgGGe+JPIKUfku4KL/tDmGdu0KgSED9dnWa4DsnBHrgUQG6qPwTCDuwDAD12opkCPU+7ZUAJOBYSPdXJUMfJ/S7OREKdK5ERlI03cBt3KApTrXLAONdxm+8SBn/FqNkH3pu1xb9mBL0Y5nqJq5JMOH23dEC7iPmdwF0Fm+7NomrGIekPDzf5L3tBUqwUxrtw3DpdPX3pYEDN4TgF+ACPKySmyAW28NhEVRiNA6VsKTnCG8Doh/iG/YUt7Tztriy6Jh68gBWCp7XgfEfx3+qmW1CQJK0aBZYiwkzxbYY9ZM4PMprilq0yZNnYTGADmQ3hW+DfjwcvqzkZTiWEdu1oZO0ESSeBtoLi9ObC0Xwwe9NztNpwrpzHQecJlc/o4zee7Dt3f+qG8Eq+ka+EYFnOIBEDxJ057OiRFljZBcaddcr/HdtVQzsZU8dX4YWmfKCvWxfgo47GLwlGI3dImuXHca3WEpsonSU86tzYTHfZrtZRz3LkpRwnw52yVbp7bsZGiC9GQRja+LiONO1MXpsk58oQTunWxwUDyQGGpNcD4DK9I1yVQgai+3deh6bWWTYo6qI5IMmjQbutDEYLVfur24JHbYKBhuZCVvKnSFaJx3aIl0DlxtXw4377hTMFB21VxhNL3KU7FtE21ROmrQuifhGnqUcb3uJq18lMagM05DyzTtLYKwGjVfx2e4OHe6t8lJHM2Nms6W8GAh0gERD6E/CBYQZZhiYdIzgKdVYTIVX86rTJ92i4qQKuzyJ6vQdMbh+vaWniX7dbN7zdXKvfO8O5f1Q5U0y5iI+hNA+KhPY6/JTl2iNrWbAOLvr+YBUwXCRDNKD4T7GRs6kp1in60uaOiB2RsWCICndE1D3SA98PHG45UJkVNJ/GU2MPvzTTzh9S7zaE9QD4T32nubI/HJz0K4mltbvPUED2LuuJPBiAab2d1EfoKvt8GBsDpfOdNuSgN8iw3OFw1w/+YTfBsQ/v5Inga4f9cJvh4I/7j1BPBvBr7Z6N8KfL75VNVN01QTysX7Fqzrnz7KcVceqwKzXzfv0YU0GnUMmCMaQU3AS/smkx76bf97FUiU5x866TAZnbPrR3wlZtvGoENDL5oqDXk1L32YEQiXiAO92AVFv1tN2TTMrWjDfxqXLljwiosxM2bMKzxgGbRPQezSYhog/nabJ4Bu0ZKNRdoVYLywCCrXwZCE6WYRNg2BATG7NjDrtnXcNeTFOQBhgIOFOQbur77WMFgh61DVtjADVkaBt3RrXpQ0bAMDu2hhZ4OC0oL5vJDKDWoXYEu7OKQiqZKB87xMv6U5ot4TisATwhuzYJ5BY5Ft8+zSF0Wsh2nhhjQHDYz6yLwBNjVsFTgvMB2BBrCgAPKE1wFe365s2uAINE9AMYbfSFACj6JaBe419jUJrPh2RqCoeE6PrburwDrg5QKj4qUEGfhplls7An0BZObdivBy3+23VAGuT0CL8DKcjVeYvdxiqUDqOiYvddHSFT3bOCVHoO1lNPYIOgBdu0UrYFLxxE0C7vVt6hEQE5etOLDGlOU54yupXYJWm7IRShOirnRcgpcrA3Oggayy6JBfOGMtvZ/sHw2FLyYquaGjdEsjK4naloYuW1BI0oTyNa0iiAoW0mgbRoTFLcU7vjrUHqr3IXBm8mRuytLyNuXG4n/Urp3vRAbjJUls1uILkOd864rcAmm5uQPNrvSEr90lvY0PgcGVyMSK27lxUcmVK9Nt2AB4rWIqu1C9GCerRC7HQuUxbNJqdGII/DzJA5uIKMCmjSIkvZxRql3ninbjUDAAXnPcMVWAJuFGtUBoMGOp/mine5g/AGbqo/mzpI2DBNCsk+ZI2NE1A3XGQ1+RNsBMGxewtGBFE4PYMvv/IP4lfvP0VMf8OJunp1gB7qd4eYt58ElB6mdZkByIBua1Q+zj0OuIz0e0qdmRFeuChVOhVV3hJTNDHpfMkBqkA2blV6iyJSB8nuBtUOZYYkt96phRcNjaSLy54HJ7Br0HCFpxeQUSFIQ8Hq4fRY/GoAnYYhKbude0XtH2nckLMJs4QsYdlzjD2Ir8mFVR35uMaZ9HrFDrJsLHCeCCu68NCuIaGalN/RhUKGERdzYgjmuPJyEKcD9xhHHLfWPKgTlqt5/CVa+KBe1/PQI6tCpK2sbWEVj0DpvvRZH7wtFJwAm/1ghPL4ArbKyakx1wf2XG3pLDFODaLKlvnoBfeiC/wba11BU+T2QXTQudHuigTKzO7LWGQD8M1i2v45PTGR6AoTcEAnR4FLzggUoBwq8Tvqs/Qw5MC74qrpmHN+dKhOoSQ2SDBPssgaczVIEhqkzufVujVJUme5lKEJ2ofcqFHS6QkdjdwV2xEBGrhQvutGHQ+aJFEvIbczis5OfYazWPWKAx0K5ZOS1cb4P+pcALcPItJrYkGCG+J7ycjqhx9DjFElOEF3bSBDRMApTbJCLWIsqSBcXJNqKOHVFiAseIaJCuItotIhGfzsD9dJXMPPFe651w/3VZnDaCmWXpi3cx48blI+5cPsblI8Vg8d8VXzDhnkqeEzcp45/dCxC/qbDn6W/5yp+cgV9vvKapFZbkr20hnYGXdiWbFncknuudxTS/8H/ml6vy8/4AzP74epDP8+RBK/d6+STk/vEo/dltg39OoAA2tfXPyRuU5V8m/wP8Q/S3VGyuzwAAAABJRU5ErkJggg==">
            <a:extLst>
              <a:ext uri="{FF2B5EF4-FFF2-40B4-BE49-F238E27FC236}">
                <a16:creationId xmlns:a16="http://schemas.microsoft.com/office/drawing/2014/main" id="{12898B11-2CB3-9708-4D4A-C913410D3D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67909" y="-1056921"/>
            <a:ext cx="86023" cy="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5807" tIns="12903" rIns="25807" bIns="12903" numCol="1" anchor="t" anchorCtr="0" compatLnSpc="1">
            <a:prstTxWarp prst="textNoShape">
              <a:avLst/>
            </a:prstTxWarp>
          </a:bodyPr>
          <a:lstStyle/>
          <a:p>
            <a:endParaRPr lang="en-US" sz="3431" dirty="0"/>
          </a:p>
        </p:txBody>
      </p:sp>
      <p:sp>
        <p:nvSpPr>
          <p:cNvPr id="6" name="AutoShape 6" descr="data:image/png;base64,iVBORw0KGgoAAAANSUhEUgAAAHAAAAB4CAMAAAAdbYYUAAAAtFBMVEX///8AhtsAg9oAgNnk8Py92vhfqeg/ovHF4f2fyvYAgtrv9v3q8/wikeMAfdhLn+cWidxXouX2+/8Ae9jZ6fuWxPDR5Pl5te4Ah+BSrvWPwPCEt+nh8v/t9P3c6/s7o++r0fY6mOe62PdPoOep0PbK4vpIqfNorewykt9VsfaAuPAxpPOi0v0tmumrzfEAj+t1vvu94f+GxfkTmO5lt/eYzPms2P0Aj+5/wPdtr+odnfUAdNf8kNONAAAKe0lEQVRoge2ai3KbuBqAhQQuCCRAXExxQwCbmHo3cU/TdEvP+7/XkfANCWGTZLMzO3P+TmdiI+tD0n8HAP4vHyC18w+KAIYUfbxQShFFsBXABTQ+VGCW7R8///j1/eXbp/iDgRBm++eHP2s7/eIyAOxP5kcCIc6ef7/EnnvWlo8Ewow8fPvJZPX8MCCnfX356QJVPggI9/d/2qbOAN8HhEdRv93/jsdr0wOhRqZgQev74SJc+20b4PMomD18n6JpgKFGWg0Nky63TsvwmjIPAywuZOTHizeNGwHhnTkSb4lVHiJOqqzCbPIMw79+1FdWpwFmujG5AsRGrtWH4tvnmOkuXAHibayO8HJ1OxeFdiqW+lVzizc6Q9wqs5khknHBSj9TvMMQYufulUADPckDank/Idlo5/Hytp8CdtrdvgLEnXwMubJAiWftlnU/vG6Nk9qF17VmBIRr6Qesk1aIy8G1+JFiSNHiS/OILsaKg6u7Ogb6EtCVfBDMB5dM0l/K7n86gTRofW1Xx8BKukE3HMyFl4Ptdhe4P9NfXK8Tedu7K2sc+1IiOQp3Pdgsf3jrjpgaPvfhx/Ul/weddwAHU5GhlcUVv0B+HD+lsmrhaXt8BRBJBrjBRvb48/yxk4iw+ltWONQmN8TZ14FXKoi0qbR+PxANNRR4RvZDMljZXuF6yqnOBkIiqV69/wkkSVtpicHUEmcDUS7d88t/lImYHMTgcmKJs4GBpHixNZqpDCSgrw8ps4EwHNpg3I6jeqokBhOWMReIhzZhk0gzlWz8ONfv6ewtHUQJi2BdZqAc4kIfNeYCiX3hcVcdaKbaKLavd6hzgZdEoOYmDolmKkt2b5k+eZsJhP7pRDYZnHBdBZWAVK+mc4Hr42fnsF++ZioWSUA0tpzXAMPDx/KgGGe+JPIKUfku4KL/tDmGdu0KgSED9dnWa4DsnBHrgUQG6qPwTCDuwDAD12opkCPU+7ZUAJOBYSPdXJUMfJ/S7OREKdK5ERlI03cBt3KApTrXLAONdxm+8SBn/FqNkH3pu1xb9mBL0Y5nqJq5JMOH23dEC7iPmdwF0Fm+7NomrGIekPDzf5L3tBUqwUxrtw3DpdPX3pYEDN4TgF+ACPKySmyAW28NhEVRiNA6VsKTnCG8Doh/iG/YUt7Tztriy6Jh68gBWCp7XgfEfx3+qmW1CQJK0aBZYiwkzxbYY9ZM4PMprilq0yZNnYTGADmQ3hW+DfjwcvqzkZTiWEdu1oZO0ESSeBtoLi9ObC0Xwwe9NztNpwrpzHQecJlc/o4zee7Dt3f+qG8Eq+ka+EYFnOIBEDxJ057OiRFljZBcaddcr/HdtVQzsZU8dX4YWmfKCvWxfgo47GLwlGI3dImuXHca3WEpsonSU86tzYTHfZrtZRz3LkpRwnw52yVbp7bsZGiC9GQRja+LiONO1MXpsk58oQTunWxwUDyQGGpNcD4DK9I1yVQgai+3deh6bWWTYo6qI5IMmjQbutDEYLVfur24JHbYKBhuZCVvKnSFaJx3aIl0DlxtXw4377hTMFB21VxhNL3KU7FtE21ROmrQuifhGnqUcb3uJq18lMagM05DyzTtLYKwGjVfx2e4OHe6t8lJHM2Nms6W8GAh0gERD6E/CBYQZZhiYdIzgKdVYTIVX86rTJ92i4qQKuzyJ6vQdMbh+vaWniX7dbN7zdXKvfO8O5f1Q5U0y5iI+hNA+KhPY6/JTl2iNrWbAOLvr+YBUwXCRDNKD4T7GRs6kp1in60uaOiB2RsWCICndE1D3SA98PHG45UJkVNJ/GU2MPvzTTzh9S7zaE9QD4T32nubI/HJz0K4mltbvPUED2LuuJPBiAab2d1EfoKvt8GBsDpfOdNuSgN8iw3OFw1w/+YTfBsQ/v5Inga4f9cJvh4I/7j1BPBvBr7Z6N8KfL75VNVN01QTysX7Fqzrnz7KcVceqwKzXzfv0YU0GnUMmCMaQU3AS/smkx76bf97FUiU5x866TAZnbPrR3wlZtvGoENDL5oqDXk1L32YEQiXiAO92AVFv1tN2TTMrWjDfxqXLljwiosxM2bMKzxgGbRPQezSYhog/nabJ4Bu0ZKNRdoVYLywCCrXwZCE6WYRNg2BATG7NjDrtnXcNeTFOQBhgIOFOQbur77WMFgh61DVtjADVkaBt3RrXpQ0bAMDu2hhZ4OC0oL5vJDKDWoXYEu7OKQiqZKB87xMv6U5ot4TisATwhuzYJ5BY5Ft8+zSF0Wsh2nhhjQHDYz6yLwBNjVsFTgvMB2BBrCgAPKE1wFe365s2uAINE9AMYbfSFACj6JaBe419jUJrPh2RqCoeE6PrburwDrg5QKj4qUEGfhplls7An0BZObdivBy3+23VAGuT0CL8DKcjVeYvdxiqUDqOiYvddHSFT3bOCVHoO1lNPYIOgBdu0UrYFLxxE0C7vVt6hEQE5etOLDGlOU54yupXYJWm7IRShOirnRcgpcrA3Oggayy6JBfOGMtvZ/sHw2FLyYquaGjdEsjK4naloYuW1BI0oTyNa0iiAoW0mgbRoTFLcU7vjrUHqr3IXBm8mRuytLyNuXG4n/Urp3vRAbjJUls1uILkOd864rcAmm5uQPNrvSEr90lvY0PgcGVyMSK27lxUcmVK9Nt2AB4rWIqu1C9GCerRC7HQuUxbNJqdGII/DzJA5uIKMCmjSIkvZxRql3ninbjUDAAXnPcMVWAJuFGtUBoMGOp/mine5g/AGbqo/mzpI2DBNCsk+ZI2NE1A3XGQ1+RNsBMGxewtGBFE4PYMvv/IP4lfvP0VMf8OJunp1gB7qd4eYt58ElB6mdZkByIBua1Q+zj0OuIz0e0qdmRFeuChVOhVV3hJTNDHpfMkBqkA2blV6iyJSB8nuBtUOZYYkt96phRcNjaSLy54HJ7Br0HCFpxeQUSFIQ8Hq4fRY/GoAnYYhKbude0XtH2nckLMJs4QsYdlzjD2Ir8mFVR35uMaZ9HrFDrJsLHCeCCu68NCuIaGalN/RhUKGERdzYgjmuPJyEKcD9xhHHLfWPKgTlqt5/CVa+KBe1/PQI6tCpK2sbWEVj0DpvvRZH7wtFJwAm/1ghPL4ArbKyakx1wf2XG3pLDFODaLKlvnoBfeiC/wba11BU+T2QXTQudHuigTKzO7LWGQD8M1i2v45PTGR6AoTcEAnR4FLzggUoBwq8Tvqs/Qw5MC74qrpmHN+dKhOoSQ2SDBPssgaczVIEhqkzufVujVJUme5lKEJ2ofcqFHS6QkdjdwV2xEBGrhQvutGHQ+aJFEvIbczis5OfYazWPWKAx0K5ZOS1cb4P+pcALcPItJrYkGCG+J7ycjqhx9DjFElOEF3bSBDRMApTbJCLWIsqSBcXJNqKOHVFiAseIaJCuItotIhGfzsD9dJXMPPFe651w/3VZnDaCmWXpi3cx48blI+5cPsblI8Vg8d8VXzDhnkqeEzcp45/dCxC/qbDn6W/5yp+cgV9vvKapFZbkr20hnYGXdiWbFncknuudxTS/8H/ml6vy8/4AzP74epDP8+RBK/d6+STk/vEo/dltg39OoAA2tfXPyRuU5V8m/wP8Q/S3VGyuzwAAAABJRU5ErkJggg==">
            <a:extLst>
              <a:ext uri="{FF2B5EF4-FFF2-40B4-BE49-F238E27FC236}">
                <a16:creationId xmlns:a16="http://schemas.microsoft.com/office/drawing/2014/main" id="{22CFD57B-FA31-7056-87F2-461F51C416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0920" y="-1013909"/>
            <a:ext cx="86023" cy="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5807" tIns="12903" rIns="25807" bIns="12903" numCol="1" anchor="t" anchorCtr="0" compatLnSpc="1">
            <a:prstTxWarp prst="textNoShape">
              <a:avLst/>
            </a:prstTxWarp>
          </a:bodyPr>
          <a:lstStyle/>
          <a:p>
            <a:endParaRPr lang="en-US" sz="3431" dirty="0"/>
          </a:p>
        </p:txBody>
      </p:sp>
      <p:sp>
        <p:nvSpPr>
          <p:cNvPr id="7" name="AutoShape 8" descr="data:image/png;base64,iVBORw0KGgoAAAANSUhEUgAAAHAAAAB4CAMAAAAdbYYUAAAAtFBMVEX///8AhtsAg9oAgNnk8Py92vhfqeg/ovHF4f2fyvYAgtrv9v3q8/wikeMAfdhLn+cWidxXouX2+/8Ae9jZ6fuWxPDR5Pl5te4Ah+BSrvWPwPCEt+nh8v/t9P3c6/s7o++r0fY6mOe62PdPoOep0PbK4vpIqfNorewykt9VsfaAuPAxpPOi0v0tmumrzfEAj+t1vvu94f+GxfkTmO5lt/eYzPms2P0Aj+5/wPdtr+odnfUAdNf8kNONAAAKe0lEQVRoge2ai3KbuBqAhQQuCCRAXExxQwCbmHo3cU/TdEvP+7/XkfANCWGTZLMzO3P+TmdiI+tD0n8HAP4vHyC18w+KAIYUfbxQShFFsBXABTQ+VGCW7R8///j1/eXbp/iDgRBm++eHP2s7/eIyAOxP5kcCIc6ef7/EnnvWlo8Ewow8fPvJZPX8MCCnfX356QJVPggI9/d/2qbOAN8HhEdRv93/jsdr0wOhRqZgQev74SJc+20b4PMomD18n6JpgKFGWg0Nky63TsvwmjIPAywuZOTHizeNGwHhnTkSb4lVHiJOqqzCbPIMw79+1FdWpwFmujG5AsRGrtWH4tvnmOkuXAHibayO8HJ1OxeFdiqW+lVzizc6Q9wqs5khknHBSj9TvMMQYufulUADPckDank/Idlo5/Hytp8CdtrdvgLEnXwMubJAiWftlnU/vG6Nk9qF17VmBIRr6Qesk1aIy8G1+JFiSNHiS/OILsaKg6u7Ogb6EtCVfBDMB5dM0l/K7n86gTRofW1Xx8BKukE3HMyFl4Ptdhe4P9NfXK8Tedu7K2sc+1IiOQp3Pdgsf3jrjpgaPvfhx/Ul/weddwAHU5GhlcUVv0B+HD+lsmrhaXt8BRBJBrjBRvb48/yxk4iw+ltWONQmN8TZ14FXKoi0qbR+PxANNRR4RvZDMljZXuF6yqnOBkIiqV69/wkkSVtpicHUEmcDUS7d88t/lImYHMTgcmKJs4GBpHixNZqpDCSgrw8ps4EwHNpg3I6jeqokBhOWMReIhzZhk0gzlWz8ONfv6ewtHUQJi2BdZqAc4kIfNeYCiX3hcVcdaKbaKLavd6hzgZdEoOYmDolmKkt2b5k+eZsJhP7pRDYZnHBdBZWAVK+mc4Hr42fnsF++ZioWSUA0tpzXAMPDx/KgGGe+JPIKUfku4KL/tDmGdu0KgSED9dnWa4DsnBHrgUQG6qPwTCDuwDAD12opkCPU+7ZUAJOBYSPdXJUMfJ/S7OREKdK5ERlI03cBt3KApTrXLAONdxm+8SBn/FqNkH3pu1xb9mBL0Y5nqJq5JMOH23dEC7iPmdwF0Fm+7NomrGIekPDzf5L3tBUqwUxrtw3DpdPX3pYEDN4TgF+ACPKySmyAW28NhEVRiNA6VsKTnCG8Doh/iG/YUt7Tztriy6Jh68gBWCp7XgfEfx3+qmW1CQJK0aBZYiwkzxbYY9ZM4PMprilq0yZNnYTGADmQ3hW+DfjwcvqzkZTiWEdu1oZO0ESSeBtoLi9ObC0Xwwe9NztNpwrpzHQecJlc/o4zee7Dt3f+qG8Eq+ka+EYFnOIBEDxJ057OiRFljZBcaddcr/HdtVQzsZU8dX4YWmfKCvWxfgo47GLwlGI3dImuXHca3WEpsonSU86tzYTHfZrtZRz3LkpRwnw52yVbp7bsZGiC9GQRja+LiONO1MXpsk58oQTunWxwUDyQGGpNcD4DK9I1yVQgai+3deh6bWWTYo6qI5IMmjQbutDEYLVfur24JHbYKBhuZCVvKnSFaJx3aIl0DlxtXw4377hTMFB21VxhNL3KU7FtE21ROmrQuifhGnqUcb3uJq18lMagM05DyzTtLYKwGjVfx2e4OHe6t8lJHM2Nms6W8GAh0gERD6E/CBYQZZhiYdIzgKdVYTIVX86rTJ92i4qQKuzyJ6vQdMbh+vaWniX7dbN7zdXKvfO8O5f1Q5U0y5iI+hNA+KhPY6/JTl2iNrWbAOLvr+YBUwXCRDNKD4T7GRs6kp1in60uaOiB2RsWCICndE1D3SA98PHG45UJkVNJ/GU2MPvzTTzh9S7zaE9QD4T32nubI/HJz0K4mltbvPUED2LuuJPBiAab2d1EfoKvt8GBsDpfOdNuSgN8iw3OFw1w/+YTfBsQ/v5Inga4f9cJvh4I/7j1BPBvBr7Z6N8KfL75VNVN01QTysX7Fqzrnz7KcVceqwKzXzfv0YU0GnUMmCMaQU3AS/smkx76bf97FUiU5x866TAZnbPrR3wlZtvGoENDL5oqDXk1L32YEQiXiAO92AVFv1tN2TTMrWjDfxqXLljwiosxM2bMKzxgGbRPQezSYhog/nabJ4Bu0ZKNRdoVYLywCCrXwZCE6WYRNg2BATG7NjDrtnXcNeTFOQBhgIOFOQbur77WMFgh61DVtjADVkaBt3RrXpQ0bAMDu2hhZ4OC0oL5vJDKDWoXYEu7OKQiqZKB87xMv6U5ot4TisATwhuzYJ5BY5Ft8+zSF0Wsh2nhhjQHDYz6yLwBNjVsFTgvMB2BBrCgAPKE1wFe365s2uAINE9AMYbfSFACj6JaBe419jUJrPh2RqCoeE6PrburwDrg5QKj4qUEGfhplls7An0BZObdivBy3+23VAGuT0CL8DKcjVeYvdxiqUDqOiYvddHSFT3bOCVHoO1lNPYIOgBdu0UrYFLxxE0C7vVt6hEQE5etOLDGlOU54yupXYJWm7IRShOirnRcgpcrA3Oggayy6JBfOGMtvZ/sHw2FLyYquaGjdEsjK4naloYuW1BI0oTyNa0iiAoW0mgbRoTFLcU7vjrUHqr3IXBm8mRuytLyNuXG4n/Urp3vRAbjJUls1uILkOd864rcAmm5uQPNrvSEr90lvY0PgcGVyMSK27lxUcmVK9Nt2AB4rWIqu1C9GCerRC7HQuUxbNJqdGII/DzJA5uIKMCmjSIkvZxRql3ninbjUDAAXnPcMVWAJuFGtUBoMGOp/mine5g/AGbqo/mzpI2DBNCsk+ZI2NE1A3XGQ1+RNsBMGxewtGBFE4PYMvv/IP4lfvP0VMf8OJunp1gB7qd4eYt58ElB6mdZkByIBua1Q+zj0OuIz0e0qdmRFeuChVOhVV3hJTNDHpfMkBqkA2blV6iyJSB8nuBtUOZYYkt96phRcNjaSLy54HJ7Br0HCFpxeQUSFIQ8Hq4fRY/GoAnYYhKbude0XtH2nckLMJs4QsYdlzjD2Ir8mFVR35uMaZ9HrFDrJsLHCeCCu68NCuIaGalN/RhUKGERdzYgjmuPJyEKcD9xhHHLfWPKgTlqt5/CVa+KBe1/PQI6tCpK2sbWEVj0DpvvRZH7wtFJwAm/1ghPL4ArbKyakx1wf2XG3pLDFODaLKlvnoBfeiC/wba11BU+T2QXTQudHuigTKzO7LWGQD8M1i2v45PTGR6AoTcEAnR4FLzggUoBwq8Tvqs/Qw5MC74qrpmHN+dKhOoSQ2SDBPssgaczVIEhqkzufVujVJUme5lKEJ2ofcqFHS6QkdjdwV2xEBGrhQvutGHQ+aJFEvIbczis5OfYazWPWKAx0K5ZOS1cb4P+pcALcPItJrYkGCG+J7ycjqhx9DjFElOEF3bSBDRMApTbJCLWIsqSBcXJNqKOHVFiAseIaJCuItotIhGfzsD9dJXMPPFe651w/3VZnDaCmWXpi3cx48blI+5cPsblI8Vg8d8VXzDhnkqeEzcp45/dCxC/qbDn6W/5yp+cgV9vvKapFZbkr20hnYGXdiWbFncknuudxTS/8H/ml6vy8/4AzP74epDP8+RBK/d6+STk/vEo/dltg39OoAA2tfXPyRuU5V8m/wP8Q/S3VGyuzwAAAABJRU5ErkJggg==">
            <a:extLst>
              <a:ext uri="{FF2B5EF4-FFF2-40B4-BE49-F238E27FC236}">
                <a16:creationId xmlns:a16="http://schemas.microsoft.com/office/drawing/2014/main" id="{F852FFF7-5000-EA26-141E-E3C4C0D092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3932" y="-970898"/>
            <a:ext cx="86023" cy="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5807" tIns="12903" rIns="25807" bIns="12903" numCol="1" anchor="t" anchorCtr="0" compatLnSpc="1">
            <a:prstTxWarp prst="textNoShape">
              <a:avLst/>
            </a:prstTxWarp>
          </a:bodyPr>
          <a:lstStyle/>
          <a:p>
            <a:endParaRPr lang="en-US" sz="3431" dirty="0"/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EEA80F5E-313D-B286-C07B-6193720F0F05}"/>
              </a:ext>
            </a:extLst>
          </p:cNvPr>
          <p:cNvCxnSpPr/>
          <p:nvPr/>
        </p:nvCxnSpPr>
        <p:spPr>
          <a:xfrm>
            <a:off x="-923095" y="5666248"/>
            <a:ext cx="0" cy="7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EB84E9FB-CE8A-9040-CCE0-BF8CD6187826}"/>
              </a:ext>
            </a:extLst>
          </p:cNvPr>
          <p:cNvSpPr/>
          <p:nvPr/>
        </p:nvSpPr>
        <p:spPr>
          <a:xfrm>
            <a:off x="10216874" y="1635919"/>
            <a:ext cx="70863" cy="135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432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8F2596C7-65C9-595D-82A8-68246CE69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245" y="201492"/>
            <a:ext cx="8648965" cy="764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807" tIns="12904" rIns="25807" bIns="12904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i="1" dirty="0">
                <a:solidFill>
                  <a:schemeClr val="bg1"/>
                </a:solidFill>
                <a:latin typeface="Arial "/>
              </a:rPr>
              <a:t>XVI </a:t>
            </a:r>
            <a:r>
              <a:rPr lang="pt-BR" sz="2400" b="1" i="1">
                <a:solidFill>
                  <a:schemeClr val="bg1"/>
                </a:solidFill>
                <a:latin typeface="Arial "/>
              </a:rPr>
              <a:t>WORKSHOP</a:t>
            </a:r>
            <a:r>
              <a:rPr lang="pt-BR" sz="2400" b="1">
                <a:latin typeface="Arial "/>
              </a:rPr>
              <a:t> </a:t>
            </a:r>
            <a:r>
              <a:rPr lang="pt-BR" sz="2400" b="1" i="1">
                <a:solidFill>
                  <a:schemeClr val="bg1"/>
                </a:solidFill>
                <a:latin typeface="Arial "/>
              </a:rPr>
              <a:t>DE </a:t>
            </a:r>
            <a:r>
              <a:rPr lang="pt-BR" sz="2400" b="1" i="1" dirty="0">
                <a:solidFill>
                  <a:schemeClr val="bg1"/>
                </a:solidFill>
                <a:latin typeface="Arial "/>
              </a:rPr>
              <a:t>TRABALHOS DE GRADUAÇÃO</a:t>
            </a:r>
          </a:p>
          <a:p>
            <a:pPr algn="ctr"/>
            <a:r>
              <a:rPr lang="pt-BR" sz="2400" b="1" i="1" dirty="0">
                <a:solidFill>
                  <a:schemeClr val="bg1"/>
                </a:solidFill>
                <a:latin typeface="Arial "/>
              </a:rPr>
              <a:t>Análise e Desenvolvimento de Sistemas – 2025-1 </a:t>
            </a:r>
            <a:endParaRPr lang="en-US" sz="2400" b="1" i="1" dirty="0">
              <a:highlight>
                <a:srgbClr val="FFFF00"/>
              </a:highlight>
              <a:latin typeface="Arial 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608CEAE-1D94-3058-34E3-CDB3E866E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825" y="124405"/>
            <a:ext cx="1517253" cy="963335"/>
          </a:xfrm>
          <a:prstGeom prst="rect">
            <a:avLst/>
          </a:prstGeom>
          <a:solidFill>
            <a:srgbClr val="3331C8"/>
          </a:solidFill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45D646AD-D245-2A7A-2A73-E0FD36B41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270"/>
            <a:ext cx="1808245" cy="703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807" tIns="12904" rIns="25807" bIns="12904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Arial "/>
              </a:rPr>
              <a:t>FATEC</a:t>
            </a:r>
          </a:p>
          <a:p>
            <a:pPr algn="ctr"/>
            <a:r>
              <a:rPr lang="pt-BR" sz="2000" b="1" dirty="0">
                <a:solidFill>
                  <a:schemeClr val="bg1"/>
                </a:solidFill>
                <a:latin typeface="Arial "/>
              </a:rPr>
              <a:t>Campinas</a:t>
            </a:r>
            <a:endParaRPr lang="en-US" sz="2000" b="1" dirty="0">
              <a:highlight>
                <a:srgbClr val="FFFF00"/>
              </a:highlight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23409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C1CB6-5299-8E3A-5511-0ACE13CB5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C0872AD7-D78D-13C4-A9A1-9B90442B3812}"/>
              </a:ext>
            </a:extLst>
          </p:cNvPr>
          <p:cNvSpPr/>
          <p:nvPr/>
        </p:nvSpPr>
        <p:spPr>
          <a:xfrm>
            <a:off x="-4307" y="-21377"/>
            <a:ext cx="12192000" cy="12549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0">
                <a:schemeClr val="tx1"/>
              </a:gs>
              <a:gs pos="100000">
                <a:srgbClr val="3331C8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Text Placeholder 2">
            <a:extLst>
              <a:ext uri="{FF2B5EF4-FFF2-40B4-BE49-F238E27FC236}">
                <a16:creationId xmlns:a16="http://schemas.microsoft.com/office/drawing/2014/main" id="{F11387C1-405D-81F7-048D-F4B24CAD55EF}"/>
              </a:ext>
            </a:extLst>
          </p:cNvPr>
          <p:cNvSpPr txBox="1">
            <a:spLocks/>
          </p:cNvSpPr>
          <p:nvPr/>
        </p:nvSpPr>
        <p:spPr>
          <a:xfrm>
            <a:off x="573802" y="3429000"/>
            <a:ext cx="11035782" cy="1060227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 algn="l" defTabSz="327741" rtl="0" eaLnBrk="1" latinLnBrk="0" hangingPunct="1">
              <a:spcBef>
                <a:spcPct val="20000"/>
              </a:spcBef>
              <a:buFont typeface="Arial" pitchFamily="34" charset="0"/>
              <a:buNone/>
              <a:defRPr sz="100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290" indent="-102419" algn="l" defTabSz="3277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9677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3547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7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418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7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1289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5159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9030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2900" indent="-81936" algn="l" defTabSz="3277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i="1" dirty="0"/>
              <a:t>Agradecimentos</a:t>
            </a:r>
          </a:p>
        </p:txBody>
      </p:sp>
      <p:sp>
        <p:nvSpPr>
          <p:cNvPr id="3" name="AutoShape 4" descr="data:image/png;base64,iVBORw0KGgoAAAANSUhEUgAAAHAAAAB4CAMAAAAdbYYUAAAAtFBMVEX///8AhtsAg9oAgNnk8Py92vhfqeg/ovHF4f2fyvYAgtrv9v3q8/wikeMAfdhLn+cWidxXouX2+/8Ae9jZ6fuWxPDR5Pl5te4Ah+BSrvWPwPCEt+nh8v/t9P3c6/s7o++r0fY6mOe62PdPoOep0PbK4vpIqfNorewykt9VsfaAuPAxpPOi0v0tmumrzfEAj+t1vvu94f+GxfkTmO5lt/eYzPms2P0Aj+5/wPdtr+odnfUAdNf8kNONAAAKe0lEQVRoge2ai3KbuBqAhQQuCCRAXExxQwCbmHo3cU/TdEvP+7/XkfANCWGTZLMzO3P+TmdiI+tD0n8HAP4vHyC18w+KAIYUfbxQShFFsBXABTQ+VGCW7R8///j1/eXbp/iDgRBm++eHP2s7/eIyAOxP5kcCIc6ef7/EnnvWlo8Ewow8fPvJZPX8MCCnfX356QJVPggI9/d/2qbOAN8HhEdRv93/jsdr0wOhRqZgQev74SJc+20b4PMomD18n6JpgKFGWg0Nky63TsvwmjIPAywuZOTHizeNGwHhnTkSb4lVHiJOqqzCbPIMw79+1FdWpwFmujG5AsRGrtWH4tvnmOkuXAHibayO8HJ1OxeFdiqW+lVzizc6Q9wqs5khknHBSj9TvMMQYufulUADPckDank/Idlo5/Hytp8CdtrdvgLEnXwMubJAiWftlnU/vG6Nk9qF17VmBIRr6Qesk1aIy8G1+JFiSNHiS/OILsaKg6u7Ogb6EtCVfBDMB5dM0l/K7n86gTRofW1Xx8BKukE3HMyFl4Ptdhe4P9NfXK8Tedu7K2sc+1IiOQp3Pdgsf3jrjpgaPvfhx/Ul/weddwAHU5GhlcUVv0B+HD+lsmrhaXt8BRBJBrjBRvb48/yxk4iw+ltWONQmN8TZ14FXKoi0qbR+PxANNRR4RvZDMljZXuF6yqnOBkIiqV69/wkkSVtpicHUEmcDUS7d88t/lImYHMTgcmKJs4GBpHixNZqpDCSgrw8ps4EwHNpg3I6jeqokBhOWMReIhzZhk0gzlWz8ONfv6ewtHUQJi2BdZqAc4kIfNeYCiX3hcVcdaKbaKLavd6hzgZdEoOYmDolmKkt2b5k+eZsJhP7pRDYZnHBdBZWAVK+mc4Hr42fnsF++ZioWSUA0tpzXAMPDx/KgGGe+JPIKUfku4KL/tDmGdu0KgSED9dnWa4DsnBHrgUQG6qPwTCDuwDAD12opkCPU+7ZUAJOBYSPdXJUMfJ/S7OREKdK5ERlI03cBt3KApTrXLAONdxm+8SBn/FqNkH3pu1xb9mBL0Y5nqJq5JMOH23dEC7iPmdwF0Fm+7NomrGIekPDzf5L3tBUqwUxrtw3DpdPX3pYEDN4TgF+ACPKySmyAW28NhEVRiNA6VsKTnCG8Doh/iG/YUt7Tztriy6Jh68gBWCp7XgfEfx3+qmW1CQJK0aBZYiwkzxbYY9ZM4PMprilq0yZNnYTGADmQ3hW+DfjwcvqzkZTiWEdu1oZO0ESSeBtoLi9ObC0Xwwe9NztNpwrpzHQecJlc/o4zee7Dt3f+qG8Eq+ka+EYFnOIBEDxJ057OiRFljZBcaddcr/HdtVQzsZU8dX4YWmfKCvWxfgo47GLwlGI3dImuXHca3WEpsonSU86tzYTHfZrtZRz3LkpRwnw52yVbp7bsZGiC9GQRja+LiONO1MXpsk58oQTunWxwUDyQGGpNcD4DK9I1yVQgai+3deh6bWWTYo6qI5IMmjQbutDEYLVfur24JHbYKBhuZCVvKnSFaJx3aIl0DlxtXw4377hTMFB21VxhNL3KU7FtE21ROmrQuifhGnqUcb3uJq18lMagM05DyzTtLYKwGjVfx2e4OHe6t8lJHM2Nms6W8GAh0gERD6E/CBYQZZhiYdIzgKdVYTIVX86rTJ92i4qQKuzyJ6vQdMbh+vaWniX7dbN7zdXKvfO8O5f1Q5U0y5iI+hNA+KhPY6/JTl2iNrWbAOLvr+YBUwXCRDNKD4T7GRs6kp1in60uaOiB2RsWCICndE1D3SA98PHG45UJkVNJ/GU2MPvzTTzh9S7zaE9QD4T32nubI/HJz0K4mltbvPUED2LuuJPBiAab2d1EfoKvt8GBsDpfOdNuSgN8iw3OFw1w/+YTfBsQ/v5Inga4f9cJvh4I/7j1BPBvBr7Z6N8KfL75VNVN01QTysX7Fqzrnz7KcVceqwKzXzfv0YU0GnUMmCMaQU3AS/smkx76bf97FUiU5x866TAZnbPrR3wlZtvGoENDL5oqDXk1L32YEQiXiAO92AVFv1tN2TTMrWjDfxqXLljwiosxM2bMKzxgGbRPQezSYhog/nabJ4Bu0ZKNRdoVYLywCCrXwZCE6WYRNg2BATG7NjDrtnXcNeTFOQBhgIOFOQbur77WMFgh61DVtjADVkaBt3RrXpQ0bAMDu2hhZ4OC0oL5vJDKDWoXYEu7OKQiqZKB87xMv6U5ot4TisATwhuzYJ5BY5Ft8+zSF0Wsh2nhhjQHDYz6yLwBNjVsFTgvMB2BBrCgAPKE1wFe365s2uAINE9AMYbfSFACj6JaBe419jUJrPh2RqCoeE6PrburwDrg5QKj4qUEGfhplls7An0BZObdivBy3+23VAGuT0CL8DKcjVeYvdxiqUDqOiYvddHSFT3bOCVHoO1lNPYIOgBdu0UrYFLxxE0C7vVt6hEQE5etOLDGlOU54yupXYJWm7IRShOirnRcgpcrA3Oggayy6JBfOGMtvZ/sHw2FLyYquaGjdEsjK4naloYuW1BI0oTyNa0iiAoW0mgbRoTFLcU7vjrUHqr3IXBm8mRuytLyNuXG4n/Urp3vRAbjJUls1uILkOd864rcAmm5uQPNrvSEr90lvY0PgcGVyMSK27lxUcmVK9Nt2AB4rWIqu1C9GCerRC7HQuUxbNJqdGII/DzJA5uIKMCmjSIkvZxRql3ninbjUDAAXnPcMVWAJuFGtUBoMGOp/mine5g/AGbqo/mzpI2DBNCsk+ZI2NE1A3XGQ1+RNsBMGxewtGBFE4PYMvv/IP4lfvP0VMf8OJunp1gB7qd4eYt58ElB6mdZkByIBua1Q+zj0OuIz0e0qdmRFeuChVOhVV3hJTNDHpfMkBqkA2blV6iyJSB8nuBtUOZYYkt96phRcNjaSLy54HJ7Br0HCFpxeQUSFIQ8Hq4fRY/GoAnYYhKbude0XtH2nckLMJs4QsYdlzjD2Ir8mFVR35uMaZ9HrFDrJsLHCeCCu68NCuIaGalN/RhUKGERdzYgjmuPJyEKcD9xhHHLfWPKgTlqt5/CVa+KBe1/PQI6tCpK2sbWEVj0DpvvRZH7wtFJwAm/1ghPL4ArbKyakx1wf2XG3pLDFODaLKlvnoBfeiC/wba11BU+T2QXTQudHuigTKzO7LWGQD8M1i2v45PTGR6AoTcEAnR4FLzggUoBwq8Tvqs/Qw5MC74qrpmHN+dKhOoSQ2SDBPssgaczVIEhqkzufVujVJUme5lKEJ2ofcqFHS6QkdjdwV2xEBGrhQvutGHQ+aJFEvIbczis5OfYazWPWKAx0K5ZOS1cb4P+pcALcPItJrYkGCG+J7ycjqhx9DjFElOEF3bSBDRMApTbJCLWIsqSBcXJNqKOHVFiAseIaJCuItotIhGfzsD9dJXMPPFe651w/3VZnDaCmWXpi3cx48blI+5cPsblI8Vg8d8VXzDhnkqeEzcp45/dCxC/qbDn6W/5yp+cgV9vvKapFZbkr20hnYGXdiWbFncknuudxTS/8H/ml6vy8/4AzP74epDP8+RBK/d6+STk/vEo/dltg39OoAA2tfXPyRuU5V8m/wP8Q/S3VGyuzwAAAABJRU5ErkJggg==">
            <a:extLst>
              <a:ext uri="{FF2B5EF4-FFF2-40B4-BE49-F238E27FC236}">
                <a16:creationId xmlns:a16="http://schemas.microsoft.com/office/drawing/2014/main" id="{A8022F0F-5C70-1FDD-1E56-DC1A1C8600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67909" y="-1056921"/>
            <a:ext cx="86023" cy="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5807" tIns="12903" rIns="25807" bIns="12903" numCol="1" anchor="t" anchorCtr="0" compatLnSpc="1">
            <a:prstTxWarp prst="textNoShape">
              <a:avLst/>
            </a:prstTxWarp>
          </a:bodyPr>
          <a:lstStyle/>
          <a:p>
            <a:endParaRPr lang="en-US" sz="3431" dirty="0"/>
          </a:p>
        </p:txBody>
      </p:sp>
      <p:sp>
        <p:nvSpPr>
          <p:cNvPr id="6" name="AutoShape 6" descr="data:image/png;base64,iVBORw0KGgoAAAANSUhEUgAAAHAAAAB4CAMAAAAdbYYUAAAAtFBMVEX///8AhtsAg9oAgNnk8Py92vhfqeg/ovHF4f2fyvYAgtrv9v3q8/wikeMAfdhLn+cWidxXouX2+/8Ae9jZ6fuWxPDR5Pl5te4Ah+BSrvWPwPCEt+nh8v/t9P3c6/s7o++r0fY6mOe62PdPoOep0PbK4vpIqfNorewykt9VsfaAuPAxpPOi0v0tmumrzfEAj+t1vvu94f+GxfkTmO5lt/eYzPms2P0Aj+5/wPdtr+odnfUAdNf8kNONAAAKe0lEQVRoge2ai3KbuBqAhQQuCCRAXExxQwCbmHo3cU/TdEvP+7/XkfANCWGTZLMzO3P+TmdiI+tD0n8HAP4vHyC18w+KAIYUfbxQShFFsBXABTQ+VGCW7R8///j1/eXbp/iDgRBm++eHP2s7/eIyAOxP5kcCIc6ef7/EnnvWlo8Ewow8fPvJZPX8MCCnfX356QJVPggI9/d/2qbOAN8HhEdRv93/jsdr0wOhRqZgQev74SJc+20b4PMomD18n6JpgKFGWg0Nky63TsvwmjIPAywuZOTHizeNGwHhnTkSb4lVHiJOqqzCbPIMw79+1FdWpwFmujG5AsRGrtWH4tvnmOkuXAHibayO8HJ1OxeFdiqW+lVzizc6Q9wqs5khknHBSj9TvMMQYufulUADPckDank/Idlo5/Hytp8CdtrdvgLEnXwMubJAiWftlnU/vG6Nk9qF17VmBIRr6Qesk1aIy8G1+JFiSNHiS/OILsaKg6u7Ogb6EtCVfBDMB5dM0l/K7n86gTRofW1Xx8BKukE3HMyFl4Ptdhe4P9NfXK8Tedu7K2sc+1IiOQp3Pdgsf3jrjpgaPvfhx/Ul/weddwAHU5GhlcUVv0B+HD+lsmrhaXt8BRBJBrjBRvb48/yxk4iw+ltWONQmN8TZ14FXKoi0qbR+PxANNRR4RvZDMljZXuF6yqnOBkIiqV69/wkkSVtpicHUEmcDUS7d88t/lImYHMTgcmKJs4GBpHixNZqpDCSgrw8ps4EwHNpg3I6jeqokBhOWMReIhzZhk0gzlWz8ONfv6ewtHUQJi2BdZqAc4kIfNeYCiX3hcVcdaKbaKLavd6hzgZdEoOYmDolmKkt2b5k+eZsJhP7pRDYZnHBdBZWAVK+mc4Hr42fnsF++ZioWSUA0tpzXAMPDx/KgGGe+JPIKUfku4KL/tDmGdu0KgSED9dnWa4DsnBHrgUQG6qPwTCDuwDAD12opkCPU+7ZUAJOBYSPdXJUMfJ/S7OREKdK5ERlI03cBt3KApTrXLAONdxm+8SBn/FqNkH3pu1xb9mBL0Y5nqJq5JMOH23dEC7iPmdwF0Fm+7NomrGIekPDzf5L3tBUqwUxrtw3DpdPX3pYEDN4TgF+ACPKySmyAW28NhEVRiNA6VsKTnCG8Doh/iG/YUt7Tztriy6Jh68gBWCp7XgfEfx3+qmW1CQJK0aBZYiwkzxbYY9ZM4PMprilq0yZNnYTGADmQ3hW+DfjwcvqzkZTiWEdu1oZO0ESSeBtoLi9ObC0Xwwe9NztNpwrpzHQecJlc/o4zee7Dt3f+qG8Eq+ka+EYFnOIBEDxJ057OiRFljZBcaddcr/HdtVQzsZU8dX4YWmfKCvWxfgo47GLwlGI3dImuXHca3WEpsonSU86tzYTHfZrtZRz3LkpRwnw52yVbp7bsZGiC9GQRja+LiONO1MXpsk58oQTunWxwUDyQGGpNcD4DK9I1yVQgai+3deh6bWWTYo6qI5IMmjQbutDEYLVfur24JHbYKBhuZCVvKnSFaJx3aIl0DlxtXw4377hTMFB21VxhNL3KU7FtE21ROmrQuifhGnqUcb3uJq18lMagM05DyzTtLYKwGjVfx2e4OHe6t8lJHM2Nms6W8GAh0gERD6E/CBYQZZhiYdIzgKdVYTIVX86rTJ92i4qQKuzyJ6vQdMbh+vaWniX7dbN7zdXKvfO8O5f1Q5U0y5iI+hNA+KhPY6/JTl2iNrWbAOLvr+YBUwXCRDNKD4T7GRs6kp1in60uaOiB2RsWCICndE1D3SA98PHG45UJkVNJ/GU2MPvzTTzh9S7zaE9QD4T32nubI/HJz0K4mltbvPUED2LuuJPBiAab2d1EfoKvt8GBsDpfOdNuSgN8iw3OFw1w/+YTfBsQ/v5Inga4f9cJvh4I/7j1BPBvBr7Z6N8KfL75VNVN01QTysX7Fqzrnz7KcVceqwKzXzfv0YU0GnUMmCMaQU3AS/smkx76bf97FUiU5x866TAZnbPrR3wlZtvGoENDL5oqDXk1L32YEQiXiAO92AVFv1tN2TTMrWjDfxqXLljwiosxM2bMKzxgGbRPQezSYhog/nabJ4Bu0ZKNRdoVYLywCCrXwZCE6WYRNg2BATG7NjDrtnXcNeTFOQBhgIOFOQbur77WMFgh61DVtjADVkaBt3RrXpQ0bAMDu2hhZ4OC0oL5vJDKDWoXYEu7OKQiqZKB87xMv6U5ot4TisATwhuzYJ5BY5Ft8+zSF0Wsh2nhhjQHDYz6yLwBNjVsFTgvMB2BBrCgAPKE1wFe365s2uAINE9AMYbfSFACj6JaBe419jUJrPh2RqCoeE6PrburwDrg5QKj4qUEGfhplls7An0BZObdivBy3+23VAGuT0CL8DKcjVeYvdxiqUDqOiYvddHSFT3bOCVHoO1lNPYIOgBdu0UrYFLxxE0C7vVt6hEQE5etOLDGlOU54yupXYJWm7IRShOirnRcgpcrA3Oggayy6JBfOGMtvZ/sHw2FLyYquaGjdEsjK4naloYuW1BI0oTyNa0iiAoW0mgbRoTFLcU7vjrUHqr3IXBm8mRuytLyNuXG4n/Urp3vRAbjJUls1uILkOd864rcAmm5uQPNrvSEr90lvY0PgcGVyMSK27lxUcmVK9Nt2AB4rWIqu1C9GCerRC7HQuUxbNJqdGII/DzJA5uIKMCmjSIkvZxRql3ninbjUDAAXnPcMVWAJuFGtUBoMGOp/mine5g/AGbqo/mzpI2DBNCsk+ZI2NE1A3XGQ1+RNsBMGxewtGBFE4PYMvv/IP4lfvP0VMf8OJunp1gB7qd4eYt58ElB6mdZkByIBua1Q+zj0OuIz0e0qdmRFeuChVOhVV3hJTNDHpfMkBqkA2blV6iyJSB8nuBtUOZYYkt96phRcNjaSLy54HJ7Br0HCFpxeQUSFIQ8Hq4fRY/GoAnYYhKbude0XtH2nckLMJs4QsYdlzjD2Ir8mFVR35uMaZ9HrFDrJsLHCeCCu68NCuIaGalN/RhUKGERdzYgjmuPJyEKcD9xhHHLfWPKgTlqt5/CVa+KBe1/PQI6tCpK2sbWEVj0DpvvRZH7wtFJwAm/1ghPL4ArbKyakx1wf2XG3pLDFODaLKlvnoBfeiC/wba11BU+T2QXTQudHuigTKzO7LWGQD8M1i2v45PTGR6AoTcEAnR4FLzggUoBwq8Tvqs/Qw5MC74qrpmHN+dKhOoSQ2SDBPssgaczVIEhqkzufVujVJUme5lKEJ2ofcqFHS6QkdjdwV2xEBGrhQvutGHQ+aJFEvIbczis5OfYazWPWKAx0K5ZOS1cb4P+pcALcPItJrYkGCG+J7ycjqhx9DjFElOEF3bSBDRMApTbJCLWIsqSBcXJNqKOHVFiAseIaJCuItotIhGfzsD9dJXMPPFe651w/3VZnDaCmWXpi3cx48blI+5cPsblI8Vg8d8VXzDhnkqeEzcp45/dCxC/qbDn6W/5yp+cgV9vvKapFZbkr20hnYGXdiWbFncknuudxTS/8H/ml6vy8/4AzP74epDP8+RBK/d6+STk/vEo/dltg39OoAA2tfXPyRuU5V8m/wP8Q/S3VGyuzwAAAABJRU5ErkJggg==">
            <a:extLst>
              <a:ext uri="{FF2B5EF4-FFF2-40B4-BE49-F238E27FC236}">
                <a16:creationId xmlns:a16="http://schemas.microsoft.com/office/drawing/2014/main" id="{00D4CA28-F74D-2F4D-EEBA-4528B17431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0920" y="-1013909"/>
            <a:ext cx="86023" cy="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5807" tIns="12903" rIns="25807" bIns="12903" numCol="1" anchor="t" anchorCtr="0" compatLnSpc="1">
            <a:prstTxWarp prst="textNoShape">
              <a:avLst/>
            </a:prstTxWarp>
          </a:bodyPr>
          <a:lstStyle/>
          <a:p>
            <a:endParaRPr lang="en-US" sz="3431" dirty="0"/>
          </a:p>
        </p:txBody>
      </p:sp>
      <p:sp>
        <p:nvSpPr>
          <p:cNvPr id="7" name="AutoShape 8" descr="data:image/png;base64,iVBORw0KGgoAAAANSUhEUgAAAHAAAAB4CAMAAAAdbYYUAAAAtFBMVEX///8AhtsAg9oAgNnk8Py92vhfqeg/ovHF4f2fyvYAgtrv9v3q8/wikeMAfdhLn+cWidxXouX2+/8Ae9jZ6fuWxPDR5Pl5te4Ah+BSrvWPwPCEt+nh8v/t9P3c6/s7o++r0fY6mOe62PdPoOep0PbK4vpIqfNorewykt9VsfaAuPAxpPOi0v0tmumrzfEAj+t1vvu94f+GxfkTmO5lt/eYzPms2P0Aj+5/wPdtr+odnfUAdNf8kNONAAAKe0lEQVRoge2ai3KbuBqAhQQuCCRAXExxQwCbmHo3cU/TdEvP+7/XkfANCWGTZLMzO3P+TmdiI+tD0n8HAP4vHyC18w+KAIYUfbxQShFFsBXABTQ+VGCW7R8///j1/eXbp/iDgRBm++eHP2s7/eIyAOxP5kcCIc6ef7/EnnvWlo8Ewow8fPvJZPX8MCCnfX356QJVPggI9/d/2qbOAN8HhEdRv93/jsdr0wOhRqZgQev74SJc+20b4PMomD18n6JpgKFGWg0Nky63TsvwmjIPAywuZOTHizeNGwHhnTkSb4lVHiJOqqzCbPIMw79+1FdWpwFmujG5AsRGrtWH4tvnmOkuXAHibayO8HJ1OxeFdiqW+lVzizc6Q9wqs5khknHBSj9TvMMQYufulUADPckDank/Idlo5/Hytp8CdtrdvgLEnXwMubJAiWftlnU/vG6Nk9qF17VmBIRr6Qesk1aIy8G1+JFiSNHiS/OILsaKg6u7Ogb6EtCVfBDMB5dM0l/K7n86gTRofW1Xx8BKukE3HMyFl4Ptdhe4P9NfXK8Tedu7K2sc+1IiOQp3Pdgsf3jrjpgaPvfhx/Ul/weddwAHU5GhlcUVv0B+HD+lsmrhaXt8BRBJBrjBRvb48/yxk4iw+ltWONQmN8TZ14FXKoi0qbR+PxANNRR4RvZDMljZXuF6yqnOBkIiqV69/wkkSVtpicHUEmcDUS7d88t/lImYHMTgcmKJs4GBpHixNZqpDCSgrw8ps4EwHNpg3I6jeqokBhOWMReIhzZhk0gzlWz8ONfv6ewtHUQJi2BdZqAc4kIfNeYCiX3hcVcdaKbaKLavd6hzgZdEoOYmDolmKkt2b5k+eZsJhP7pRDYZnHBdBZWAVK+mc4Hr42fnsF++ZioWSUA0tpzXAMPDx/KgGGe+JPIKUfku4KL/tDmGdu0KgSED9dnWa4DsnBHrgUQG6qPwTCDuwDAD12opkCPU+7ZUAJOBYSPdXJUMfJ/S7OREKdK5ERlI03cBt3KApTrXLAONdxm+8SBn/FqNkH3pu1xb9mBL0Y5nqJq5JMOH23dEC7iPmdwF0Fm+7NomrGIekPDzf5L3tBUqwUxrtw3DpdPX3pYEDN4TgF+ACPKySmyAW28NhEVRiNA6VsKTnCG8Doh/iG/YUt7Tztriy6Jh68gBWCp7XgfEfx3+qmW1CQJK0aBZYiwkzxbYY9ZM4PMprilq0yZNnYTGADmQ3hW+DfjwcvqzkZTiWEdu1oZO0ESSeBtoLi9ObC0Xwwe9NztNpwrpzHQecJlc/o4zee7Dt3f+qG8Eq+ka+EYFnOIBEDxJ057OiRFljZBcaddcr/HdtVQzsZU8dX4YWmfKCvWxfgo47GLwlGI3dImuXHca3WEpsonSU86tzYTHfZrtZRz3LkpRwnw52yVbp7bsZGiC9GQRja+LiONO1MXpsk58oQTunWxwUDyQGGpNcD4DK9I1yVQgai+3deh6bWWTYo6qI5IMmjQbutDEYLVfur24JHbYKBhuZCVvKnSFaJx3aIl0DlxtXw4377hTMFB21VxhNL3KU7FtE21ROmrQuifhGnqUcb3uJq18lMagM05DyzTtLYKwGjVfx2e4OHe6t8lJHM2Nms6W8GAh0gERD6E/CBYQZZhiYdIzgKdVYTIVX86rTJ92i4qQKuzyJ6vQdMbh+vaWniX7dbN7zdXKvfO8O5f1Q5U0y5iI+hNA+KhPY6/JTl2iNrWbAOLvr+YBUwXCRDNKD4T7GRs6kp1in60uaOiB2RsWCICndE1D3SA98PHG45UJkVNJ/GU2MPvzTTzh9S7zaE9QD4T32nubI/HJz0K4mltbvPUED2LuuJPBiAab2d1EfoKvt8GBsDpfOdNuSgN8iw3OFw1w/+YTfBsQ/v5Inga4f9cJvh4I/7j1BPBvBr7Z6N8KfL75VNVN01QTysX7Fqzrnz7KcVceqwKzXzfv0YU0GnUMmCMaQU3AS/smkx76bf97FUiU5x866TAZnbPrR3wlZtvGoENDL5oqDXk1L32YEQiXiAO92AVFv1tN2TTMrWjDfxqXLljwiosxM2bMKzxgGbRPQezSYhog/nabJ4Bu0ZKNRdoVYLywCCrXwZCE6WYRNg2BATG7NjDrtnXcNeTFOQBhgIOFOQbur77WMFgh61DVtjADVkaBt3RrXpQ0bAMDu2hhZ4OC0oL5vJDKDWoXYEu7OKQiqZKB87xMv6U5ot4TisATwhuzYJ5BY5Ft8+zSF0Wsh2nhhjQHDYz6yLwBNjVsFTgvMB2BBrCgAPKE1wFe365s2uAINE9AMYbfSFACj6JaBe419jUJrPh2RqCoeE6PrburwDrg5QKj4qUEGfhplls7An0BZObdivBy3+23VAGuT0CL8DKcjVeYvdxiqUDqOiYvddHSFT3bOCVHoO1lNPYIOgBdu0UrYFLxxE0C7vVt6hEQE5etOLDGlOU54yupXYJWm7IRShOirnRcgpcrA3Oggayy6JBfOGMtvZ/sHw2FLyYquaGjdEsjK4naloYuW1BI0oTyNa0iiAoW0mgbRoTFLcU7vjrUHqr3IXBm8mRuytLyNuXG4n/Urp3vRAbjJUls1uILkOd864rcAmm5uQPNrvSEr90lvY0PgcGVyMSK27lxUcmVK9Nt2AB4rWIqu1C9GCerRC7HQuUxbNJqdGII/DzJA5uIKMCmjSIkvZxRql3ninbjUDAAXnPcMVWAJuFGtUBoMGOp/mine5g/AGbqo/mzpI2DBNCsk+ZI2NE1A3XGQ1+RNsBMGxewtGBFE4PYMvv/IP4lfvP0VMf8OJunp1gB7qd4eYt58ElB6mdZkByIBua1Q+zj0OuIz0e0qdmRFeuChVOhVV3hJTNDHpfMkBqkA2blV6iyJSB8nuBtUOZYYkt96phRcNjaSLy54HJ7Br0HCFpxeQUSFIQ8Hq4fRY/GoAnYYhKbude0XtH2nckLMJs4QsYdlzjD2Ir8mFVR35uMaZ9HrFDrJsLHCeCCu68NCuIaGalN/RhUKGERdzYgjmuPJyEKcD9xhHHLfWPKgTlqt5/CVa+KBe1/PQI6tCpK2sbWEVj0DpvvRZH7wtFJwAm/1ghPL4ArbKyakx1wf2XG3pLDFODaLKlvnoBfeiC/wba11BU+T2QXTQudHuigTKzO7LWGQD8M1i2v45PTGR6AoTcEAnR4FLzggUoBwq8Tvqs/Qw5MC74qrpmHN+dKhOoSQ2SDBPssgaczVIEhqkzufVujVJUme5lKEJ2ofcqFHS6QkdjdwV2xEBGrhQvutGHQ+aJFEvIbczis5OfYazWPWKAx0K5ZOS1cb4P+pcALcPItJrYkGCG+J7ycjqhx9DjFElOEF3bSBDRMApTbJCLWIsqSBcXJNqKOHVFiAseIaJCuItotIhGfzsD9dJXMPPFe651w/3VZnDaCmWXpi3cx48blI+5cPsblI8Vg8d8VXzDhnkqeEzcp45/dCxC/qbDn6W/5yp+cgV9vvKapFZbkr20hnYGXdiWbFncknuudxTS/8H/ml6vy8/4AzP74epDP8+RBK/d6+STk/vEo/dltg39OoAA2tfXPyRuU5V8m/wP8Q/S3VGyuzwAAAABJRU5ErkJggg==">
            <a:extLst>
              <a:ext uri="{FF2B5EF4-FFF2-40B4-BE49-F238E27FC236}">
                <a16:creationId xmlns:a16="http://schemas.microsoft.com/office/drawing/2014/main" id="{4F53854E-5699-F6D5-87C3-8700280909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3932" y="-970898"/>
            <a:ext cx="86023" cy="8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5807" tIns="12903" rIns="25807" bIns="12903" numCol="1" anchor="t" anchorCtr="0" compatLnSpc="1">
            <a:prstTxWarp prst="textNoShape">
              <a:avLst/>
            </a:prstTxWarp>
          </a:bodyPr>
          <a:lstStyle/>
          <a:p>
            <a:endParaRPr lang="en-US" sz="3431" dirty="0"/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A00FEAB-68D4-0912-4BA0-DDD49D07F09B}"/>
              </a:ext>
            </a:extLst>
          </p:cNvPr>
          <p:cNvCxnSpPr/>
          <p:nvPr/>
        </p:nvCxnSpPr>
        <p:spPr>
          <a:xfrm>
            <a:off x="-923095" y="5666248"/>
            <a:ext cx="0" cy="7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AC952932-4C3F-65E7-D5E1-46DA15EFF80F}"/>
              </a:ext>
            </a:extLst>
          </p:cNvPr>
          <p:cNvSpPr/>
          <p:nvPr/>
        </p:nvSpPr>
        <p:spPr>
          <a:xfrm>
            <a:off x="10216874" y="1635919"/>
            <a:ext cx="70863" cy="135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432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B7D42726-07FF-8546-2F2E-C391CE462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245" y="201492"/>
            <a:ext cx="8648965" cy="764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807" tIns="12904" rIns="25807" bIns="12904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i="1" dirty="0">
                <a:solidFill>
                  <a:schemeClr val="bg1"/>
                </a:solidFill>
                <a:latin typeface="Arial "/>
              </a:rPr>
              <a:t>XVI </a:t>
            </a:r>
            <a:r>
              <a:rPr lang="pt-BR" sz="2400" b="1" i="1">
                <a:solidFill>
                  <a:schemeClr val="bg1"/>
                </a:solidFill>
                <a:latin typeface="Arial "/>
              </a:rPr>
              <a:t>WORKSHOP</a:t>
            </a:r>
            <a:r>
              <a:rPr lang="pt-BR" sz="2400" b="1">
                <a:latin typeface="Arial "/>
              </a:rPr>
              <a:t> </a:t>
            </a:r>
            <a:r>
              <a:rPr lang="pt-BR" sz="2400" b="1" i="1">
                <a:solidFill>
                  <a:schemeClr val="bg1"/>
                </a:solidFill>
                <a:latin typeface="Arial "/>
              </a:rPr>
              <a:t>DE </a:t>
            </a:r>
            <a:r>
              <a:rPr lang="pt-BR" sz="2400" b="1" i="1" dirty="0">
                <a:solidFill>
                  <a:schemeClr val="bg1"/>
                </a:solidFill>
                <a:latin typeface="Arial "/>
              </a:rPr>
              <a:t>TRABALHOS DE GRADUAÇÃO</a:t>
            </a:r>
          </a:p>
          <a:p>
            <a:pPr algn="ctr"/>
            <a:r>
              <a:rPr lang="pt-BR" sz="2400" b="1" i="1" dirty="0">
                <a:solidFill>
                  <a:schemeClr val="bg1"/>
                </a:solidFill>
                <a:latin typeface="Arial "/>
              </a:rPr>
              <a:t>Análise e Desenvolvimento de Sistemas – 2025-1 </a:t>
            </a:r>
            <a:endParaRPr lang="en-US" sz="2400" b="1" i="1" dirty="0">
              <a:highlight>
                <a:srgbClr val="FFFF00"/>
              </a:highlight>
              <a:latin typeface="Arial 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78078FD-B5A1-772D-1258-C00CCD321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825" y="124405"/>
            <a:ext cx="1517253" cy="963335"/>
          </a:xfrm>
          <a:prstGeom prst="rect">
            <a:avLst/>
          </a:prstGeom>
          <a:solidFill>
            <a:srgbClr val="3331C8"/>
          </a:solidFill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C2B436C3-57A0-74AD-D320-EF3A7F06C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270"/>
            <a:ext cx="1808245" cy="703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807" tIns="12904" rIns="25807" bIns="12904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Arial "/>
              </a:rPr>
              <a:t>FATEC</a:t>
            </a:r>
          </a:p>
          <a:p>
            <a:pPr algn="ctr"/>
            <a:r>
              <a:rPr lang="pt-BR" sz="2000" b="1" dirty="0">
                <a:solidFill>
                  <a:schemeClr val="bg1"/>
                </a:solidFill>
                <a:latin typeface="Arial "/>
              </a:rPr>
              <a:t>Campinas</a:t>
            </a:r>
            <a:endParaRPr lang="en-US" sz="2000" b="1" dirty="0">
              <a:highlight>
                <a:srgbClr val="FFFF00"/>
              </a:highlight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2914750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15739</TotalTime>
  <Words>126</Words>
  <Application>Microsoft Office PowerPoint</Application>
  <PresentationFormat>Widescreen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</vt:lpstr>
      <vt:lpstr>Arial Black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We offer free powerpoint poster templates to help you design your very own scientific poster presentation.</dc:description>
  <cp:lastModifiedBy>LUCAS DE SOUSA RODRIGUES</cp:lastModifiedBy>
  <cp:revision>477</cp:revision>
  <cp:lastPrinted>2015-12-07T21:35:51Z</cp:lastPrinted>
  <dcterms:created xsi:type="dcterms:W3CDTF">2013-02-18T18:40:33Z</dcterms:created>
  <dcterms:modified xsi:type="dcterms:W3CDTF">2025-07-03T03:36:35Z</dcterms:modified>
  <cp:category>science research poster</cp:category>
</cp:coreProperties>
</file>