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CEED-F348-4186-A846-CE101DEC4B97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13AF-B327-4817-9B9C-89304353D3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23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467A7-6AEA-401A-B443-1FC1892E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E3AFD5-364B-4AD7-9282-E854C2C1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71E7D-5006-4B34-BC6D-20318DCD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4DF7-7553-466E-B859-4F9C1D9A9B8F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1E04A-679C-487F-8EB4-75B5C291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3F140-001C-4E95-8ED9-96A0D67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C6536-8856-4552-B323-82D662F3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7740A-E270-4398-AC93-AB4B244AE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F374C-294B-4327-9D1B-5F45E7BB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5B8D-B445-48D1-8F20-1F048D987637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B51E5-D29D-45EF-8617-DF81AF60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3F95B-1ADA-4653-B9AE-B34A3EF5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C42988-F03E-485F-A10A-716063DD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10D0C8-86DA-4688-AEB7-1D75A6DE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5B280-E6AA-4867-8821-0DA6B023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ED16-C07A-415E-96C0-BAEE99F30AEA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E93AB-01FC-4466-823A-065BFC8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7FC2C-708C-4690-8E57-A63BE0D0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5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4E25A-7623-456F-8C96-041C6D9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93C7-4D0F-4DF5-ABE4-698BF2BE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C66CD-0198-468F-BBCE-926A1115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232-7BBF-45E7-9248-C0E978512807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62263F-B9C4-49B0-8CD1-08352E79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AF920-D199-4617-A4B3-ABB2A746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AB26B-421E-44B6-B4F9-96C5DB4B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FED55F-F6BE-4F23-914B-BC3E84F9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1FDEE-DC13-42AB-BD36-F82A56D0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147-8AE6-4BFC-84E9-0FE5C2E103A7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34978-E080-4E40-A81B-F77F13F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C12CF-0A2F-44BD-882B-5FA3F4FF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5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410CF-B664-4192-91A6-1335C826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4EE7C-0F76-44A7-81F3-7015C3687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AF4A0F-A31A-4E8D-A5CE-9B760CF3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FFA75-5AC0-4EAC-B72C-BEB77C1D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A1D5-3000-49E4-8E60-E2AE15318AD4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D48210-2017-407C-8473-3ED14217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EB524-A2DD-4737-9C46-30BCAF8E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7871E-B853-4623-B5E0-5E20A0F8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27A13-FC85-427D-9C39-EB66663A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C34C9-84EC-4E6B-AB57-835ED43D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BDF263-8AE4-4E36-8D86-10CE5D57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1D132E-526C-4DDD-8FA2-1AA077C3E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829403-462D-41CA-AA3D-32AF00FE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BD6F-5AD8-463A-B699-3138923E7C07}" type="datetime1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698931-6F3C-456D-930B-4E33169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3AB8A4-2510-45AD-B152-85B9AD4B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4A5B-E2DF-41F8-B40F-0D66A8A0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7B83E9-4FDA-4659-9968-A4AF146E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F130-8D25-4A27-89B7-16138A10AE49}" type="datetime1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2D47F-24DC-4E48-AD9A-FA0B0093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72697-6A55-47F5-9F24-53BA137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E1B87A-CE63-41BA-A4C6-63C6C3F8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2D6D-8FC6-4866-B59F-F95A83817024}" type="datetime1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04FD74-75FB-45FD-817A-FFEA8CC3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6026A2-5F20-4C1A-8EAE-77D07A9F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0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3B208-AA4E-41F3-A6A6-CF9FBF04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50C84-B6C0-4358-85AD-4E674BC5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EB938F-B992-4E8A-88A9-E776D82C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A1F57-D312-4C48-B798-A855782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71B4-0A88-439F-9FBA-4D386657E269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1F9123-375C-487F-AEC0-9C084E7E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62EC5-29A3-418E-A774-9D37BB7D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4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06A9C-E24A-4D96-A46E-FE135430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F8E6D5-96D0-4877-BE66-0BC0A004D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9B9965-28D8-4637-A05D-4CB7702D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B6699-786F-44DD-B12D-E3ADFABF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20E-1860-497D-B3F7-75951EFF56BD}" type="datetime1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576939-23C9-4ADC-81AE-DE56C411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ISEN Lille / M1 / 2018-2019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F23B0E-5CB5-4D60-A48C-64A3EF8E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3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3947E2-6F13-499A-9E99-2254429D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1C3D6A-1468-4806-8648-F648EE73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75DAC-254A-42DC-847A-B2C24245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FE70-19E9-4614-A7F1-9C75B1707510}" type="datetime1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B01BB-55D2-4322-B146-F2AC45A2F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ISEN Lille / M1 / 2018-2019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FDD1-0FD8-4A96-9D69-21CDA45EF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3778-D4EA-4FC2-B70F-BD358A826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7738D3-A42C-4027-8FC4-CB755DE3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64" y="217485"/>
            <a:ext cx="3535470" cy="16841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9527100-359E-419E-BD7E-F7AE3CBCE657}"/>
              </a:ext>
            </a:extLst>
          </p:cNvPr>
          <p:cNvSpPr txBox="1"/>
          <p:nvPr/>
        </p:nvSpPr>
        <p:spPr>
          <a:xfrm>
            <a:off x="2627929" y="2108385"/>
            <a:ext cx="69361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Cours de C#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177589-1AFB-46D8-BD85-811E0D349FBB}"/>
              </a:ext>
            </a:extLst>
          </p:cNvPr>
          <p:cNvSpPr txBox="1"/>
          <p:nvPr/>
        </p:nvSpPr>
        <p:spPr>
          <a:xfrm>
            <a:off x="4160901" y="6107086"/>
            <a:ext cx="387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skerville Old Face" panose="02020602080505020303" pitchFamily="18" charset="0"/>
              </a:rPr>
              <a:t>ISEN Lille | M1 | 2018-2019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07D4F6-F0DE-4998-AD47-91E704C8079E}"/>
              </a:ext>
            </a:extLst>
          </p:cNvPr>
          <p:cNvSpPr txBox="1"/>
          <p:nvPr/>
        </p:nvSpPr>
        <p:spPr>
          <a:xfrm>
            <a:off x="404890" y="4192152"/>
            <a:ext cx="5274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>
                <a:latin typeface="Baskerville Old Face" panose="02020602080505020303" pitchFamily="18" charset="0"/>
              </a:rPr>
              <a:t>DENELE Lucas</a:t>
            </a:r>
          </a:p>
          <a:p>
            <a:pPr algn="just"/>
            <a:r>
              <a:rPr lang="fr-FR" sz="3600" dirty="0">
                <a:latin typeface="Baskerville Old Face" panose="02020602080505020303" pitchFamily="18" charset="0"/>
              </a:rPr>
              <a:t>FONTAINE Maxime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F24AA43-9680-4E88-A425-4E18942C1BDE}"/>
              </a:ext>
            </a:extLst>
          </p:cNvPr>
          <p:cNvSpPr txBox="1"/>
          <p:nvPr/>
        </p:nvSpPr>
        <p:spPr>
          <a:xfrm>
            <a:off x="6513095" y="4173847"/>
            <a:ext cx="5274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Baskerville Old Face" panose="02020602080505020303" pitchFamily="18" charset="0"/>
              </a:rPr>
              <a:t>TABBARA Arnaud</a:t>
            </a:r>
          </a:p>
          <a:p>
            <a:pPr algn="r"/>
            <a:r>
              <a:rPr lang="fr-FR" sz="3600" dirty="0">
                <a:latin typeface="Baskerville Old Face" panose="02020602080505020303" pitchFamily="18" charset="0"/>
              </a:rPr>
              <a:t>CECCOTTI Romain</a:t>
            </a:r>
          </a:p>
          <a:p>
            <a:pPr algn="r"/>
            <a:endParaRPr lang="fr-FR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CD11F-8C7B-4919-A237-CA70EC05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2716" y="365124"/>
            <a:ext cx="12464716" cy="2634749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Les Génériques : Qu’est-ce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FF2C4-941A-4E9E-BCB7-CEC1C719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3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 Une classe qui permet de définir de nouvelles classes, ou méthodes dont </a:t>
            </a:r>
            <a:r>
              <a:rPr lang="fr-FR" sz="4000" b="1" dirty="0"/>
              <a:t>le type </a:t>
            </a:r>
            <a:r>
              <a:rPr lang="fr-FR" sz="4000" dirty="0"/>
              <a:t>(Integer, String, …) devient un </a:t>
            </a:r>
            <a:r>
              <a:rPr lang="fr-FR" sz="4000" b="1" dirty="0"/>
              <a:t>paramètre</a:t>
            </a:r>
            <a:r>
              <a:rPr 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0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772B6-50D6-456A-AE3F-FC8BDFB2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D09D7-797A-478D-B60E-DA8A5014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5"/>
            <a:ext cx="10515600" cy="55986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Type-</a:t>
            </a:r>
            <a:r>
              <a:rPr lang="fr-FR" dirty="0" err="1"/>
              <a:t>Safety</a:t>
            </a:r>
            <a:r>
              <a:rPr lang="fr-FR" dirty="0"/>
              <a:t> : S’assure que chaque élément possède le même type et permet « </a:t>
            </a:r>
            <a:r>
              <a:rPr lang="fr-FR" dirty="0" err="1"/>
              <a:t>l’intelliSense</a:t>
            </a:r>
            <a:r>
              <a:rPr lang="fr-FR" dirty="0"/>
              <a:t> » ce qui détecte et indique les erreurs en direct lors de l’écriture du code. </a:t>
            </a:r>
          </a:p>
          <a:p>
            <a:endParaRPr lang="fr-FR" dirty="0"/>
          </a:p>
          <a:p>
            <a:r>
              <a:rPr lang="fr-FR" dirty="0"/>
              <a:t>Meilleur performance et code de qualité, car cela permet de réutiliser des </a:t>
            </a:r>
            <a:r>
              <a:rPr lang="fr-FR" dirty="0" err="1"/>
              <a:t>algorithms</a:t>
            </a:r>
            <a:r>
              <a:rPr lang="fr-FR" dirty="0"/>
              <a:t> de process de données sans recopier le code spécifique au type.</a:t>
            </a:r>
          </a:p>
          <a:p>
            <a:endParaRPr lang="fr-FR" dirty="0"/>
          </a:p>
          <a:p>
            <a:r>
              <a:rPr lang="fr-FR" dirty="0"/>
              <a:t>Evite le « boxing et unboxing ».</a:t>
            </a:r>
            <a:br>
              <a:rPr lang="fr-FR" dirty="0"/>
            </a:br>
            <a:r>
              <a:rPr lang="fr-FR" dirty="0"/>
              <a:t> </a:t>
            </a:r>
            <a:r>
              <a:rPr lang="fr-FR" sz="2400" i="1" dirty="0"/>
              <a:t>dans le cas de value types (</a:t>
            </a:r>
            <a:r>
              <a:rPr lang="fr-FR" sz="2400" i="1" dirty="0" err="1"/>
              <a:t>int</a:t>
            </a:r>
            <a:r>
              <a:rPr lang="fr-FR" sz="2400" i="1" dirty="0"/>
              <a:t>, double, </a:t>
            </a:r>
            <a:r>
              <a:rPr lang="fr-FR" sz="2400" i="1" dirty="0" err="1"/>
              <a:t>bool</a:t>
            </a:r>
            <a:r>
              <a:rPr lang="fr-FR" sz="2400" i="1" dirty="0"/>
              <a:t>, char, etc.) il faut qu’il soit « emboité » (ou ‘</a:t>
            </a:r>
            <a:r>
              <a:rPr lang="fr-FR" sz="2400" i="1" dirty="0" err="1"/>
              <a:t>boxed</a:t>
            </a:r>
            <a:r>
              <a:rPr lang="fr-FR" sz="2400" i="1" dirty="0"/>
              <a:t>’) dans un objet puis sorti  (‘</a:t>
            </a:r>
            <a:r>
              <a:rPr lang="fr-FR" sz="2400" i="1" dirty="0" err="1"/>
              <a:t>unboxed</a:t>
            </a:r>
            <a:r>
              <a:rPr lang="fr-FR" sz="2400" i="1" dirty="0"/>
              <a:t>’) pour être réutilisé plus tard.</a:t>
            </a:r>
          </a:p>
          <a:p>
            <a:endParaRPr lang="fr-FR" sz="2400" i="1" dirty="0"/>
          </a:p>
          <a:p>
            <a:r>
              <a:rPr lang="fr-FR" dirty="0"/>
              <a:t>Réduit le nombre de </a:t>
            </a:r>
            <a:r>
              <a:rPr lang="fr-FR" dirty="0" err="1"/>
              <a:t>cast</a:t>
            </a:r>
            <a:r>
              <a:rPr lang="fr-FR" dirty="0"/>
              <a:t> nécessaires et évite des erreurs concernant ce point.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367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D49D3-DCDD-4431-93F8-69314F88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Inconvénient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728EA3-2383-4D08-A135-29ED2D6E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088"/>
            <a:ext cx="10515600" cy="4351338"/>
          </a:xfrm>
        </p:spPr>
        <p:txBody>
          <a:bodyPr>
            <a:normAutofit/>
          </a:bodyPr>
          <a:lstStyle/>
          <a:p>
            <a:r>
              <a:rPr lang="fr-FR" sz="4000" dirty="0"/>
              <a:t>Complexité : Cela rajoute une nouvelle couche d’abstraction et de niveau de </a:t>
            </a:r>
            <a:r>
              <a:rPr lang="fr-FR" sz="4000" dirty="0" err="1"/>
              <a:t>paramètrage</a:t>
            </a:r>
            <a:r>
              <a:rPr lang="fr-FR" sz="4000" dirty="0"/>
              <a:t> en plus de ceux existants. Peut-être utilisé inutilement ou mal compris.</a:t>
            </a:r>
          </a:p>
        </p:txBody>
      </p:sp>
    </p:spTree>
    <p:extLst>
      <p:ext uri="{BB962C8B-B14F-4D97-AF65-F5344CB8AC3E}">
        <p14:creationId xmlns:p14="http://schemas.microsoft.com/office/powerpoint/2010/main" val="2388213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Baskerville Old Face"/>
        <a:ea typeface=""/>
        <a:cs typeface=""/>
      </a:majorFont>
      <a:minorFont>
        <a:latin typeface="Baskerville Old Fa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Baskerville Old Face</vt:lpstr>
      <vt:lpstr>Calibri</vt:lpstr>
      <vt:lpstr>Thème Office</vt:lpstr>
      <vt:lpstr>Présentation PowerPoint</vt:lpstr>
      <vt:lpstr>Les Génériques : Qu’est-ce que c’est ?</vt:lpstr>
      <vt:lpstr>Avantages</vt:lpstr>
      <vt:lpstr>Inconvénient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6</cp:revision>
  <dcterms:created xsi:type="dcterms:W3CDTF">2019-01-21T15:19:15Z</dcterms:created>
  <dcterms:modified xsi:type="dcterms:W3CDTF">2019-01-21T16:13:18Z</dcterms:modified>
</cp:coreProperties>
</file>