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53"/>
  </p:normalViewPr>
  <p:slideViewPr>
    <p:cSldViewPr snapToGrid="0">
      <p:cViewPr>
        <p:scale>
          <a:sx n="91" d="100"/>
          <a:sy n="91" d="100"/>
        </p:scale>
        <p:origin x="2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18E0-3F20-642E-6956-524D8D25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E41C-1B50-7D2A-D105-43594B4A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72F0-9B07-2A81-7F38-914E69B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7ACE-D77C-FB08-6112-1FB6D0CE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0BB0-3FC1-196A-571E-DE285D65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6A32-32B7-3459-6152-3892061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10D6-C02D-224C-EFE8-21351195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F7C9-9615-F26A-F5BE-E8381CCD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5A73-842C-9A52-76A9-6F697E7B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5484-65F7-9DB0-AB67-8D7230AC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906A0-B68D-3E10-32BC-31876C01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FC4DB-30F7-CDF1-FE1C-8B0614E3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A085-7282-694A-D084-52EAF59C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AD24-9EB4-D48F-E1F9-72E3F5AE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5B75-028C-E761-6596-159E822A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60B4-844D-FF53-A527-90ECB67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8D5D-AA08-8B0F-4819-38840E8E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B57E-E75C-0B67-57D4-8F6099C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09A9-D713-DB4B-4FBB-96EB4081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5920-CCAB-DD8C-335F-05ED5D9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87AE-A59D-3CA8-D595-5AA63356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D25C-FEFB-C789-6A90-985826E0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C009-6171-A1E0-02E0-11AA1943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B0DC-C62C-1D0C-C867-8C35A6F5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311A-8CCF-DFBE-70AE-005E73E2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A27-37CF-6F2E-C4A6-FB98C1B7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895A-ABC0-5F9D-F4FD-9069FCA5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F120-FFA1-F9C5-C467-C0E6FF57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16F7-CB7C-E17F-62D3-BC40B4D5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53C1-8E21-5A77-9EB5-746CFDD6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447E-7000-44B1-4392-E5E842C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22DC-ADA3-706C-4878-84653F5F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F74F-9811-82BC-9241-0A98238D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3AC4-C991-0669-310B-E35906CBF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6FFB9-7F60-534D-B19E-E84D0584A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0A73B-4B4D-2F8F-0206-5BA6F0B39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7F5C3-87F3-9E72-6F84-5EC307E1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BD77F-AEFD-6EE0-19AF-2BE06276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E1A75-E1E3-5C97-37CA-073FA805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FF19-F96C-413C-B5D2-C27B8E60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85CAE-5994-4C71-C44C-978E247F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8A88-2379-A672-B786-A694310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FD586-97F1-34CD-9729-15B39535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36B3-9734-D8BB-652C-34EE377A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3C66-CFAD-007F-C17E-51BF75D6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3C14-9455-8FE2-045A-EEC50802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0DAD-7DA4-EC3F-55D8-603C4B28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6C91-0687-0F67-82CC-D9474847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36092-6E46-5F9C-93C3-3933A32B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F4F4-A71D-87AD-72A1-DF6ED7F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B1EB-4CD7-A6BF-E9B3-D9E136F0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CE40-02FE-B7CE-AB19-41AE6C41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B92E-CF37-D24B-58CF-44C004CE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9946C-213F-D137-33B6-61C285F34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462F-FC6B-94E9-C5C6-82EB5DC2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5A9B-1FEF-875E-6BD4-6C9FFC34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0C6E5-82D4-4221-EED6-9ABB9194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8FE1-2D7C-090B-8501-1006DCA4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D3D3A-190B-2603-50BF-2E2881B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BAB6-333A-5137-5951-A92F0ABC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67F0-DCCD-46B6-844F-9B946166C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817B8-8E7D-304E-AB3F-C35707FEC6B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BC85-121D-3E6F-E293-2E7C1D62F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6BB4-FC1C-135F-D8DB-43F6FB5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82B24-89C9-9846-81BB-73FE43A7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573">
            <a:extLst>
              <a:ext uri="{FF2B5EF4-FFF2-40B4-BE49-F238E27FC236}">
                <a16:creationId xmlns:a16="http://schemas.microsoft.com/office/drawing/2014/main" id="{4B0DCECD-F652-C3E2-31D1-4C292A75C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4" name="Graphic 9">
            <a:extLst>
              <a:ext uri="{FF2B5EF4-FFF2-40B4-BE49-F238E27FC236}">
                <a16:creationId xmlns:a16="http://schemas.microsoft.com/office/drawing/2014/main" id="{674454A2-7EC8-8315-5DA3-FBAEED9249AE}"/>
              </a:ext>
            </a:extLst>
          </p:cNvPr>
          <p:cNvGrpSpPr/>
          <p:nvPr/>
        </p:nvGrpSpPr>
        <p:grpSpPr>
          <a:xfrm>
            <a:off x="486054" y="242021"/>
            <a:ext cx="9979014" cy="507831"/>
            <a:chOff x="4452708" y="584343"/>
            <a:chExt cx="9979014" cy="507831"/>
          </a:xfrm>
        </p:grpSpPr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23BFCADB-8689-0040-8FCD-A7B4A19B2FB7}"/>
                </a:ext>
              </a:extLst>
            </p:cNvPr>
            <p:cNvSpPr/>
            <p:nvPr/>
          </p:nvSpPr>
          <p:spPr>
            <a:xfrm>
              <a:off x="6230906" y="641582"/>
              <a:ext cx="11755" cy="11761"/>
            </a:xfrm>
            <a:custGeom>
              <a:avLst/>
              <a:gdLst>
                <a:gd name="connsiteX0" fmla="*/ 378 w 11755"/>
                <a:gd name="connsiteY0" fmla="*/ 5 h 11761"/>
                <a:gd name="connsiteX1" fmla="*/ 378 w 11755"/>
                <a:gd name="connsiteY1" fmla="*/ 5 h 11761"/>
                <a:gd name="connsiteX2" fmla="*/ 378 w 11755"/>
                <a:gd name="connsiteY2" fmla="*/ 5 h 11761"/>
                <a:gd name="connsiteX3" fmla="*/ 378 w 11755"/>
                <a:gd name="connsiteY3" fmla="*/ 5 h 1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5" h="11761">
                  <a:moveTo>
                    <a:pt x="378" y="5"/>
                  </a:moveTo>
                  <a:lnTo>
                    <a:pt x="378" y="5"/>
                  </a:lnTo>
                  <a:lnTo>
                    <a:pt x="378" y="5"/>
                  </a:lnTo>
                  <a:lnTo>
                    <a:pt x="378" y="5"/>
                  </a:lnTo>
                  <a:close/>
                </a:path>
              </a:pathLst>
            </a:custGeom>
            <a:noFill/>
            <a:ln w="117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9D16132-7131-F077-993E-0AB162544B04}"/>
                </a:ext>
              </a:extLst>
            </p:cNvPr>
            <p:cNvSpPr txBox="1"/>
            <p:nvPr/>
          </p:nvSpPr>
          <p:spPr>
            <a:xfrm>
              <a:off x="4452708" y="584343"/>
              <a:ext cx="997901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700" b="1" spc="20" dirty="0">
                  <a:ln/>
                  <a:solidFill>
                    <a:srgbClr val="000000"/>
                  </a:solidFill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Respiratory Disease is on the Decline, even for Outlier Nations.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0DCDD10-7E90-38A6-C76A-5B7F59AD5F00}"/>
              </a:ext>
            </a:extLst>
          </p:cNvPr>
          <p:cNvGrpSpPr/>
          <p:nvPr/>
        </p:nvGrpSpPr>
        <p:grpSpPr>
          <a:xfrm>
            <a:off x="333735" y="1219200"/>
            <a:ext cx="8034259" cy="5146214"/>
            <a:chOff x="428985" y="1219200"/>
            <a:chExt cx="8034259" cy="514621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162FC24-25B1-298D-1003-B23723D17B76}"/>
                </a:ext>
              </a:extLst>
            </p:cNvPr>
            <p:cNvSpPr/>
            <p:nvPr/>
          </p:nvSpPr>
          <p:spPr>
            <a:xfrm>
              <a:off x="1028828" y="1309191"/>
              <a:ext cx="7412139" cy="4726971"/>
            </a:xfrm>
            <a:prstGeom prst="rect">
              <a:avLst/>
            </a:prstGeom>
            <a:solidFill>
              <a:schemeClr val="accent1">
                <a:alpha val="22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34A23614-42F6-0E3C-8B17-ED49E630316B}"/>
                </a:ext>
              </a:extLst>
            </p:cNvPr>
            <p:cNvGrpSpPr/>
            <p:nvPr/>
          </p:nvGrpSpPr>
          <p:grpSpPr>
            <a:xfrm>
              <a:off x="428985" y="1219200"/>
              <a:ext cx="8034259" cy="5146214"/>
              <a:chOff x="1474679" y="1143443"/>
              <a:chExt cx="8247141" cy="538910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AFB4D1C6-8F79-FF66-C6B3-3018B8A2B84A}"/>
                  </a:ext>
                </a:extLst>
              </p:cNvPr>
              <p:cNvSpPr/>
              <p:nvPr/>
            </p:nvSpPr>
            <p:spPr>
              <a:xfrm>
                <a:off x="3890504" y="5419216"/>
                <a:ext cx="5355909" cy="742837"/>
              </a:xfrm>
              <a:custGeom>
                <a:avLst/>
                <a:gdLst>
                  <a:gd name="connsiteX0" fmla="*/ 53 w 5280810"/>
                  <a:gd name="connsiteY0" fmla="*/ 27 h 724699"/>
                  <a:gd name="connsiteX1" fmla="*/ 138937 w 5280810"/>
                  <a:gd name="connsiteY1" fmla="*/ 44245 h 724699"/>
                  <a:gd name="connsiteX2" fmla="*/ 555948 w 5280810"/>
                  <a:gd name="connsiteY2" fmla="*/ 246483 h 724699"/>
                  <a:gd name="connsiteX3" fmla="*/ 694832 w 5280810"/>
                  <a:gd name="connsiteY3" fmla="*/ 347406 h 724699"/>
                  <a:gd name="connsiteX4" fmla="*/ 833705 w 5280810"/>
                  <a:gd name="connsiteY4" fmla="*/ 396221 h 724699"/>
                  <a:gd name="connsiteX5" fmla="*/ 972589 w 5280810"/>
                  <a:gd name="connsiteY5" fmla="*/ 374967 h 724699"/>
                  <a:gd name="connsiteX6" fmla="*/ 1111843 w 5280810"/>
                  <a:gd name="connsiteY6" fmla="*/ 482336 h 724699"/>
                  <a:gd name="connsiteX7" fmla="*/ 1250727 w 5280810"/>
                  <a:gd name="connsiteY7" fmla="*/ 495215 h 724699"/>
                  <a:gd name="connsiteX8" fmla="*/ 1389600 w 5280810"/>
                  <a:gd name="connsiteY8" fmla="*/ 483837 h 724699"/>
                  <a:gd name="connsiteX9" fmla="*/ 1528484 w 5280810"/>
                  <a:gd name="connsiteY9" fmla="*/ 499408 h 724699"/>
                  <a:gd name="connsiteX10" fmla="*/ 1667737 w 5280810"/>
                  <a:gd name="connsiteY10" fmla="*/ 462803 h 724699"/>
                  <a:gd name="connsiteX11" fmla="*/ 1806622 w 5280810"/>
                  <a:gd name="connsiteY11" fmla="*/ 498727 h 724699"/>
                  <a:gd name="connsiteX12" fmla="*/ 1945494 w 5280810"/>
                  <a:gd name="connsiteY12" fmla="*/ 498184 h 724699"/>
                  <a:gd name="connsiteX13" fmla="*/ 2084367 w 5280810"/>
                  <a:gd name="connsiteY13" fmla="*/ 537793 h 724699"/>
                  <a:gd name="connsiteX14" fmla="*/ 2223632 w 5280810"/>
                  <a:gd name="connsiteY14" fmla="*/ 540369 h 724699"/>
                  <a:gd name="connsiteX15" fmla="*/ 2362505 w 5280810"/>
                  <a:gd name="connsiteY15" fmla="*/ 584702 h 724699"/>
                  <a:gd name="connsiteX16" fmla="*/ 2501389 w 5280810"/>
                  <a:gd name="connsiteY16" fmla="*/ 588387 h 724699"/>
                  <a:gd name="connsiteX17" fmla="*/ 2640262 w 5280810"/>
                  <a:gd name="connsiteY17" fmla="*/ 621840 h 724699"/>
                  <a:gd name="connsiteX18" fmla="*/ 2779527 w 5280810"/>
                  <a:gd name="connsiteY18" fmla="*/ 638277 h 724699"/>
                  <a:gd name="connsiteX19" fmla="*/ 2918400 w 5280810"/>
                  <a:gd name="connsiteY19" fmla="*/ 668449 h 724699"/>
                  <a:gd name="connsiteX20" fmla="*/ 3057284 w 5280810"/>
                  <a:gd name="connsiteY20" fmla="*/ 674305 h 724699"/>
                  <a:gd name="connsiteX21" fmla="*/ 3196157 w 5280810"/>
                  <a:gd name="connsiteY21" fmla="*/ 693364 h 724699"/>
                  <a:gd name="connsiteX22" fmla="*/ 3335422 w 5280810"/>
                  <a:gd name="connsiteY22" fmla="*/ 682553 h 724699"/>
                  <a:gd name="connsiteX23" fmla="*/ 3474295 w 5280810"/>
                  <a:gd name="connsiteY23" fmla="*/ 693029 h 724699"/>
                  <a:gd name="connsiteX24" fmla="*/ 3613179 w 5280810"/>
                  <a:gd name="connsiteY24" fmla="*/ 695605 h 724699"/>
                  <a:gd name="connsiteX25" fmla="*/ 3752052 w 5280810"/>
                  <a:gd name="connsiteY25" fmla="*/ 711985 h 724699"/>
                  <a:gd name="connsiteX26" fmla="*/ 3891317 w 5280810"/>
                  <a:gd name="connsiteY26" fmla="*/ 720140 h 724699"/>
                  <a:gd name="connsiteX27" fmla="*/ 4030190 w 5280810"/>
                  <a:gd name="connsiteY27" fmla="*/ 716178 h 724699"/>
                  <a:gd name="connsiteX28" fmla="*/ 4169074 w 5280810"/>
                  <a:gd name="connsiteY28" fmla="*/ 719424 h 724699"/>
                  <a:gd name="connsiteX29" fmla="*/ 4307947 w 5280810"/>
                  <a:gd name="connsiteY29" fmla="*/ 722046 h 724699"/>
                  <a:gd name="connsiteX30" fmla="*/ 4586085 w 5280810"/>
                  <a:gd name="connsiteY30" fmla="*/ 724726 h 724699"/>
                  <a:gd name="connsiteX31" fmla="*/ 4724969 w 5280810"/>
                  <a:gd name="connsiteY31" fmla="*/ 716802 h 724699"/>
                  <a:gd name="connsiteX32" fmla="*/ 5003107 w 5280810"/>
                  <a:gd name="connsiteY32" fmla="*/ 720568 h 724699"/>
                  <a:gd name="connsiteX33" fmla="*/ 5141980 w 5280810"/>
                  <a:gd name="connsiteY33" fmla="*/ 714180 h 724699"/>
                  <a:gd name="connsiteX34" fmla="*/ 5280864 w 5280810"/>
                  <a:gd name="connsiteY34" fmla="*/ 722300 h 72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280810" h="724699">
                    <a:moveTo>
                      <a:pt x="53" y="27"/>
                    </a:moveTo>
                    <a:lnTo>
                      <a:pt x="138937" y="44245"/>
                    </a:lnTo>
                    <a:lnTo>
                      <a:pt x="555948" y="246483"/>
                    </a:lnTo>
                    <a:lnTo>
                      <a:pt x="694832" y="347406"/>
                    </a:lnTo>
                    <a:lnTo>
                      <a:pt x="833705" y="396221"/>
                    </a:lnTo>
                    <a:lnTo>
                      <a:pt x="972589" y="374967"/>
                    </a:lnTo>
                    <a:lnTo>
                      <a:pt x="1111843" y="482336"/>
                    </a:lnTo>
                    <a:lnTo>
                      <a:pt x="1250727" y="495215"/>
                    </a:lnTo>
                    <a:lnTo>
                      <a:pt x="1389600" y="483837"/>
                    </a:lnTo>
                    <a:lnTo>
                      <a:pt x="1528484" y="499408"/>
                    </a:lnTo>
                    <a:lnTo>
                      <a:pt x="1667737" y="462803"/>
                    </a:lnTo>
                    <a:lnTo>
                      <a:pt x="1806622" y="498727"/>
                    </a:lnTo>
                    <a:lnTo>
                      <a:pt x="1945494" y="498184"/>
                    </a:lnTo>
                    <a:lnTo>
                      <a:pt x="2084367" y="537793"/>
                    </a:lnTo>
                    <a:lnTo>
                      <a:pt x="2223632" y="540369"/>
                    </a:lnTo>
                    <a:lnTo>
                      <a:pt x="2362505" y="584702"/>
                    </a:lnTo>
                    <a:lnTo>
                      <a:pt x="2501389" y="588387"/>
                    </a:lnTo>
                    <a:lnTo>
                      <a:pt x="2640262" y="621840"/>
                    </a:lnTo>
                    <a:lnTo>
                      <a:pt x="2779527" y="638277"/>
                    </a:lnTo>
                    <a:lnTo>
                      <a:pt x="2918400" y="668449"/>
                    </a:lnTo>
                    <a:lnTo>
                      <a:pt x="3057284" y="674305"/>
                    </a:lnTo>
                    <a:lnTo>
                      <a:pt x="3196157" y="693364"/>
                    </a:lnTo>
                    <a:lnTo>
                      <a:pt x="3335422" y="682553"/>
                    </a:lnTo>
                    <a:lnTo>
                      <a:pt x="3474295" y="693029"/>
                    </a:lnTo>
                    <a:lnTo>
                      <a:pt x="3613179" y="695605"/>
                    </a:lnTo>
                    <a:lnTo>
                      <a:pt x="3752052" y="711985"/>
                    </a:lnTo>
                    <a:lnTo>
                      <a:pt x="3891317" y="720140"/>
                    </a:lnTo>
                    <a:lnTo>
                      <a:pt x="4030190" y="716178"/>
                    </a:lnTo>
                    <a:lnTo>
                      <a:pt x="4169074" y="719424"/>
                    </a:lnTo>
                    <a:lnTo>
                      <a:pt x="4307947" y="722046"/>
                    </a:lnTo>
                    <a:lnTo>
                      <a:pt x="4586085" y="724726"/>
                    </a:lnTo>
                    <a:lnTo>
                      <a:pt x="4724969" y="716802"/>
                    </a:lnTo>
                    <a:lnTo>
                      <a:pt x="5003107" y="720568"/>
                    </a:lnTo>
                    <a:lnTo>
                      <a:pt x="5141980" y="714180"/>
                    </a:lnTo>
                    <a:lnTo>
                      <a:pt x="5280864" y="722300"/>
                    </a:lnTo>
                  </a:path>
                </a:pathLst>
              </a:custGeom>
              <a:noFill/>
              <a:ln w="28836" cap="flat">
                <a:solidFill>
                  <a:srgbClr val="808080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25510607-941C-3D41-BAE0-40953E4C3FD0}"/>
                  </a:ext>
                </a:extLst>
              </p:cNvPr>
              <p:cNvSpPr/>
              <p:nvPr/>
            </p:nvSpPr>
            <p:spPr>
              <a:xfrm>
                <a:off x="2069477" y="5218099"/>
                <a:ext cx="7641231" cy="11761"/>
              </a:xfrm>
              <a:custGeom>
                <a:avLst/>
                <a:gdLst>
                  <a:gd name="connsiteX0" fmla="*/ 54 w 7641231"/>
                  <a:gd name="connsiteY0" fmla="*/ 286 h 11761"/>
                  <a:gd name="connsiteX1" fmla="*/ 7641286 w 7641231"/>
                  <a:gd name="connsiteY1" fmla="*/ 286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41231" h="11761">
                    <a:moveTo>
                      <a:pt x="54" y="286"/>
                    </a:moveTo>
                    <a:lnTo>
                      <a:pt x="7641286" y="286"/>
                    </a:lnTo>
                  </a:path>
                </a:pathLst>
              </a:custGeom>
              <a:ln w="31750" cap="flat">
                <a:solidFill>
                  <a:srgbClr val="DDDDDD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E8FCAFA4-85E1-52AB-7808-3BAB24132526}"/>
                  </a:ext>
                </a:extLst>
              </p:cNvPr>
              <p:cNvSpPr/>
              <p:nvPr/>
            </p:nvSpPr>
            <p:spPr>
              <a:xfrm>
                <a:off x="2072749" y="4299262"/>
                <a:ext cx="7641231" cy="11761"/>
              </a:xfrm>
              <a:custGeom>
                <a:avLst/>
                <a:gdLst>
                  <a:gd name="connsiteX0" fmla="*/ 54 w 7641231"/>
                  <a:gd name="connsiteY0" fmla="*/ 286 h 11761"/>
                  <a:gd name="connsiteX1" fmla="*/ 7641286 w 7641231"/>
                  <a:gd name="connsiteY1" fmla="*/ 286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41231" h="11761">
                    <a:moveTo>
                      <a:pt x="54" y="286"/>
                    </a:moveTo>
                    <a:lnTo>
                      <a:pt x="7641286" y="286"/>
                    </a:lnTo>
                  </a:path>
                </a:pathLst>
              </a:custGeom>
              <a:ln w="31750" cap="flat">
                <a:solidFill>
                  <a:srgbClr val="DDDDDD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9E7B206D-7ABB-ABFC-4D6A-BE01D24B6E43}"/>
                  </a:ext>
                </a:extLst>
              </p:cNvPr>
              <p:cNvSpPr/>
              <p:nvPr/>
            </p:nvSpPr>
            <p:spPr>
              <a:xfrm>
                <a:off x="2063600" y="6211018"/>
                <a:ext cx="11755" cy="11761"/>
              </a:xfrm>
              <a:custGeom>
                <a:avLst/>
                <a:gdLst>
                  <a:gd name="connsiteX0" fmla="*/ 54 w 11755"/>
                  <a:gd name="connsiteY0" fmla="*/ 448 h 11761"/>
                  <a:gd name="connsiteX1" fmla="*/ 54 w 11755"/>
                  <a:gd name="connsiteY1" fmla="*/ 448 h 11761"/>
                  <a:gd name="connsiteX2" fmla="*/ 54 w 11755"/>
                  <a:gd name="connsiteY2" fmla="*/ 448 h 11761"/>
                  <a:gd name="connsiteX3" fmla="*/ 54 w 11755"/>
                  <a:gd name="connsiteY3" fmla="*/ 448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55" h="11761">
                    <a:moveTo>
                      <a:pt x="54" y="448"/>
                    </a:moveTo>
                    <a:lnTo>
                      <a:pt x="54" y="448"/>
                    </a:lnTo>
                    <a:lnTo>
                      <a:pt x="54" y="448"/>
                    </a:lnTo>
                    <a:lnTo>
                      <a:pt x="54" y="448"/>
                    </a:lnTo>
                    <a:close/>
                  </a:path>
                </a:pathLst>
              </a:custGeom>
              <a:noFill/>
              <a:ln w="117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9">
                <a:extLst>
                  <a:ext uri="{FF2B5EF4-FFF2-40B4-BE49-F238E27FC236}">
                    <a16:creationId xmlns:a16="http://schemas.microsoft.com/office/drawing/2014/main" id="{1191B9D2-8359-7E2E-0C0D-78D8AC135F44}"/>
                  </a:ext>
                </a:extLst>
              </p:cNvPr>
              <p:cNvGrpSpPr/>
              <p:nvPr/>
            </p:nvGrpSpPr>
            <p:grpSpPr>
              <a:xfrm>
                <a:off x="2063600" y="1271291"/>
                <a:ext cx="7641231" cy="4951488"/>
                <a:chOff x="2416168" y="906210"/>
                <a:chExt cx="7641231" cy="4951488"/>
              </a:xfrm>
              <a:noFill/>
            </p:grpSpPr>
            <p:sp>
              <p:nvSpPr>
                <p:cNvPr id="538" name="Freeform 537">
                  <a:extLst>
                    <a:ext uri="{FF2B5EF4-FFF2-40B4-BE49-F238E27FC236}">
                      <a16:creationId xmlns:a16="http://schemas.microsoft.com/office/drawing/2014/main" id="{935B3BEE-8071-0FAB-2280-A3E75DA6136F}"/>
                    </a:ext>
                  </a:extLst>
                </p:cNvPr>
                <p:cNvSpPr/>
                <p:nvPr/>
              </p:nvSpPr>
              <p:spPr>
                <a:xfrm>
                  <a:off x="2416168" y="906210"/>
                  <a:ext cx="11755" cy="11761"/>
                </a:xfrm>
                <a:custGeom>
                  <a:avLst/>
                  <a:gdLst>
                    <a:gd name="connsiteX0" fmla="*/ 54 w 11755"/>
                    <a:gd name="connsiteY0" fmla="*/ 28 h 11761"/>
                    <a:gd name="connsiteX1" fmla="*/ 54 w 11755"/>
                    <a:gd name="connsiteY1" fmla="*/ 28 h 11761"/>
                    <a:gd name="connsiteX2" fmla="*/ 54 w 11755"/>
                    <a:gd name="connsiteY2" fmla="*/ 28 h 11761"/>
                    <a:gd name="connsiteX3" fmla="*/ 54 w 11755"/>
                    <a:gd name="connsiteY3" fmla="*/ 28 h 1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55" h="11761">
                      <a:moveTo>
                        <a:pt x="54" y="28"/>
                      </a:moveTo>
                      <a:lnTo>
                        <a:pt x="54" y="28"/>
                      </a:lnTo>
                      <a:lnTo>
                        <a:pt x="54" y="28"/>
                      </a:lnTo>
                      <a:lnTo>
                        <a:pt x="54" y="28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39" name="Graphic 9">
                  <a:extLst>
                    <a:ext uri="{FF2B5EF4-FFF2-40B4-BE49-F238E27FC236}">
                      <a16:creationId xmlns:a16="http://schemas.microsoft.com/office/drawing/2014/main" id="{EEE06441-1238-7898-F9D8-35A0A59BDDEE}"/>
                    </a:ext>
                  </a:extLst>
                </p:cNvPr>
                <p:cNvGrpSpPr/>
                <p:nvPr/>
              </p:nvGrpSpPr>
              <p:grpSpPr>
                <a:xfrm>
                  <a:off x="2416168" y="906210"/>
                  <a:ext cx="7641231" cy="4951488"/>
                  <a:chOff x="2416168" y="906210"/>
                  <a:chExt cx="7641231" cy="4951488"/>
                </a:xfrm>
              </p:grpSpPr>
              <p:sp>
                <p:nvSpPr>
                  <p:cNvPr id="540" name="Freeform 539">
                    <a:extLst>
                      <a:ext uri="{FF2B5EF4-FFF2-40B4-BE49-F238E27FC236}">
                        <a16:creationId xmlns:a16="http://schemas.microsoft.com/office/drawing/2014/main" id="{481F3E0A-A59A-D246-D1FA-A2DCCB097406}"/>
                      </a:ext>
                    </a:extLst>
                  </p:cNvPr>
                  <p:cNvSpPr/>
                  <p:nvPr/>
                </p:nvSpPr>
                <p:spPr>
                  <a:xfrm>
                    <a:off x="2416168" y="5845937"/>
                    <a:ext cx="7641231" cy="11761"/>
                  </a:xfrm>
                  <a:custGeom>
                    <a:avLst/>
                    <a:gdLst>
                      <a:gd name="connsiteX0" fmla="*/ 54 w 7641231"/>
                      <a:gd name="connsiteY0" fmla="*/ 448 h 11761"/>
                      <a:gd name="connsiteX1" fmla="*/ 7641286 w 7641231"/>
                      <a:gd name="connsiteY1" fmla="*/ 448 h 11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41231" h="11761">
                        <a:moveTo>
                          <a:pt x="54" y="448"/>
                        </a:moveTo>
                        <a:lnTo>
                          <a:pt x="7641286" y="448"/>
                        </a:lnTo>
                      </a:path>
                    </a:pathLst>
                  </a:custGeom>
                  <a:ln w="11749" cap="flat">
                    <a:solidFill>
                      <a:srgbClr val="DDDDDD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1" name="Freeform 540">
                    <a:extLst>
                      <a:ext uri="{FF2B5EF4-FFF2-40B4-BE49-F238E27FC236}">
                        <a16:creationId xmlns:a16="http://schemas.microsoft.com/office/drawing/2014/main" id="{82E1C413-51ED-BEBD-8D5A-9AF891A454C5}"/>
                      </a:ext>
                    </a:extLst>
                  </p:cNvPr>
                  <p:cNvSpPr/>
                  <p:nvPr/>
                </p:nvSpPr>
                <p:spPr>
                  <a:xfrm>
                    <a:off x="2416168" y="2981264"/>
                    <a:ext cx="7641231" cy="11761"/>
                  </a:xfrm>
                  <a:custGeom>
                    <a:avLst/>
                    <a:gdLst>
                      <a:gd name="connsiteX0" fmla="*/ 54 w 7641231"/>
                      <a:gd name="connsiteY0" fmla="*/ 286 h 11761"/>
                      <a:gd name="connsiteX1" fmla="*/ 7641286 w 7641231"/>
                      <a:gd name="connsiteY1" fmla="*/ 286 h 11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41231" h="11761">
                        <a:moveTo>
                          <a:pt x="54" y="286"/>
                        </a:moveTo>
                        <a:lnTo>
                          <a:pt x="7641286" y="286"/>
                        </a:lnTo>
                      </a:path>
                    </a:pathLst>
                  </a:custGeom>
                  <a:ln w="31750" cap="flat">
                    <a:solidFill>
                      <a:srgbClr val="DDDDDD"/>
                    </a:solidFill>
                    <a:prstDash val="sysDot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778989CD-872E-0A20-AF05-2D617D4B2410}"/>
                      </a:ext>
                    </a:extLst>
                  </p:cNvPr>
                  <p:cNvSpPr/>
                  <p:nvPr/>
                </p:nvSpPr>
                <p:spPr>
                  <a:xfrm>
                    <a:off x="2416168" y="2039830"/>
                    <a:ext cx="7641231" cy="11761"/>
                  </a:xfrm>
                  <a:custGeom>
                    <a:avLst/>
                    <a:gdLst>
                      <a:gd name="connsiteX0" fmla="*/ 54 w 7641231"/>
                      <a:gd name="connsiteY0" fmla="*/ 157 h 11761"/>
                      <a:gd name="connsiteX1" fmla="*/ 7641286 w 7641231"/>
                      <a:gd name="connsiteY1" fmla="*/ 157 h 11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41231" h="11761">
                        <a:moveTo>
                          <a:pt x="54" y="157"/>
                        </a:moveTo>
                        <a:lnTo>
                          <a:pt x="7641286" y="157"/>
                        </a:lnTo>
                      </a:path>
                    </a:pathLst>
                  </a:custGeom>
                  <a:ln w="31750" cap="flat">
                    <a:solidFill>
                      <a:srgbClr val="DDDDDD"/>
                    </a:solidFill>
                    <a:prstDash val="sysDot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3" name="Freeform 542">
                    <a:extLst>
                      <a:ext uri="{FF2B5EF4-FFF2-40B4-BE49-F238E27FC236}">
                        <a16:creationId xmlns:a16="http://schemas.microsoft.com/office/drawing/2014/main" id="{A7F7C8EC-DDDA-7FF7-46C9-CE21126307C2}"/>
                      </a:ext>
                    </a:extLst>
                  </p:cNvPr>
                  <p:cNvSpPr/>
                  <p:nvPr/>
                </p:nvSpPr>
                <p:spPr>
                  <a:xfrm>
                    <a:off x="2416168" y="906210"/>
                    <a:ext cx="7641231" cy="11761"/>
                  </a:xfrm>
                  <a:custGeom>
                    <a:avLst/>
                    <a:gdLst>
                      <a:gd name="connsiteX0" fmla="*/ 54 w 7641231"/>
                      <a:gd name="connsiteY0" fmla="*/ 28 h 11761"/>
                      <a:gd name="connsiteX1" fmla="*/ 7641286 w 7641231"/>
                      <a:gd name="connsiteY1" fmla="*/ 28 h 11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41231" h="11761">
                        <a:moveTo>
                          <a:pt x="54" y="28"/>
                        </a:moveTo>
                        <a:lnTo>
                          <a:pt x="7641286" y="28"/>
                        </a:lnTo>
                      </a:path>
                    </a:pathLst>
                  </a:custGeom>
                  <a:ln w="31750" cap="flat">
                    <a:solidFill>
                      <a:srgbClr val="DDDDDD"/>
                    </a:solidFill>
                    <a:prstDash val="sysDot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45326C66-1BF1-54B4-4CFE-8D3A38A25561}"/>
                  </a:ext>
                </a:extLst>
              </p:cNvPr>
              <p:cNvSpPr/>
              <p:nvPr/>
            </p:nvSpPr>
            <p:spPr>
              <a:xfrm>
                <a:off x="2063600" y="6211018"/>
                <a:ext cx="11755" cy="11761"/>
              </a:xfrm>
              <a:custGeom>
                <a:avLst/>
                <a:gdLst>
                  <a:gd name="connsiteX0" fmla="*/ 54 w 11755"/>
                  <a:gd name="connsiteY0" fmla="*/ 448 h 11761"/>
                  <a:gd name="connsiteX1" fmla="*/ 54 w 11755"/>
                  <a:gd name="connsiteY1" fmla="*/ 448 h 11761"/>
                  <a:gd name="connsiteX2" fmla="*/ 54 w 11755"/>
                  <a:gd name="connsiteY2" fmla="*/ 448 h 11761"/>
                  <a:gd name="connsiteX3" fmla="*/ 54 w 11755"/>
                  <a:gd name="connsiteY3" fmla="*/ 448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55" h="11761">
                    <a:moveTo>
                      <a:pt x="54" y="448"/>
                    </a:moveTo>
                    <a:lnTo>
                      <a:pt x="54" y="448"/>
                    </a:lnTo>
                    <a:lnTo>
                      <a:pt x="54" y="448"/>
                    </a:lnTo>
                    <a:lnTo>
                      <a:pt x="54" y="448"/>
                    </a:lnTo>
                    <a:close/>
                  </a:path>
                </a:pathLst>
              </a:custGeom>
              <a:noFill/>
              <a:ln w="117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6" name="Graphic 9">
                <a:extLst>
                  <a:ext uri="{FF2B5EF4-FFF2-40B4-BE49-F238E27FC236}">
                    <a16:creationId xmlns:a16="http://schemas.microsoft.com/office/drawing/2014/main" id="{BA5E5D18-B69E-980E-6B6E-7A90636683BD}"/>
                  </a:ext>
                </a:extLst>
              </p:cNvPr>
              <p:cNvGrpSpPr/>
              <p:nvPr/>
            </p:nvGrpSpPr>
            <p:grpSpPr>
              <a:xfrm>
                <a:off x="2090416" y="6259615"/>
                <a:ext cx="7631404" cy="272930"/>
                <a:chOff x="2478609" y="5870784"/>
                <a:chExt cx="7631404" cy="272930"/>
              </a:xfrm>
              <a:solidFill>
                <a:srgbClr val="000000"/>
              </a:solidFill>
            </p:grpSpPr>
            <p:sp>
              <p:nvSpPr>
                <p:cNvPr id="532" name="TextBox 531">
                  <a:extLst>
                    <a:ext uri="{FF2B5EF4-FFF2-40B4-BE49-F238E27FC236}">
                      <a16:creationId xmlns:a16="http://schemas.microsoft.com/office/drawing/2014/main" id="{FC9AC196-3D98-DB3D-29F3-BE21D167A2E1}"/>
                    </a:ext>
                  </a:extLst>
                </p:cNvPr>
                <p:cNvSpPr txBox="1"/>
                <p:nvPr/>
              </p:nvSpPr>
              <p:spPr>
                <a:xfrm>
                  <a:off x="2478609" y="587078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1970</a:t>
                  </a:r>
                </a:p>
              </p:txBody>
            </p: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A890C667-6DA9-DE90-3163-7EBD131BF3A3}"/>
                    </a:ext>
                  </a:extLst>
                </p:cNvPr>
                <p:cNvSpPr txBox="1"/>
                <p:nvPr/>
              </p:nvSpPr>
              <p:spPr>
                <a:xfrm>
                  <a:off x="3893426" y="587078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1980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1F9FC2C4-EFE2-5D98-3F57-0B72B9CFB666}"/>
                    </a:ext>
                  </a:extLst>
                </p:cNvPr>
                <p:cNvSpPr txBox="1"/>
                <p:nvPr/>
              </p:nvSpPr>
              <p:spPr>
                <a:xfrm>
                  <a:off x="5308241" y="588210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1990</a:t>
                  </a:r>
                </a:p>
              </p:txBody>
            </p: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FE69CBBD-4D7D-FE3A-058B-B6FD52034D28}"/>
                    </a:ext>
                  </a:extLst>
                </p:cNvPr>
                <p:cNvSpPr txBox="1"/>
                <p:nvPr/>
              </p:nvSpPr>
              <p:spPr>
                <a:xfrm>
                  <a:off x="6723432" y="587078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2000</a:t>
                  </a: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B6153F9F-24A4-648B-BC97-1D28A390FC27}"/>
                    </a:ext>
                  </a:extLst>
                </p:cNvPr>
                <p:cNvSpPr txBox="1"/>
                <p:nvPr/>
              </p:nvSpPr>
              <p:spPr>
                <a:xfrm>
                  <a:off x="8138635" y="587078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2010</a:t>
                  </a:r>
                </a:p>
              </p:txBody>
            </p: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D4B321FC-F079-07A4-592C-A33FB80176CB}"/>
                    </a:ext>
                  </a:extLst>
                </p:cNvPr>
                <p:cNvSpPr txBox="1"/>
                <p:nvPr/>
              </p:nvSpPr>
              <p:spPr>
                <a:xfrm>
                  <a:off x="9553450" y="5870784"/>
                  <a:ext cx="5565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000000"/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2020</a:t>
                  </a:r>
                </a:p>
              </p:txBody>
            </p:sp>
          </p:grp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60E2CD6-E2B6-B020-B59C-03BE6892FF6C}"/>
                  </a:ext>
                </a:extLst>
              </p:cNvPr>
              <p:cNvSpPr/>
              <p:nvPr/>
            </p:nvSpPr>
            <p:spPr>
              <a:xfrm>
                <a:off x="2063600" y="6211018"/>
                <a:ext cx="7641231" cy="11761"/>
              </a:xfrm>
              <a:custGeom>
                <a:avLst/>
                <a:gdLst>
                  <a:gd name="connsiteX0" fmla="*/ 54 w 7641231"/>
                  <a:gd name="connsiteY0" fmla="*/ 448 h 11761"/>
                  <a:gd name="connsiteX1" fmla="*/ 7641286 w 7641231"/>
                  <a:gd name="connsiteY1" fmla="*/ 448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41231" h="11761">
                    <a:moveTo>
                      <a:pt x="54" y="448"/>
                    </a:moveTo>
                    <a:lnTo>
                      <a:pt x="7641286" y="448"/>
                    </a:lnTo>
                  </a:path>
                </a:pathLst>
              </a:custGeom>
              <a:ln w="11749" cap="flat">
                <a:solidFill>
                  <a:srgbClr val="88888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A749328A-96D9-50B3-31AF-59DC92BE6DE1}"/>
                  </a:ext>
                </a:extLst>
              </p:cNvPr>
              <p:cNvSpPr/>
              <p:nvPr/>
            </p:nvSpPr>
            <p:spPr>
              <a:xfrm>
                <a:off x="2063600" y="1271291"/>
                <a:ext cx="11755" cy="11761"/>
              </a:xfrm>
              <a:custGeom>
                <a:avLst/>
                <a:gdLst>
                  <a:gd name="connsiteX0" fmla="*/ 54 w 11755"/>
                  <a:gd name="connsiteY0" fmla="*/ 28 h 11761"/>
                  <a:gd name="connsiteX1" fmla="*/ 54 w 11755"/>
                  <a:gd name="connsiteY1" fmla="*/ 28 h 11761"/>
                  <a:gd name="connsiteX2" fmla="*/ 54 w 11755"/>
                  <a:gd name="connsiteY2" fmla="*/ 28 h 11761"/>
                  <a:gd name="connsiteX3" fmla="*/ 54 w 11755"/>
                  <a:gd name="connsiteY3" fmla="*/ 28 h 1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55" h="11761">
                    <a:moveTo>
                      <a:pt x="54" y="28"/>
                    </a:moveTo>
                    <a:lnTo>
                      <a:pt x="54" y="28"/>
                    </a:lnTo>
                    <a:lnTo>
                      <a:pt x="54" y="28"/>
                    </a:lnTo>
                    <a:lnTo>
                      <a:pt x="54" y="28"/>
                    </a:lnTo>
                    <a:close/>
                  </a:path>
                </a:pathLst>
              </a:custGeom>
              <a:noFill/>
              <a:ln w="117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9" name="Graphic 9">
                <a:extLst>
                  <a:ext uri="{FF2B5EF4-FFF2-40B4-BE49-F238E27FC236}">
                    <a16:creationId xmlns:a16="http://schemas.microsoft.com/office/drawing/2014/main" id="{4BEE75E1-EE7F-C0BE-FAF8-AFF0B1BD09F0}"/>
                  </a:ext>
                </a:extLst>
              </p:cNvPr>
              <p:cNvGrpSpPr/>
              <p:nvPr/>
            </p:nvGrpSpPr>
            <p:grpSpPr>
              <a:xfrm>
                <a:off x="1474679" y="1143443"/>
                <a:ext cx="605865" cy="5213684"/>
                <a:chOff x="1948544" y="789922"/>
                <a:chExt cx="605865" cy="5213684"/>
              </a:xfrm>
              <a:solidFill>
                <a:srgbClr val="000000"/>
              </a:solidFill>
            </p:grpSpPr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A5A5850C-E732-9C7A-3587-7387FB0EBD7E}"/>
                    </a:ext>
                  </a:extLst>
                </p:cNvPr>
                <p:cNvSpPr txBox="1"/>
                <p:nvPr/>
              </p:nvSpPr>
              <p:spPr>
                <a:xfrm>
                  <a:off x="2171904" y="5729649"/>
                  <a:ext cx="284997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0</a:t>
                  </a:r>
                </a:p>
              </p:txBody>
            </p:sp>
            <p:sp>
              <p:nvSpPr>
                <p:cNvPr id="527" name="TextBox 526">
                  <a:extLst>
                    <a:ext uri="{FF2B5EF4-FFF2-40B4-BE49-F238E27FC236}">
                      <a16:creationId xmlns:a16="http://schemas.microsoft.com/office/drawing/2014/main" id="{F619ACEC-36C8-B500-4B6C-B08464A1E409}"/>
                    </a:ext>
                  </a:extLst>
                </p:cNvPr>
                <p:cNvSpPr txBox="1"/>
                <p:nvPr/>
              </p:nvSpPr>
              <p:spPr>
                <a:xfrm>
                  <a:off x="2042590" y="4742113"/>
                  <a:ext cx="475872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500</a:t>
                  </a: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D67B9D6D-1F7C-CCAA-6593-B34974D6E4F9}"/>
                    </a:ext>
                  </a:extLst>
                </p:cNvPr>
                <p:cNvSpPr txBox="1"/>
                <p:nvPr/>
              </p:nvSpPr>
              <p:spPr>
                <a:xfrm>
                  <a:off x="1948544" y="3829760"/>
                  <a:ext cx="605865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1,000</a:t>
                  </a:r>
                </a:p>
              </p:txBody>
            </p:sp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2FEE5A01-9E75-CDBE-A7A0-D86A6F40EC09}"/>
                    </a:ext>
                  </a:extLst>
                </p:cNvPr>
                <p:cNvSpPr txBox="1"/>
                <p:nvPr/>
              </p:nvSpPr>
              <p:spPr>
                <a:xfrm>
                  <a:off x="1948544" y="2880312"/>
                  <a:ext cx="605865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1,</a:t>
                  </a:r>
                  <a:r>
                    <a:rPr lang="en-US" sz="110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5</a:t>
                  </a:r>
                  <a:r>
                    <a:rPr lang="en-US" sz="1100" spc="0" baseline="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00</a:t>
                  </a:r>
                </a:p>
              </p:txBody>
            </p: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C381F727-9C52-4FC5-07F1-7EDF2C63853B}"/>
                    </a:ext>
                  </a:extLst>
                </p:cNvPr>
                <p:cNvSpPr txBox="1"/>
                <p:nvPr/>
              </p:nvSpPr>
              <p:spPr>
                <a:xfrm>
                  <a:off x="1948544" y="1929860"/>
                  <a:ext cx="605865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2,000</a:t>
                  </a:r>
                </a:p>
              </p:txBody>
            </p:sp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90FAABD5-CCF7-EC29-7E84-D1CE64F31FB2}"/>
                    </a:ext>
                  </a:extLst>
                </p:cNvPr>
                <p:cNvSpPr txBox="1"/>
                <p:nvPr/>
              </p:nvSpPr>
              <p:spPr>
                <a:xfrm>
                  <a:off x="1948544" y="789922"/>
                  <a:ext cx="605865" cy="2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 dirty="0">
                      <a:ln/>
                      <a:solidFill>
                        <a:schemeClr val="bg2">
                          <a:lumMod val="25000"/>
                        </a:schemeClr>
                      </a:solidFill>
                      <a:latin typeface="Hiragino Sans GB W3" panose="020B0300000000000000" pitchFamily="34" charset="-128"/>
                      <a:ea typeface="Hiragino Sans GB W3" panose="020B0300000000000000" pitchFamily="34" charset="-128"/>
                      <a:cs typeface="Sarabun Light" pitchFamily="2" charset="-34"/>
                      <a:sym typeface="Arial"/>
                      <a:rtl val="0"/>
                    </a:rPr>
                    <a:t>2,600</a:t>
                  </a:r>
                </a:p>
              </p:txBody>
            </p:sp>
          </p:grpSp>
          <p:grpSp>
            <p:nvGrpSpPr>
              <p:cNvPr id="400" name="Graphic 9">
                <a:extLst>
                  <a:ext uri="{FF2B5EF4-FFF2-40B4-BE49-F238E27FC236}">
                    <a16:creationId xmlns:a16="http://schemas.microsoft.com/office/drawing/2014/main" id="{DF3F95C9-BC45-AD0F-AA58-1E825D8A3535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C25F8025-A282-5A5D-742D-2C6D2CA30A6D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9EF89030-D1F1-98BC-C7F1-E4857CC9135A}"/>
                    </a:ext>
                  </a:extLst>
                </p:cNvPr>
                <p:cNvSpPr/>
                <p:nvPr/>
              </p:nvSpPr>
              <p:spPr>
                <a:xfrm>
                  <a:off x="5098898" y="2839478"/>
                  <a:ext cx="3113214" cy="2879342"/>
                </a:xfrm>
                <a:custGeom>
                  <a:avLst/>
                  <a:gdLst>
                    <a:gd name="connsiteX0" fmla="*/ 53 w 3113214"/>
                    <a:gd name="connsiteY0" fmla="*/ 716499 h 2879342"/>
                    <a:gd name="connsiteX1" fmla="*/ 141463 w 3113214"/>
                    <a:gd name="connsiteY1" fmla="*/ 1146937 h 2879342"/>
                    <a:gd name="connsiteX2" fmla="*/ 283249 w 3113214"/>
                    <a:gd name="connsiteY2" fmla="*/ 706137 h 2879342"/>
                    <a:gd name="connsiteX3" fmla="*/ 707466 w 3113214"/>
                    <a:gd name="connsiteY3" fmla="*/ 303726 h 2879342"/>
                    <a:gd name="connsiteX4" fmla="*/ 849253 w 3113214"/>
                    <a:gd name="connsiteY4" fmla="*/ 27 h 2879342"/>
                    <a:gd name="connsiteX5" fmla="*/ 990662 w 3113214"/>
                    <a:gd name="connsiteY5" fmla="*/ 1187196 h 2879342"/>
                    <a:gd name="connsiteX6" fmla="*/ 1132060 w 3113214"/>
                    <a:gd name="connsiteY6" fmla="*/ 1222327 h 2879342"/>
                    <a:gd name="connsiteX7" fmla="*/ 1273459 w 3113214"/>
                    <a:gd name="connsiteY7" fmla="*/ 1516958 h 2879342"/>
                    <a:gd name="connsiteX8" fmla="*/ 1415256 w 3113214"/>
                    <a:gd name="connsiteY8" fmla="*/ 1861904 h 2879342"/>
                    <a:gd name="connsiteX9" fmla="*/ 1556654 w 3113214"/>
                    <a:gd name="connsiteY9" fmla="*/ 2150655 h 2879342"/>
                    <a:gd name="connsiteX10" fmla="*/ 1698064 w 3113214"/>
                    <a:gd name="connsiteY10" fmla="*/ 2448026 h 2879342"/>
                    <a:gd name="connsiteX11" fmla="*/ 1839462 w 3113214"/>
                    <a:gd name="connsiteY11" fmla="*/ 2546644 h 2879342"/>
                    <a:gd name="connsiteX12" fmla="*/ 1981260 w 3113214"/>
                    <a:gd name="connsiteY12" fmla="*/ 2570202 h 2879342"/>
                    <a:gd name="connsiteX13" fmla="*/ 2122658 w 3113214"/>
                    <a:gd name="connsiteY13" fmla="*/ 2545468 h 2879342"/>
                    <a:gd name="connsiteX14" fmla="*/ 2264068 w 3113214"/>
                    <a:gd name="connsiteY14" fmla="*/ 2657918 h 2879342"/>
                    <a:gd name="connsiteX15" fmla="*/ 2405466 w 3113214"/>
                    <a:gd name="connsiteY15" fmla="*/ 2727285 h 2879342"/>
                    <a:gd name="connsiteX16" fmla="*/ 2547264 w 3113214"/>
                    <a:gd name="connsiteY16" fmla="*/ 2721393 h 2879342"/>
                    <a:gd name="connsiteX17" fmla="*/ 2688662 w 3113214"/>
                    <a:gd name="connsiteY17" fmla="*/ 2797242 h 2879342"/>
                    <a:gd name="connsiteX18" fmla="*/ 2830072 w 3113214"/>
                    <a:gd name="connsiteY18" fmla="*/ 2879370 h 2879342"/>
                    <a:gd name="connsiteX19" fmla="*/ 2971470 w 3113214"/>
                    <a:gd name="connsiteY19" fmla="*/ 2871702 h 2879342"/>
                    <a:gd name="connsiteX20" fmla="*/ 3113267 w 3113214"/>
                    <a:gd name="connsiteY20" fmla="*/ 2877053 h 2879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113214" h="2879342">
                      <a:moveTo>
                        <a:pt x="53" y="716499"/>
                      </a:moveTo>
                      <a:lnTo>
                        <a:pt x="141463" y="1146937"/>
                      </a:lnTo>
                      <a:lnTo>
                        <a:pt x="283249" y="706137"/>
                      </a:lnTo>
                      <a:lnTo>
                        <a:pt x="707466" y="303726"/>
                      </a:lnTo>
                      <a:lnTo>
                        <a:pt x="849253" y="27"/>
                      </a:lnTo>
                      <a:lnTo>
                        <a:pt x="990662" y="1187196"/>
                      </a:lnTo>
                      <a:lnTo>
                        <a:pt x="1132060" y="1222327"/>
                      </a:lnTo>
                      <a:lnTo>
                        <a:pt x="1273459" y="1516958"/>
                      </a:lnTo>
                      <a:lnTo>
                        <a:pt x="1415256" y="1861904"/>
                      </a:lnTo>
                      <a:lnTo>
                        <a:pt x="1556654" y="2150655"/>
                      </a:lnTo>
                      <a:lnTo>
                        <a:pt x="1698064" y="2448026"/>
                      </a:lnTo>
                      <a:lnTo>
                        <a:pt x="1839462" y="2546644"/>
                      </a:lnTo>
                      <a:lnTo>
                        <a:pt x="1981260" y="2570202"/>
                      </a:lnTo>
                      <a:lnTo>
                        <a:pt x="2122658" y="2545468"/>
                      </a:lnTo>
                      <a:lnTo>
                        <a:pt x="2264068" y="2657918"/>
                      </a:lnTo>
                      <a:lnTo>
                        <a:pt x="2405466" y="2727285"/>
                      </a:lnTo>
                      <a:lnTo>
                        <a:pt x="2547264" y="2721393"/>
                      </a:lnTo>
                      <a:lnTo>
                        <a:pt x="2688662" y="2797242"/>
                      </a:lnTo>
                      <a:lnTo>
                        <a:pt x="2830072" y="2879370"/>
                      </a:lnTo>
                      <a:lnTo>
                        <a:pt x="2971470" y="2871702"/>
                      </a:lnTo>
                      <a:lnTo>
                        <a:pt x="3113267" y="2877053"/>
                      </a:lnTo>
                    </a:path>
                  </a:pathLst>
                </a:custGeom>
                <a:noFill/>
                <a:ln w="38100" cap="flat">
                  <a:solidFill>
                    <a:schemeClr val="accent1">
                      <a:lumMod val="40000"/>
                      <a:lumOff val="60000"/>
                      <a:alpha val="68178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1" name="Graphic 9">
                <a:extLst>
                  <a:ext uri="{FF2B5EF4-FFF2-40B4-BE49-F238E27FC236}">
                    <a16:creationId xmlns:a16="http://schemas.microsoft.com/office/drawing/2014/main" id="{C616E596-39ED-D6C5-D6DF-CB8DE5865B70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4C0A6741-D668-25F3-E202-5DC0D5B868C5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 522">
                  <a:extLst>
                    <a:ext uri="{FF2B5EF4-FFF2-40B4-BE49-F238E27FC236}">
                      <a16:creationId xmlns:a16="http://schemas.microsoft.com/office/drawing/2014/main" id="{C3684B99-0B93-0FB9-F580-94D55C4EB991}"/>
                    </a:ext>
                  </a:extLst>
                </p:cNvPr>
                <p:cNvSpPr/>
                <p:nvPr/>
              </p:nvSpPr>
              <p:spPr>
                <a:xfrm>
                  <a:off x="2552076" y="5296510"/>
                  <a:ext cx="7358047" cy="543546"/>
                </a:xfrm>
                <a:custGeom>
                  <a:avLst/>
                  <a:gdLst>
                    <a:gd name="connsiteX0" fmla="*/ 53 w 7358047"/>
                    <a:gd name="connsiteY0" fmla="*/ 37969 h 543546"/>
                    <a:gd name="connsiteX1" fmla="*/ 141463 w 7358047"/>
                    <a:gd name="connsiteY1" fmla="*/ 27 h 543546"/>
                    <a:gd name="connsiteX2" fmla="*/ 282861 w 7358047"/>
                    <a:gd name="connsiteY2" fmla="*/ 73923 h 543546"/>
                    <a:gd name="connsiteX3" fmla="*/ 424271 w 7358047"/>
                    <a:gd name="connsiteY3" fmla="*/ 133176 h 543546"/>
                    <a:gd name="connsiteX4" fmla="*/ 566057 w 7358047"/>
                    <a:gd name="connsiteY4" fmla="*/ 201286 h 543546"/>
                    <a:gd name="connsiteX5" fmla="*/ 707467 w 7358047"/>
                    <a:gd name="connsiteY5" fmla="*/ 182256 h 543546"/>
                    <a:gd name="connsiteX6" fmla="*/ 848865 w 7358047"/>
                    <a:gd name="connsiteY6" fmla="*/ 248025 h 543546"/>
                    <a:gd name="connsiteX7" fmla="*/ 990274 w 7358047"/>
                    <a:gd name="connsiteY7" fmla="*/ 310854 h 543546"/>
                    <a:gd name="connsiteX8" fmla="*/ 1132060 w 7358047"/>
                    <a:gd name="connsiteY8" fmla="*/ 298634 h 543546"/>
                    <a:gd name="connsiteX9" fmla="*/ 1273470 w 7358047"/>
                    <a:gd name="connsiteY9" fmla="*/ 304961 h 543546"/>
                    <a:gd name="connsiteX10" fmla="*/ 1414868 w 7358047"/>
                    <a:gd name="connsiteY10" fmla="*/ 306925 h 543546"/>
                    <a:gd name="connsiteX11" fmla="*/ 1556278 w 7358047"/>
                    <a:gd name="connsiteY11" fmla="*/ 342009 h 543546"/>
                    <a:gd name="connsiteX12" fmla="*/ 1698064 w 7358047"/>
                    <a:gd name="connsiteY12" fmla="*/ 379786 h 543546"/>
                    <a:gd name="connsiteX13" fmla="*/ 1839474 w 7358047"/>
                    <a:gd name="connsiteY13" fmla="*/ 377469 h 543546"/>
                    <a:gd name="connsiteX14" fmla="*/ 1980872 w 7358047"/>
                    <a:gd name="connsiteY14" fmla="*/ 415082 h 543546"/>
                    <a:gd name="connsiteX15" fmla="*/ 2122282 w 7358047"/>
                    <a:gd name="connsiteY15" fmla="*/ 419857 h 543546"/>
                    <a:gd name="connsiteX16" fmla="*/ 2264068 w 7358047"/>
                    <a:gd name="connsiteY16" fmla="*/ 485191 h 543546"/>
                    <a:gd name="connsiteX17" fmla="*/ 2405478 w 7358047"/>
                    <a:gd name="connsiteY17" fmla="*/ 447319 h 543546"/>
                    <a:gd name="connsiteX18" fmla="*/ 2546876 w 7358047"/>
                    <a:gd name="connsiteY18" fmla="*/ 473241 h 543546"/>
                    <a:gd name="connsiteX19" fmla="*/ 2688285 w 7358047"/>
                    <a:gd name="connsiteY19" fmla="*/ 517393 h 543546"/>
                    <a:gd name="connsiteX20" fmla="*/ 2830072 w 7358047"/>
                    <a:gd name="connsiteY20" fmla="*/ 504855 h 543546"/>
                    <a:gd name="connsiteX21" fmla="*/ 2971481 w 7358047"/>
                    <a:gd name="connsiteY21" fmla="*/ 496987 h 543546"/>
                    <a:gd name="connsiteX22" fmla="*/ 3112879 w 7358047"/>
                    <a:gd name="connsiteY22" fmla="*/ 500386 h 543546"/>
                    <a:gd name="connsiteX23" fmla="*/ 3254289 w 7358047"/>
                    <a:gd name="connsiteY23" fmla="*/ 523473 h 543546"/>
                    <a:gd name="connsiteX24" fmla="*/ 3396075 w 7358047"/>
                    <a:gd name="connsiteY24" fmla="*/ 517487 h 543546"/>
                    <a:gd name="connsiteX25" fmla="*/ 3537485 w 7358047"/>
                    <a:gd name="connsiteY25" fmla="*/ 529283 h 543546"/>
                    <a:gd name="connsiteX26" fmla="*/ 3678883 w 7358047"/>
                    <a:gd name="connsiteY26" fmla="*/ 520380 h 543546"/>
                    <a:gd name="connsiteX27" fmla="*/ 3820281 w 7358047"/>
                    <a:gd name="connsiteY27" fmla="*/ 541421 h 543546"/>
                    <a:gd name="connsiteX28" fmla="*/ 3962079 w 7358047"/>
                    <a:gd name="connsiteY28" fmla="*/ 543573 h 543546"/>
                    <a:gd name="connsiteX29" fmla="*/ 4103477 w 7358047"/>
                    <a:gd name="connsiteY29" fmla="*/ 541292 h 543546"/>
                    <a:gd name="connsiteX30" fmla="*/ 4244887 w 7358047"/>
                    <a:gd name="connsiteY30" fmla="*/ 529342 h 543546"/>
                    <a:gd name="connsiteX31" fmla="*/ 4386285 w 7358047"/>
                    <a:gd name="connsiteY31" fmla="*/ 529072 h 543546"/>
                    <a:gd name="connsiteX32" fmla="*/ 4528083 w 7358047"/>
                    <a:gd name="connsiteY32" fmla="*/ 538598 h 543546"/>
                    <a:gd name="connsiteX33" fmla="*/ 4669481 w 7358047"/>
                    <a:gd name="connsiteY33" fmla="*/ 541068 h 543546"/>
                    <a:gd name="connsiteX34" fmla="*/ 4810891 w 7358047"/>
                    <a:gd name="connsiteY34" fmla="*/ 538657 h 543546"/>
                    <a:gd name="connsiteX35" fmla="*/ 4952288 w 7358047"/>
                    <a:gd name="connsiteY35" fmla="*/ 523967 h 543546"/>
                    <a:gd name="connsiteX36" fmla="*/ 5094086 w 7358047"/>
                    <a:gd name="connsiteY36" fmla="*/ 541162 h 543546"/>
                    <a:gd name="connsiteX37" fmla="*/ 5235484 w 7358047"/>
                    <a:gd name="connsiteY37" fmla="*/ 543573 h 543546"/>
                    <a:gd name="connsiteX38" fmla="*/ 5376894 w 7358047"/>
                    <a:gd name="connsiteY38" fmla="*/ 538633 h 543546"/>
                    <a:gd name="connsiteX39" fmla="*/ 5518292 w 7358047"/>
                    <a:gd name="connsiteY39" fmla="*/ 541104 h 543546"/>
                    <a:gd name="connsiteX40" fmla="*/ 5660090 w 7358047"/>
                    <a:gd name="connsiteY40" fmla="*/ 541080 h 543546"/>
                    <a:gd name="connsiteX41" fmla="*/ 5801488 w 7358047"/>
                    <a:gd name="connsiteY41" fmla="*/ 538633 h 543546"/>
                    <a:gd name="connsiteX42" fmla="*/ 5942898 w 7358047"/>
                    <a:gd name="connsiteY42" fmla="*/ 533870 h 543546"/>
                    <a:gd name="connsiteX43" fmla="*/ 6084296 w 7358047"/>
                    <a:gd name="connsiteY43" fmla="*/ 536223 h 543546"/>
                    <a:gd name="connsiteX44" fmla="*/ 6226093 w 7358047"/>
                    <a:gd name="connsiteY44" fmla="*/ 538704 h 543546"/>
                    <a:gd name="connsiteX45" fmla="*/ 6367492 w 7358047"/>
                    <a:gd name="connsiteY45" fmla="*/ 541198 h 543546"/>
                    <a:gd name="connsiteX46" fmla="*/ 6508901 w 7358047"/>
                    <a:gd name="connsiteY46" fmla="*/ 541256 h 543546"/>
                    <a:gd name="connsiteX47" fmla="*/ 6650300 w 7358047"/>
                    <a:gd name="connsiteY47" fmla="*/ 541327 h 543546"/>
                    <a:gd name="connsiteX48" fmla="*/ 6792097 w 7358047"/>
                    <a:gd name="connsiteY48" fmla="*/ 532671 h 543546"/>
                    <a:gd name="connsiteX49" fmla="*/ 6933496 w 7358047"/>
                    <a:gd name="connsiteY49" fmla="*/ 536928 h 543546"/>
                    <a:gd name="connsiteX50" fmla="*/ 7074905 w 7358047"/>
                    <a:gd name="connsiteY50" fmla="*/ 541292 h 543546"/>
                    <a:gd name="connsiteX51" fmla="*/ 7216303 w 7358047"/>
                    <a:gd name="connsiteY51" fmla="*/ 543573 h 543546"/>
                    <a:gd name="connsiteX52" fmla="*/ 7358101 w 7358047"/>
                    <a:gd name="connsiteY52" fmla="*/ 543573 h 543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7358047" h="543546">
                      <a:moveTo>
                        <a:pt x="53" y="37969"/>
                      </a:moveTo>
                      <a:lnTo>
                        <a:pt x="141463" y="27"/>
                      </a:lnTo>
                      <a:lnTo>
                        <a:pt x="282861" y="73923"/>
                      </a:lnTo>
                      <a:lnTo>
                        <a:pt x="424271" y="133176"/>
                      </a:lnTo>
                      <a:lnTo>
                        <a:pt x="566057" y="201286"/>
                      </a:lnTo>
                      <a:lnTo>
                        <a:pt x="707467" y="182256"/>
                      </a:lnTo>
                      <a:lnTo>
                        <a:pt x="848865" y="248025"/>
                      </a:lnTo>
                      <a:lnTo>
                        <a:pt x="990274" y="310854"/>
                      </a:lnTo>
                      <a:lnTo>
                        <a:pt x="1132060" y="298634"/>
                      </a:lnTo>
                      <a:lnTo>
                        <a:pt x="1273470" y="304961"/>
                      </a:lnTo>
                      <a:lnTo>
                        <a:pt x="1414868" y="306925"/>
                      </a:lnTo>
                      <a:lnTo>
                        <a:pt x="1556278" y="342009"/>
                      </a:lnTo>
                      <a:lnTo>
                        <a:pt x="1698064" y="379786"/>
                      </a:lnTo>
                      <a:lnTo>
                        <a:pt x="1839474" y="377469"/>
                      </a:lnTo>
                      <a:lnTo>
                        <a:pt x="1980872" y="415082"/>
                      </a:lnTo>
                      <a:lnTo>
                        <a:pt x="2122282" y="419857"/>
                      </a:lnTo>
                      <a:lnTo>
                        <a:pt x="2264068" y="485191"/>
                      </a:lnTo>
                      <a:lnTo>
                        <a:pt x="2405478" y="447319"/>
                      </a:lnTo>
                      <a:lnTo>
                        <a:pt x="2546876" y="473241"/>
                      </a:lnTo>
                      <a:lnTo>
                        <a:pt x="2688285" y="517393"/>
                      </a:lnTo>
                      <a:lnTo>
                        <a:pt x="2830072" y="504855"/>
                      </a:lnTo>
                      <a:lnTo>
                        <a:pt x="2971481" y="496987"/>
                      </a:lnTo>
                      <a:lnTo>
                        <a:pt x="3112879" y="500386"/>
                      </a:lnTo>
                      <a:lnTo>
                        <a:pt x="3254289" y="523473"/>
                      </a:lnTo>
                      <a:lnTo>
                        <a:pt x="3396075" y="517487"/>
                      </a:lnTo>
                      <a:lnTo>
                        <a:pt x="3537485" y="529283"/>
                      </a:lnTo>
                      <a:lnTo>
                        <a:pt x="3678883" y="520380"/>
                      </a:lnTo>
                      <a:lnTo>
                        <a:pt x="3820281" y="541421"/>
                      </a:lnTo>
                      <a:lnTo>
                        <a:pt x="3962079" y="543573"/>
                      </a:lnTo>
                      <a:lnTo>
                        <a:pt x="4103477" y="541292"/>
                      </a:lnTo>
                      <a:lnTo>
                        <a:pt x="4244887" y="529342"/>
                      </a:lnTo>
                      <a:lnTo>
                        <a:pt x="4386285" y="529072"/>
                      </a:lnTo>
                      <a:lnTo>
                        <a:pt x="4528083" y="538598"/>
                      </a:lnTo>
                      <a:lnTo>
                        <a:pt x="4669481" y="541068"/>
                      </a:lnTo>
                      <a:lnTo>
                        <a:pt x="4810891" y="538657"/>
                      </a:lnTo>
                      <a:lnTo>
                        <a:pt x="4952288" y="523967"/>
                      </a:lnTo>
                      <a:lnTo>
                        <a:pt x="5094086" y="541162"/>
                      </a:lnTo>
                      <a:lnTo>
                        <a:pt x="5235484" y="543573"/>
                      </a:lnTo>
                      <a:lnTo>
                        <a:pt x="5376894" y="538633"/>
                      </a:lnTo>
                      <a:lnTo>
                        <a:pt x="5518292" y="541104"/>
                      </a:lnTo>
                      <a:lnTo>
                        <a:pt x="5660090" y="541080"/>
                      </a:lnTo>
                      <a:lnTo>
                        <a:pt x="5801488" y="538633"/>
                      </a:lnTo>
                      <a:lnTo>
                        <a:pt x="5942898" y="533870"/>
                      </a:lnTo>
                      <a:lnTo>
                        <a:pt x="6084296" y="536223"/>
                      </a:lnTo>
                      <a:lnTo>
                        <a:pt x="6226093" y="538704"/>
                      </a:lnTo>
                      <a:lnTo>
                        <a:pt x="6367492" y="541198"/>
                      </a:lnTo>
                      <a:lnTo>
                        <a:pt x="6508901" y="541256"/>
                      </a:lnTo>
                      <a:lnTo>
                        <a:pt x="6650300" y="541327"/>
                      </a:lnTo>
                      <a:lnTo>
                        <a:pt x="6792097" y="532671"/>
                      </a:lnTo>
                      <a:lnTo>
                        <a:pt x="6933496" y="536928"/>
                      </a:lnTo>
                      <a:lnTo>
                        <a:pt x="7074905" y="541292"/>
                      </a:lnTo>
                      <a:lnTo>
                        <a:pt x="7216303" y="543573"/>
                      </a:lnTo>
                      <a:lnTo>
                        <a:pt x="7358101" y="543573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2" name="Graphic 9">
                <a:extLst>
                  <a:ext uri="{FF2B5EF4-FFF2-40B4-BE49-F238E27FC236}">
                    <a16:creationId xmlns:a16="http://schemas.microsoft.com/office/drawing/2014/main" id="{6C93A292-BA25-9F35-8A4E-8945B3D6CF6E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F2E5AED6-9085-D1EA-4887-663D2442A475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B75C63BD-6D56-A27A-333F-81D3905DA750}"/>
                    </a:ext>
                  </a:extLst>
                </p:cNvPr>
                <p:cNvSpPr/>
                <p:nvPr/>
              </p:nvSpPr>
              <p:spPr>
                <a:xfrm>
                  <a:off x="2410290" y="5512729"/>
                  <a:ext cx="7358035" cy="327327"/>
                </a:xfrm>
                <a:custGeom>
                  <a:avLst/>
                  <a:gdLst>
                    <a:gd name="connsiteX0" fmla="*/ 53 w 7358035"/>
                    <a:gd name="connsiteY0" fmla="*/ 27 h 327327"/>
                    <a:gd name="connsiteX1" fmla="*/ 141839 w 7358035"/>
                    <a:gd name="connsiteY1" fmla="*/ 126214 h 327327"/>
                    <a:gd name="connsiteX2" fmla="*/ 283249 w 7358035"/>
                    <a:gd name="connsiteY2" fmla="*/ 115958 h 327327"/>
                    <a:gd name="connsiteX3" fmla="*/ 424647 w 7358035"/>
                    <a:gd name="connsiteY3" fmla="*/ 183738 h 327327"/>
                    <a:gd name="connsiteX4" fmla="*/ 566057 w 7358035"/>
                    <a:gd name="connsiteY4" fmla="*/ 204602 h 327327"/>
                    <a:gd name="connsiteX5" fmla="*/ 707843 w 7358035"/>
                    <a:gd name="connsiteY5" fmla="*/ 169624 h 327327"/>
                    <a:gd name="connsiteX6" fmla="*/ 849253 w 7358035"/>
                    <a:gd name="connsiteY6" fmla="*/ 203438 h 327327"/>
                    <a:gd name="connsiteX7" fmla="*/ 990651 w 7358035"/>
                    <a:gd name="connsiteY7" fmla="*/ 216528 h 327327"/>
                    <a:gd name="connsiteX8" fmla="*/ 1132060 w 7358035"/>
                    <a:gd name="connsiteY8" fmla="*/ 218704 h 327327"/>
                    <a:gd name="connsiteX9" fmla="*/ 1273846 w 7358035"/>
                    <a:gd name="connsiteY9" fmla="*/ 246402 h 327327"/>
                    <a:gd name="connsiteX10" fmla="*/ 1415256 w 7358035"/>
                    <a:gd name="connsiteY10" fmla="*/ 235534 h 327327"/>
                    <a:gd name="connsiteX11" fmla="*/ 1556654 w 7358035"/>
                    <a:gd name="connsiteY11" fmla="*/ 292811 h 327327"/>
                    <a:gd name="connsiteX12" fmla="*/ 1698064 w 7358035"/>
                    <a:gd name="connsiteY12" fmla="*/ 272747 h 327327"/>
                    <a:gd name="connsiteX13" fmla="*/ 1839850 w 7358035"/>
                    <a:gd name="connsiteY13" fmla="*/ 296328 h 327327"/>
                    <a:gd name="connsiteX14" fmla="*/ 1981260 w 7358035"/>
                    <a:gd name="connsiteY14" fmla="*/ 289742 h 327327"/>
                    <a:gd name="connsiteX15" fmla="*/ 2122658 w 7358035"/>
                    <a:gd name="connsiteY15" fmla="*/ 294047 h 327327"/>
                    <a:gd name="connsiteX16" fmla="*/ 2264068 w 7358035"/>
                    <a:gd name="connsiteY16" fmla="*/ 297246 h 327327"/>
                    <a:gd name="connsiteX17" fmla="*/ 2405854 w 7358035"/>
                    <a:gd name="connsiteY17" fmla="*/ 302291 h 327327"/>
                    <a:gd name="connsiteX18" fmla="*/ 2547264 w 7358035"/>
                    <a:gd name="connsiteY18" fmla="*/ 292906 h 327327"/>
                    <a:gd name="connsiteX19" fmla="*/ 2688662 w 7358035"/>
                    <a:gd name="connsiteY19" fmla="*/ 296258 h 327327"/>
                    <a:gd name="connsiteX20" fmla="*/ 2830071 w 7358035"/>
                    <a:gd name="connsiteY20" fmla="*/ 303091 h 327327"/>
                    <a:gd name="connsiteX21" fmla="*/ 2971858 w 7358035"/>
                    <a:gd name="connsiteY21" fmla="*/ 311477 h 327327"/>
                    <a:gd name="connsiteX22" fmla="*/ 3113267 w 7358035"/>
                    <a:gd name="connsiteY22" fmla="*/ 300927 h 327327"/>
                    <a:gd name="connsiteX23" fmla="*/ 3254665 w 7358035"/>
                    <a:gd name="connsiteY23" fmla="*/ 302962 h 327327"/>
                    <a:gd name="connsiteX24" fmla="*/ 3396075 w 7358035"/>
                    <a:gd name="connsiteY24" fmla="*/ 313652 h 327327"/>
                    <a:gd name="connsiteX25" fmla="*/ 3537861 w 7358035"/>
                    <a:gd name="connsiteY25" fmla="*/ 307125 h 327327"/>
                    <a:gd name="connsiteX26" fmla="*/ 3679271 w 7358035"/>
                    <a:gd name="connsiteY26" fmla="*/ 293423 h 327327"/>
                    <a:gd name="connsiteX27" fmla="*/ 3820669 w 7358035"/>
                    <a:gd name="connsiteY27" fmla="*/ 310830 h 327327"/>
                    <a:gd name="connsiteX28" fmla="*/ 3962067 w 7358035"/>
                    <a:gd name="connsiteY28" fmla="*/ 297622 h 327327"/>
                    <a:gd name="connsiteX29" fmla="*/ 4103865 w 7358035"/>
                    <a:gd name="connsiteY29" fmla="*/ 310901 h 327327"/>
                    <a:gd name="connsiteX30" fmla="*/ 4245263 w 7358035"/>
                    <a:gd name="connsiteY30" fmla="*/ 312418 h 327327"/>
                    <a:gd name="connsiteX31" fmla="*/ 4386673 w 7358035"/>
                    <a:gd name="connsiteY31" fmla="*/ 318980 h 327327"/>
                    <a:gd name="connsiteX32" fmla="*/ 4528071 w 7358035"/>
                    <a:gd name="connsiteY32" fmla="*/ 315675 h 327327"/>
                    <a:gd name="connsiteX33" fmla="*/ 4669869 w 7358035"/>
                    <a:gd name="connsiteY33" fmla="*/ 319016 h 327327"/>
                    <a:gd name="connsiteX34" fmla="*/ 4811267 w 7358035"/>
                    <a:gd name="connsiteY34" fmla="*/ 305349 h 327327"/>
                    <a:gd name="connsiteX35" fmla="*/ 4952677 w 7358035"/>
                    <a:gd name="connsiteY35" fmla="*/ 317157 h 327327"/>
                    <a:gd name="connsiteX36" fmla="*/ 5094074 w 7358035"/>
                    <a:gd name="connsiteY36" fmla="*/ 322356 h 327327"/>
                    <a:gd name="connsiteX37" fmla="*/ 5235872 w 7358035"/>
                    <a:gd name="connsiteY37" fmla="*/ 309513 h 327327"/>
                    <a:gd name="connsiteX38" fmla="*/ 5377270 w 7358035"/>
                    <a:gd name="connsiteY38" fmla="*/ 322603 h 327327"/>
                    <a:gd name="connsiteX39" fmla="*/ 5518680 w 7358035"/>
                    <a:gd name="connsiteY39" fmla="*/ 314829 h 327327"/>
                    <a:gd name="connsiteX40" fmla="*/ 5660078 w 7358035"/>
                    <a:gd name="connsiteY40" fmla="*/ 322756 h 327327"/>
                    <a:gd name="connsiteX41" fmla="*/ 5801876 w 7358035"/>
                    <a:gd name="connsiteY41" fmla="*/ 315370 h 327327"/>
                    <a:gd name="connsiteX42" fmla="*/ 5943274 w 7358035"/>
                    <a:gd name="connsiteY42" fmla="*/ 319874 h 327327"/>
                    <a:gd name="connsiteX43" fmla="*/ 6084684 w 7358035"/>
                    <a:gd name="connsiteY43" fmla="*/ 321521 h 327327"/>
                    <a:gd name="connsiteX44" fmla="*/ 6226082 w 7358035"/>
                    <a:gd name="connsiteY44" fmla="*/ 327354 h 327327"/>
                    <a:gd name="connsiteX45" fmla="*/ 6367879 w 7358035"/>
                    <a:gd name="connsiteY45" fmla="*/ 304761 h 327327"/>
                    <a:gd name="connsiteX46" fmla="*/ 6509278 w 7358035"/>
                    <a:gd name="connsiteY46" fmla="*/ 319792 h 327327"/>
                    <a:gd name="connsiteX47" fmla="*/ 6650687 w 7358035"/>
                    <a:gd name="connsiteY47" fmla="*/ 318087 h 327327"/>
                    <a:gd name="connsiteX48" fmla="*/ 6792086 w 7358035"/>
                    <a:gd name="connsiteY48" fmla="*/ 314970 h 327327"/>
                    <a:gd name="connsiteX49" fmla="*/ 6933883 w 7358035"/>
                    <a:gd name="connsiteY49" fmla="*/ 325778 h 327327"/>
                    <a:gd name="connsiteX50" fmla="*/ 7075282 w 7358035"/>
                    <a:gd name="connsiteY50" fmla="*/ 324167 h 327327"/>
                    <a:gd name="connsiteX51" fmla="*/ 7216691 w 7358035"/>
                    <a:gd name="connsiteY51" fmla="*/ 325743 h 327327"/>
                    <a:gd name="connsiteX52" fmla="*/ 7358089 w 7358035"/>
                    <a:gd name="connsiteY52" fmla="*/ 314241 h 32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7358035" h="327327">
                      <a:moveTo>
                        <a:pt x="53" y="27"/>
                      </a:moveTo>
                      <a:lnTo>
                        <a:pt x="141839" y="126214"/>
                      </a:lnTo>
                      <a:lnTo>
                        <a:pt x="283249" y="115958"/>
                      </a:lnTo>
                      <a:lnTo>
                        <a:pt x="424647" y="183738"/>
                      </a:lnTo>
                      <a:lnTo>
                        <a:pt x="566057" y="204602"/>
                      </a:lnTo>
                      <a:lnTo>
                        <a:pt x="707843" y="169624"/>
                      </a:lnTo>
                      <a:lnTo>
                        <a:pt x="849253" y="203438"/>
                      </a:lnTo>
                      <a:lnTo>
                        <a:pt x="990651" y="216528"/>
                      </a:lnTo>
                      <a:lnTo>
                        <a:pt x="1132060" y="218704"/>
                      </a:lnTo>
                      <a:lnTo>
                        <a:pt x="1273846" y="246402"/>
                      </a:lnTo>
                      <a:lnTo>
                        <a:pt x="1415256" y="235534"/>
                      </a:lnTo>
                      <a:lnTo>
                        <a:pt x="1556654" y="292811"/>
                      </a:lnTo>
                      <a:lnTo>
                        <a:pt x="1698064" y="272747"/>
                      </a:lnTo>
                      <a:lnTo>
                        <a:pt x="1839850" y="296328"/>
                      </a:lnTo>
                      <a:lnTo>
                        <a:pt x="1981260" y="289742"/>
                      </a:lnTo>
                      <a:lnTo>
                        <a:pt x="2122658" y="294047"/>
                      </a:lnTo>
                      <a:lnTo>
                        <a:pt x="2264068" y="297246"/>
                      </a:lnTo>
                      <a:lnTo>
                        <a:pt x="2405854" y="302291"/>
                      </a:lnTo>
                      <a:lnTo>
                        <a:pt x="2547264" y="292906"/>
                      </a:lnTo>
                      <a:lnTo>
                        <a:pt x="2688662" y="296258"/>
                      </a:lnTo>
                      <a:lnTo>
                        <a:pt x="2830071" y="303091"/>
                      </a:lnTo>
                      <a:lnTo>
                        <a:pt x="2971858" y="311477"/>
                      </a:lnTo>
                      <a:lnTo>
                        <a:pt x="3113267" y="300927"/>
                      </a:lnTo>
                      <a:lnTo>
                        <a:pt x="3254665" y="302962"/>
                      </a:lnTo>
                      <a:lnTo>
                        <a:pt x="3396075" y="313652"/>
                      </a:lnTo>
                      <a:lnTo>
                        <a:pt x="3537861" y="307125"/>
                      </a:lnTo>
                      <a:lnTo>
                        <a:pt x="3679271" y="293423"/>
                      </a:lnTo>
                      <a:lnTo>
                        <a:pt x="3820669" y="310830"/>
                      </a:lnTo>
                      <a:lnTo>
                        <a:pt x="3962067" y="297622"/>
                      </a:lnTo>
                      <a:lnTo>
                        <a:pt x="4103865" y="310901"/>
                      </a:lnTo>
                      <a:lnTo>
                        <a:pt x="4245263" y="312418"/>
                      </a:lnTo>
                      <a:lnTo>
                        <a:pt x="4386673" y="318980"/>
                      </a:lnTo>
                      <a:lnTo>
                        <a:pt x="4528071" y="315675"/>
                      </a:lnTo>
                      <a:lnTo>
                        <a:pt x="4669869" y="319016"/>
                      </a:lnTo>
                      <a:lnTo>
                        <a:pt x="4811267" y="305349"/>
                      </a:lnTo>
                      <a:lnTo>
                        <a:pt x="4952677" y="317157"/>
                      </a:lnTo>
                      <a:lnTo>
                        <a:pt x="5094074" y="322356"/>
                      </a:lnTo>
                      <a:lnTo>
                        <a:pt x="5235872" y="309513"/>
                      </a:lnTo>
                      <a:lnTo>
                        <a:pt x="5377270" y="322603"/>
                      </a:lnTo>
                      <a:lnTo>
                        <a:pt x="5518680" y="314829"/>
                      </a:lnTo>
                      <a:lnTo>
                        <a:pt x="5660078" y="322756"/>
                      </a:lnTo>
                      <a:lnTo>
                        <a:pt x="5801876" y="315370"/>
                      </a:lnTo>
                      <a:lnTo>
                        <a:pt x="5943274" y="319874"/>
                      </a:lnTo>
                      <a:lnTo>
                        <a:pt x="6084684" y="321521"/>
                      </a:lnTo>
                      <a:lnTo>
                        <a:pt x="6226082" y="327354"/>
                      </a:lnTo>
                      <a:lnTo>
                        <a:pt x="6367879" y="304761"/>
                      </a:lnTo>
                      <a:lnTo>
                        <a:pt x="6509278" y="319792"/>
                      </a:lnTo>
                      <a:lnTo>
                        <a:pt x="6650687" y="318087"/>
                      </a:lnTo>
                      <a:lnTo>
                        <a:pt x="6792086" y="314970"/>
                      </a:lnTo>
                      <a:lnTo>
                        <a:pt x="6933883" y="325778"/>
                      </a:lnTo>
                      <a:lnTo>
                        <a:pt x="7075282" y="324167"/>
                      </a:lnTo>
                      <a:lnTo>
                        <a:pt x="7216691" y="325743"/>
                      </a:lnTo>
                      <a:lnTo>
                        <a:pt x="7358089" y="314241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3" name="Graphic 9">
                <a:extLst>
                  <a:ext uri="{FF2B5EF4-FFF2-40B4-BE49-F238E27FC236}">
                    <a16:creationId xmlns:a16="http://schemas.microsoft.com/office/drawing/2014/main" id="{7F05C490-EDBC-5BE4-4894-AF0B51236BDE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70C78841-196A-B459-17EC-7BB233BCFDC8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6C2E830F-A2CF-2BAE-E255-072891A400FB}"/>
                    </a:ext>
                  </a:extLst>
                </p:cNvPr>
                <p:cNvSpPr/>
                <p:nvPr/>
              </p:nvSpPr>
              <p:spPr>
                <a:xfrm>
                  <a:off x="2410290" y="2662177"/>
                  <a:ext cx="7499833" cy="3078226"/>
                </a:xfrm>
                <a:custGeom>
                  <a:avLst/>
                  <a:gdLst>
                    <a:gd name="connsiteX0" fmla="*/ 53 w 7499833"/>
                    <a:gd name="connsiteY0" fmla="*/ 219104 h 3078226"/>
                    <a:gd name="connsiteX1" fmla="*/ 141839 w 7499833"/>
                    <a:gd name="connsiteY1" fmla="*/ 27 h 3078226"/>
                    <a:gd name="connsiteX2" fmla="*/ 283249 w 7499833"/>
                    <a:gd name="connsiteY2" fmla="*/ 750960 h 3078226"/>
                    <a:gd name="connsiteX3" fmla="*/ 424647 w 7499833"/>
                    <a:gd name="connsiteY3" fmla="*/ 1023444 h 3078226"/>
                    <a:gd name="connsiteX4" fmla="*/ 566057 w 7499833"/>
                    <a:gd name="connsiteY4" fmla="*/ 805638 h 3078226"/>
                    <a:gd name="connsiteX5" fmla="*/ 707843 w 7499833"/>
                    <a:gd name="connsiteY5" fmla="*/ 1067067 h 3078226"/>
                    <a:gd name="connsiteX6" fmla="*/ 849253 w 7499833"/>
                    <a:gd name="connsiteY6" fmla="*/ 1301527 h 3078226"/>
                    <a:gd name="connsiteX7" fmla="*/ 990651 w 7499833"/>
                    <a:gd name="connsiteY7" fmla="*/ 1424150 h 3078226"/>
                    <a:gd name="connsiteX8" fmla="*/ 1132060 w 7499833"/>
                    <a:gd name="connsiteY8" fmla="*/ 1315629 h 3078226"/>
                    <a:gd name="connsiteX9" fmla="*/ 1273846 w 7499833"/>
                    <a:gd name="connsiteY9" fmla="*/ 1360263 h 3078226"/>
                    <a:gd name="connsiteX10" fmla="*/ 1415256 w 7499833"/>
                    <a:gd name="connsiteY10" fmla="*/ 1589913 h 3078226"/>
                    <a:gd name="connsiteX11" fmla="*/ 1556654 w 7499833"/>
                    <a:gd name="connsiteY11" fmla="*/ 1855200 h 3078226"/>
                    <a:gd name="connsiteX12" fmla="*/ 1698064 w 7499833"/>
                    <a:gd name="connsiteY12" fmla="*/ 1931425 h 3078226"/>
                    <a:gd name="connsiteX13" fmla="*/ 1839850 w 7499833"/>
                    <a:gd name="connsiteY13" fmla="*/ 1994689 h 3078226"/>
                    <a:gd name="connsiteX14" fmla="*/ 1981260 w 7499833"/>
                    <a:gd name="connsiteY14" fmla="*/ 2175753 h 3078226"/>
                    <a:gd name="connsiteX15" fmla="*/ 2122658 w 7499833"/>
                    <a:gd name="connsiteY15" fmla="*/ 2265445 h 3078226"/>
                    <a:gd name="connsiteX16" fmla="*/ 2264068 w 7499833"/>
                    <a:gd name="connsiteY16" fmla="*/ 2275912 h 3078226"/>
                    <a:gd name="connsiteX17" fmla="*/ 2405854 w 7499833"/>
                    <a:gd name="connsiteY17" fmla="*/ 2303881 h 3078226"/>
                    <a:gd name="connsiteX18" fmla="*/ 2547264 w 7499833"/>
                    <a:gd name="connsiteY18" fmla="*/ 2488497 h 3078226"/>
                    <a:gd name="connsiteX19" fmla="*/ 2688662 w 7499833"/>
                    <a:gd name="connsiteY19" fmla="*/ 2494801 h 3078226"/>
                    <a:gd name="connsiteX20" fmla="*/ 2830071 w 7499833"/>
                    <a:gd name="connsiteY20" fmla="*/ 2571131 h 3078226"/>
                    <a:gd name="connsiteX21" fmla="*/ 2971858 w 7499833"/>
                    <a:gd name="connsiteY21" fmla="*/ 2488850 h 3078226"/>
                    <a:gd name="connsiteX22" fmla="*/ 3113267 w 7499833"/>
                    <a:gd name="connsiteY22" fmla="*/ 2465445 h 3078226"/>
                    <a:gd name="connsiteX23" fmla="*/ 3254665 w 7499833"/>
                    <a:gd name="connsiteY23" fmla="*/ 2459446 h 3078226"/>
                    <a:gd name="connsiteX24" fmla="*/ 3396075 w 7499833"/>
                    <a:gd name="connsiteY24" fmla="*/ 2537541 h 3078226"/>
                    <a:gd name="connsiteX25" fmla="*/ 3537861 w 7499833"/>
                    <a:gd name="connsiteY25" fmla="*/ 2592125 h 3078226"/>
                    <a:gd name="connsiteX26" fmla="*/ 3679271 w 7499833"/>
                    <a:gd name="connsiteY26" fmla="*/ 2585210 h 3078226"/>
                    <a:gd name="connsiteX27" fmla="*/ 3820669 w 7499833"/>
                    <a:gd name="connsiteY27" fmla="*/ 2593913 h 3078226"/>
                    <a:gd name="connsiteX28" fmla="*/ 3962067 w 7499833"/>
                    <a:gd name="connsiteY28" fmla="*/ 2494589 h 3078226"/>
                    <a:gd name="connsiteX29" fmla="*/ 4103865 w 7499833"/>
                    <a:gd name="connsiteY29" fmla="*/ 2433242 h 3078226"/>
                    <a:gd name="connsiteX30" fmla="*/ 4245263 w 7499833"/>
                    <a:gd name="connsiteY30" fmla="*/ 2621916 h 3078226"/>
                    <a:gd name="connsiteX31" fmla="*/ 4386673 w 7499833"/>
                    <a:gd name="connsiteY31" fmla="*/ 2548338 h 3078226"/>
                    <a:gd name="connsiteX32" fmla="*/ 4528071 w 7499833"/>
                    <a:gd name="connsiteY32" fmla="*/ 2696412 h 3078226"/>
                    <a:gd name="connsiteX33" fmla="*/ 4669869 w 7499833"/>
                    <a:gd name="connsiteY33" fmla="*/ 2616036 h 3078226"/>
                    <a:gd name="connsiteX34" fmla="*/ 4811267 w 7499833"/>
                    <a:gd name="connsiteY34" fmla="*/ 2709679 h 3078226"/>
                    <a:gd name="connsiteX35" fmla="*/ 4952677 w 7499833"/>
                    <a:gd name="connsiteY35" fmla="*/ 2690544 h 3078226"/>
                    <a:gd name="connsiteX36" fmla="*/ 5094074 w 7499833"/>
                    <a:gd name="connsiteY36" fmla="*/ 2800017 h 3078226"/>
                    <a:gd name="connsiteX37" fmla="*/ 5235872 w 7499833"/>
                    <a:gd name="connsiteY37" fmla="*/ 2839312 h 3078226"/>
                    <a:gd name="connsiteX38" fmla="*/ 5377270 w 7499833"/>
                    <a:gd name="connsiteY38" fmla="*/ 2844134 h 3078226"/>
                    <a:gd name="connsiteX39" fmla="*/ 5518680 w 7499833"/>
                    <a:gd name="connsiteY39" fmla="*/ 2910397 h 3078226"/>
                    <a:gd name="connsiteX40" fmla="*/ 5660078 w 7499833"/>
                    <a:gd name="connsiteY40" fmla="*/ 2908668 h 3078226"/>
                    <a:gd name="connsiteX41" fmla="*/ 5801876 w 7499833"/>
                    <a:gd name="connsiteY41" fmla="*/ 2826880 h 3078226"/>
                    <a:gd name="connsiteX42" fmla="*/ 5943274 w 7499833"/>
                    <a:gd name="connsiteY42" fmla="*/ 2884581 h 3078226"/>
                    <a:gd name="connsiteX43" fmla="*/ 6084684 w 7499833"/>
                    <a:gd name="connsiteY43" fmla="*/ 3014625 h 3078226"/>
                    <a:gd name="connsiteX44" fmla="*/ 6226082 w 7499833"/>
                    <a:gd name="connsiteY44" fmla="*/ 2959359 h 3078226"/>
                    <a:gd name="connsiteX45" fmla="*/ 6367879 w 7499833"/>
                    <a:gd name="connsiteY45" fmla="*/ 3023810 h 3078226"/>
                    <a:gd name="connsiteX46" fmla="*/ 6509278 w 7499833"/>
                    <a:gd name="connsiteY46" fmla="*/ 3019553 h 3078226"/>
                    <a:gd name="connsiteX47" fmla="*/ 6650687 w 7499833"/>
                    <a:gd name="connsiteY47" fmla="*/ 3020482 h 3078226"/>
                    <a:gd name="connsiteX48" fmla="*/ 6792086 w 7499833"/>
                    <a:gd name="connsiteY48" fmla="*/ 3058247 h 3078226"/>
                    <a:gd name="connsiteX49" fmla="*/ 6933883 w 7499833"/>
                    <a:gd name="connsiteY49" fmla="*/ 3047768 h 3078226"/>
                    <a:gd name="connsiteX50" fmla="*/ 7075282 w 7499833"/>
                    <a:gd name="connsiteY50" fmla="*/ 3078253 h 3078226"/>
                    <a:gd name="connsiteX51" fmla="*/ 7216691 w 7499833"/>
                    <a:gd name="connsiteY51" fmla="*/ 3060894 h 3078226"/>
                    <a:gd name="connsiteX52" fmla="*/ 7358089 w 7499833"/>
                    <a:gd name="connsiteY52" fmla="*/ 3048509 h 3078226"/>
                    <a:gd name="connsiteX53" fmla="*/ 7499887 w 7499833"/>
                    <a:gd name="connsiteY53" fmla="*/ 3068068 h 3078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7499833" h="3078226">
                      <a:moveTo>
                        <a:pt x="53" y="219104"/>
                      </a:moveTo>
                      <a:lnTo>
                        <a:pt x="141839" y="27"/>
                      </a:lnTo>
                      <a:lnTo>
                        <a:pt x="283249" y="750960"/>
                      </a:lnTo>
                      <a:lnTo>
                        <a:pt x="424647" y="1023444"/>
                      </a:lnTo>
                      <a:lnTo>
                        <a:pt x="566057" y="805638"/>
                      </a:lnTo>
                      <a:lnTo>
                        <a:pt x="707843" y="1067067"/>
                      </a:lnTo>
                      <a:lnTo>
                        <a:pt x="849253" y="1301527"/>
                      </a:lnTo>
                      <a:lnTo>
                        <a:pt x="990651" y="1424150"/>
                      </a:lnTo>
                      <a:lnTo>
                        <a:pt x="1132060" y="1315629"/>
                      </a:lnTo>
                      <a:lnTo>
                        <a:pt x="1273846" y="1360263"/>
                      </a:lnTo>
                      <a:lnTo>
                        <a:pt x="1415256" y="1589913"/>
                      </a:lnTo>
                      <a:lnTo>
                        <a:pt x="1556654" y="1855200"/>
                      </a:lnTo>
                      <a:lnTo>
                        <a:pt x="1698064" y="1931425"/>
                      </a:lnTo>
                      <a:lnTo>
                        <a:pt x="1839850" y="1994689"/>
                      </a:lnTo>
                      <a:lnTo>
                        <a:pt x="1981260" y="2175753"/>
                      </a:lnTo>
                      <a:lnTo>
                        <a:pt x="2122658" y="2265445"/>
                      </a:lnTo>
                      <a:lnTo>
                        <a:pt x="2264068" y="2275912"/>
                      </a:lnTo>
                      <a:lnTo>
                        <a:pt x="2405854" y="2303881"/>
                      </a:lnTo>
                      <a:lnTo>
                        <a:pt x="2547264" y="2488497"/>
                      </a:lnTo>
                      <a:lnTo>
                        <a:pt x="2688662" y="2494801"/>
                      </a:lnTo>
                      <a:lnTo>
                        <a:pt x="2830071" y="2571131"/>
                      </a:lnTo>
                      <a:lnTo>
                        <a:pt x="2971858" y="2488850"/>
                      </a:lnTo>
                      <a:lnTo>
                        <a:pt x="3113267" y="2465445"/>
                      </a:lnTo>
                      <a:lnTo>
                        <a:pt x="3254665" y="2459446"/>
                      </a:lnTo>
                      <a:lnTo>
                        <a:pt x="3396075" y="2537541"/>
                      </a:lnTo>
                      <a:lnTo>
                        <a:pt x="3537861" y="2592125"/>
                      </a:lnTo>
                      <a:lnTo>
                        <a:pt x="3679271" y="2585210"/>
                      </a:lnTo>
                      <a:lnTo>
                        <a:pt x="3820669" y="2593913"/>
                      </a:lnTo>
                      <a:lnTo>
                        <a:pt x="3962067" y="2494589"/>
                      </a:lnTo>
                      <a:lnTo>
                        <a:pt x="4103865" y="2433242"/>
                      </a:lnTo>
                      <a:lnTo>
                        <a:pt x="4245263" y="2621916"/>
                      </a:lnTo>
                      <a:lnTo>
                        <a:pt x="4386673" y="2548338"/>
                      </a:lnTo>
                      <a:lnTo>
                        <a:pt x="4528071" y="2696412"/>
                      </a:lnTo>
                      <a:lnTo>
                        <a:pt x="4669869" y="2616036"/>
                      </a:lnTo>
                      <a:lnTo>
                        <a:pt x="4811267" y="2709679"/>
                      </a:lnTo>
                      <a:lnTo>
                        <a:pt x="4952677" y="2690544"/>
                      </a:lnTo>
                      <a:lnTo>
                        <a:pt x="5094074" y="2800017"/>
                      </a:lnTo>
                      <a:lnTo>
                        <a:pt x="5235872" y="2839312"/>
                      </a:lnTo>
                      <a:lnTo>
                        <a:pt x="5377270" y="2844134"/>
                      </a:lnTo>
                      <a:lnTo>
                        <a:pt x="5518680" y="2910397"/>
                      </a:lnTo>
                      <a:lnTo>
                        <a:pt x="5660078" y="2908668"/>
                      </a:lnTo>
                      <a:lnTo>
                        <a:pt x="5801876" y="2826880"/>
                      </a:lnTo>
                      <a:lnTo>
                        <a:pt x="5943274" y="2884581"/>
                      </a:lnTo>
                      <a:lnTo>
                        <a:pt x="6084684" y="3014625"/>
                      </a:lnTo>
                      <a:lnTo>
                        <a:pt x="6226082" y="2959359"/>
                      </a:lnTo>
                      <a:lnTo>
                        <a:pt x="6367879" y="3023810"/>
                      </a:lnTo>
                      <a:lnTo>
                        <a:pt x="6509278" y="3019553"/>
                      </a:lnTo>
                      <a:lnTo>
                        <a:pt x="6650687" y="3020482"/>
                      </a:lnTo>
                      <a:lnTo>
                        <a:pt x="6792086" y="3058247"/>
                      </a:lnTo>
                      <a:lnTo>
                        <a:pt x="6933883" y="3047768"/>
                      </a:lnTo>
                      <a:lnTo>
                        <a:pt x="7075282" y="3078253"/>
                      </a:lnTo>
                      <a:lnTo>
                        <a:pt x="7216691" y="3060894"/>
                      </a:lnTo>
                      <a:lnTo>
                        <a:pt x="7358089" y="3048509"/>
                      </a:lnTo>
                      <a:lnTo>
                        <a:pt x="7499887" y="3068068"/>
                      </a:lnTo>
                    </a:path>
                  </a:pathLst>
                </a:custGeom>
                <a:noFill/>
                <a:ln w="38100" cap="flat">
                  <a:solidFill>
                    <a:srgbClr val="F8DA46">
                      <a:alpha val="57378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4" name="Graphic 9">
                <a:extLst>
                  <a:ext uri="{FF2B5EF4-FFF2-40B4-BE49-F238E27FC236}">
                    <a16:creationId xmlns:a16="http://schemas.microsoft.com/office/drawing/2014/main" id="{670F7A90-625F-C9FA-6EF9-AC9C0314464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16" name="Freeform 515">
                  <a:extLst>
                    <a:ext uri="{FF2B5EF4-FFF2-40B4-BE49-F238E27FC236}">
                      <a16:creationId xmlns:a16="http://schemas.microsoft.com/office/drawing/2014/main" id="{373B4FF3-D53A-29E3-AF70-BF5853FABB8A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6C32315-734F-EDBA-443E-E915701BB159}"/>
                    </a:ext>
                  </a:extLst>
                </p:cNvPr>
                <p:cNvSpPr/>
                <p:nvPr/>
              </p:nvSpPr>
              <p:spPr>
                <a:xfrm>
                  <a:off x="4816090" y="5494369"/>
                  <a:ext cx="5235431" cy="345686"/>
                </a:xfrm>
                <a:custGeom>
                  <a:avLst/>
                  <a:gdLst>
                    <a:gd name="connsiteX0" fmla="*/ 53 w 5235431"/>
                    <a:gd name="connsiteY0" fmla="*/ 27 h 345686"/>
                    <a:gd name="connsiteX1" fmla="*/ 141463 w 5235431"/>
                    <a:gd name="connsiteY1" fmla="*/ 48613 h 345686"/>
                    <a:gd name="connsiteX2" fmla="*/ 282861 w 5235431"/>
                    <a:gd name="connsiteY2" fmla="*/ 71959 h 345686"/>
                    <a:gd name="connsiteX3" fmla="*/ 424271 w 5235431"/>
                    <a:gd name="connsiteY3" fmla="*/ 91494 h 345686"/>
                    <a:gd name="connsiteX4" fmla="*/ 566057 w 5235431"/>
                    <a:gd name="connsiteY4" fmla="*/ 105337 h 345686"/>
                    <a:gd name="connsiteX5" fmla="*/ 707467 w 5235431"/>
                    <a:gd name="connsiteY5" fmla="*/ 201779 h 345686"/>
                    <a:gd name="connsiteX6" fmla="*/ 848865 w 5235431"/>
                    <a:gd name="connsiteY6" fmla="*/ 259363 h 345686"/>
                    <a:gd name="connsiteX7" fmla="*/ 3678883 w 5235431"/>
                    <a:gd name="connsiteY7" fmla="*/ 340010 h 345686"/>
                    <a:gd name="connsiteX8" fmla="*/ 4103477 w 5235431"/>
                    <a:gd name="connsiteY8" fmla="*/ 340221 h 345686"/>
                    <a:gd name="connsiteX9" fmla="*/ 4386285 w 5235431"/>
                    <a:gd name="connsiteY9" fmla="*/ 334129 h 345686"/>
                    <a:gd name="connsiteX10" fmla="*/ 5094086 w 5235431"/>
                    <a:gd name="connsiteY10" fmla="*/ 338704 h 345686"/>
                    <a:gd name="connsiteX11" fmla="*/ 5235484 w 5235431"/>
                    <a:gd name="connsiteY11" fmla="*/ 345714 h 345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35431" h="345686">
                      <a:moveTo>
                        <a:pt x="53" y="27"/>
                      </a:moveTo>
                      <a:lnTo>
                        <a:pt x="141463" y="48613"/>
                      </a:lnTo>
                      <a:lnTo>
                        <a:pt x="282861" y="71959"/>
                      </a:lnTo>
                      <a:lnTo>
                        <a:pt x="424271" y="91494"/>
                      </a:lnTo>
                      <a:lnTo>
                        <a:pt x="566057" y="105337"/>
                      </a:lnTo>
                      <a:lnTo>
                        <a:pt x="707467" y="201779"/>
                      </a:lnTo>
                      <a:lnTo>
                        <a:pt x="848865" y="259363"/>
                      </a:lnTo>
                      <a:lnTo>
                        <a:pt x="3678883" y="340010"/>
                      </a:lnTo>
                      <a:lnTo>
                        <a:pt x="4103477" y="340221"/>
                      </a:lnTo>
                      <a:lnTo>
                        <a:pt x="4386285" y="334129"/>
                      </a:lnTo>
                      <a:lnTo>
                        <a:pt x="5094086" y="338704"/>
                      </a:lnTo>
                      <a:lnTo>
                        <a:pt x="5235484" y="34571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5" name="Graphic 9">
                <a:extLst>
                  <a:ext uri="{FF2B5EF4-FFF2-40B4-BE49-F238E27FC236}">
                    <a16:creationId xmlns:a16="http://schemas.microsoft.com/office/drawing/2014/main" id="{66A5B6F1-06E8-9ADE-29D5-F73E441E0EBF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14" name="Freeform 513">
                  <a:extLst>
                    <a:ext uri="{FF2B5EF4-FFF2-40B4-BE49-F238E27FC236}">
                      <a16:creationId xmlns:a16="http://schemas.microsoft.com/office/drawing/2014/main" id="{5AA07C49-79A7-8666-62BE-9DAA0E6CFAAA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 514">
                  <a:extLst>
                    <a:ext uri="{FF2B5EF4-FFF2-40B4-BE49-F238E27FC236}">
                      <a16:creationId xmlns:a16="http://schemas.microsoft.com/office/drawing/2014/main" id="{FF0B3D73-D610-F19A-4648-2F91FB1B5868}"/>
                    </a:ext>
                  </a:extLst>
                </p:cNvPr>
                <p:cNvSpPr/>
                <p:nvPr/>
              </p:nvSpPr>
              <p:spPr>
                <a:xfrm>
                  <a:off x="4250087" y="5006724"/>
                  <a:ext cx="5235431" cy="823699"/>
                </a:xfrm>
                <a:custGeom>
                  <a:avLst/>
                  <a:gdLst>
                    <a:gd name="connsiteX0" fmla="*/ 53 w 5235431"/>
                    <a:gd name="connsiteY0" fmla="*/ 27 h 823699"/>
                    <a:gd name="connsiteX1" fmla="*/ 141463 w 5235431"/>
                    <a:gd name="connsiteY1" fmla="*/ 135305 h 823699"/>
                    <a:gd name="connsiteX2" fmla="*/ 566057 w 5235431"/>
                    <a:gd name="connsiteY2" fmla="*/ 231700 h 823699"/>
                    <a:gd name="connsiteX3" fmla="*/ 707466 w 5235431"/>
                    <a:gd name="connsiteY3" fmla="*/ 361498 h 823699"/>
                    <a:gd name="connsiteX4" fmla="*/ 848865 w 5235431"/>
                    <a:gd name="connsiteY4" fmla="*/ 342233 h 823699"/>
                    <a:gd name="connsiteX5" fmla="*/ 990274 w 5235431"/>
                    <a:gd name="connsiteY5" fmla="*/ 383691 h 823699"/>
                    <a:gd name="connsiteX6" fmla="*/ 1132060 w 5235431"/>
                    <a:gd name="connsiteY6" fmla="*/ 523521 h 823699"/>
                    <a:gd name="connsiteX7" fmla="*/ 1273470 w 5235431"/>
                    <a:gd name="connsiteY7" fmla="*/ 528507 h 823699"/>
                    <a:gd name="connsiteX8" fmla="*/ 1414868 w 5235431"/>
                    <a:gd name="connsiteY8" fmla="*/ 459739 h 823699"/>
                    <a:gd name="connsiteX9" fmla="*/ 1556278 w 5235431"/>
                    <a:gd name="connsiteY9" fmla="*/ 487108 h 823699"/>
                    <a:gd name="connsiteX10" fmla="*/ 1698064 w 5235431"/>
                    <a:gd name="connsiteY10" fmla="*/ 468678 h 823699"/>
                    <a:gd name="connsiteX11" fmla="*/ 1839474 w 5235431"/>
                    <a:gd name="connsiteY11" fmla="*/ 502127 h 823699"/>
                    <a:gd name="connsiteX12" fmla="*/ 1980872 w 5235431"/>
                    <a:gd name="connsiteY12" fmla="*/ 499151 h 823699"/>
                    <a:gd name="connsiteX13" fmla="*/ 2122270 w 5235431"/>
                    <a:gd name="connsiteY13" fmla="*/ 570036 h 823699"/>
                    <a:gd name="connsiteX14" fmla="*/ 2264068 w 5235431"/>
                    <a:gd name="connsiteY14" fmla="*/ 477769 h 823699"/>
                    <a:gd name="connsiteX15" fmla="*/ 2405466 w 5235431"/>
                    <a:gd name="connsiteY15" fmla="*/ 601909 h 823699"/>
                    <a:gd name="connsiteX16" fmla="*/ 2546876 w 5235431"/>
                    <a:gd name="connsiteY16" fmla="*/ 569307 h 823699"/>
                    <a:gd name="connsiteX17" fmla="*/ 2688274 w 5235431"/>
                    <a:gd name="connsiteY17" fmla="*/ 654823 h 823699"/>
                    <a:gd name="connsiteX18" fmla="*/ 2830071 w 5235431"/>
                    <a:gd name="connsiteY18" fmla="*/ 705396 h 823699"/>
                    <a:gd name="connsiteX19" fmla="*/ 2971470 w 5235431"/>
                    <a:gd name="connsiteY19" fmla="*/ 759193 h 823699"/>
                    <a:gd name="connsiteX20" fmla="*/ 3112879 w 5235431"/>
                    <a:gd name="connsiteY20" fmla="*/ 747102 h 823699"/>
                    <a:gd name="connsiteX21" fmla="*/ 3254277 w 5235431"/>
                    <a:gd name="connsiteY21" fmla="*/ 766602 h 823699"/>
                    <a:gd name="connsiteX22" fmla="*/ 3396075 w 5235431"/>
                    <a:gd name="connsiteY22" fmla="*/ 782233 h 823699"/>
                    <a:gd name="connsiteX23" fmla="*/ 3678883 w 5235431"/>
                    <a:gd name="connsiteY23" fmla="*/ 812400 h 823699"/>
                    <a:gd name="connsiteX24" fmla="*/ 3820281 w 5235431"/>
                    <a:gd name="connsiteY24" fmla="*/ 808108 h 823699"/>
                    <a:gd name="connsiteX25" fmla="*/ 3962079 w 5235431"/>
                    <a:gd name="connsiteY25" fmla="*/ 808778 h 823699"/>
                    <a:gd name="connsiteX26" fmla="*/ 4103477 w 5235431"/>
                    <a:gd name="connsiteY26" fmla="*/ 807049 h 823699"/>
                    <a:gd name="connsiteX27" fmla="*/ 4244887 w 5235431"/>
                    <a:gd name="connsiteY27" fmla="*/ 807049 h 823699"/>
                    <a:gd name="connsiteX28" fmla="*/ 4528082 w 5235431"/>
                    <a:gd name="connsiteY28" fmla="*/ 818763 h 823699"/>
                    <a:gd name="connsiteX29" fmla="*/ 4669481 w 5235431"/>
                    <a:gd name="connsiteY29" fmla="*/ 823727 h 823699"/>
                    <a:gd name="connsiteX30" fmla="*/ 5235485 w 5235431"/>
                    <a:gd name="connsiteY30" fmla="*/ 821809 h 823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235431" h="823699">
                      <a:moveTo>
                        <a:pt x="53" y="27"/>
                      </a:moveTo>
                      <a:lnTo>
                        <a:pt x="141463" y="135305"/>
                      </a:lnTo>
                      <a:lnTo>
                        <a:pt x="566057" y="231700"/>
                      </a:lnTo>
                      <a:lnTo>
                        <a:pt x="707466" y="361498"/>
                      </a:lnTo>
                      <a:lnTo>
                        <a:pt x="848865" y="342233"/>
                      </a:lnTo>
                      <a:lnTo>
                        <a:pt x="990274" y="383691"/>
                      </a:lnTo>
                      <a:lnTo>
                        <a:pt x="1132060" y="523521"/>
                      </a:lnTo>
                      <a:lnTo>
                        <a:pt x="1273470" y="528507"/>
                      </a:lnTo>
                      <a:lnTo>
                        <a:pt x="1414868" y="459739"/>
                      </a:lnTo>
                      <a:lnTo>
                        <a:pt x="1556278" y="487108"/>
                      </a:lnTo>
                      <a:lnTo>
                        <a:pt x="1698064" y="468678"/>
                      </a:lnTo>
                      <a:lnTo>
                        <a:pt x="1839474" y="502127"/>
                      </a:lnTo>
                      <a:lnTo>
                        <a:pt x="1980872" y="499151"/>
                      </a:lnTo>
                      <a:lnTo>
                        <a:pt x="2122270" y="570036"/>
                      </a:lnTo>
                      <a:lnTo>
                        <a:pt x="2264068" y="477769"/>
                      </a:lnTo>
                      <a:lnTo>
                        <a:pt x="2405466" y="601909"/>
                      </a:lnTo>
                      <a:lnTo>
                        <a:pt x="2546876" y="569307"/>
                      </a:lnTo>
                      <a:lnTo>
                        <a:pt x="2688274" y="654823"/>
                      </a:lnTo>
                      <a:lnTo>
                        <a:pt x="2830071" y="705396"/>
                      </a:lnTo>
                      <a:lnTo>
                        <a:pt x="2971470" y="759193"/>
                      </a:lnTo>
                      <a:lnTo>
                        <a:pt x="3112879" y="747102"/>
                      </a:lnTo>
                      <a:lnTo>
                        <a:pt x="3254277" y="766602"/>
                      </a:lnTo>
                      <a:lnTo>
                        <a:pt x="3396075" y="782233"/>
                      </a:lnTo>
                      <a:lnTo>
                        <a:pt x="3678883" y="812400"/>
                      </a:lnTo>
                      <a:lnTo>
                        <a:pt x="3820281" y="808108"/>
                      </a:lnTo>
                      <a:lnTo>
                        <a:pt x="3962079" y="808778"/>
                      </a:lnTo>
                      <a:lnTo>
                        <a:pt x="4103477" y="807049"/>
                      </a:lnTo>
                      <a:lnTo>
                        <a:pt x="4244887" y="807049"/>
                      </a:lnTo>
                      <a:lnTo>
                        <a:pt x="4528082" y="818763"/>
                      </a:lnTo>
                      <a:lnTo>
                        <a:pt x="4669481" y="823727"/>
                      </a:lnTo>
                      <a:lnTo>
                        <a:pt x="5235485" y="821809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06" name="Graphic 9">
                <a:extLst>
                  <a:ext uri="{FF2B5EF4-FFF2-40B4-BE49-F238E27FC236}">
                    <a16:creationId xmlns:a16="http://schemas.microsoft.com/office/drawing/2014/main" id="{4D2116DC-C498-979E-7533-779A3DF9270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12" name="Freeform 511">
                  <a:extLst>
                    <a:ext uri="{FF2B5EF4-FFF2-40B4-BE49-F238E27FC236}">
                      <a16:creationId xmlns:a16="http://schemas.microsoft.com/office/drawing/2014/main" id="{A6BFB79D-84E5-273F-DA28-078E894F60F6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 512">
                  <a:extLst>
                    <a:ext uri="{FF2B5EF4-FFF2-40B4-BE49-F238E27FC236}">
                      <a16:creationId xmlns:a16="http://schemas.microsoft.com/office/drawing/2014/main" id="{C80EC09A-9E78-AE00-0286-2ADFF66B3441}"/>
                    </a:ext>
                  </a:extLst>
                </p:cNvPr>
                <p:cNvSpPr/>
                <p:nvPr/>
              </p:nvSpPr>
              <p:spPr>
                <a:xfrm>
                  <a:off x="2552076" y="5638915"/>
                  <a:ext cx="7074852" cy="201140"/>
                </a:xfrm>
                <a:custGeom>
                  <a:avLst/>
                  <a:gdLst>
                    <a:gd name="connsiteX0" fmla="*/ 53 w 7074852"/>
                    <a:gd name="connsiteY0" fmla="*/ 32629 h 201140"/>
                    <a:gd name="connsiteX1" fmla="*/ 141463 w 7074852"/>
                    <a:gd name="connsiteY1" fmla="*/ 35617 h 201140"/>
                    <a:gd name="connsiteX2" fmla="*/ 282861 w 7074852"/>
                    <a:gd name="connsiteY2" fmla="*/ 27 h 201140"/>
                    <a:gd name="connsiteX3" fmla="*/ 424271 w 7074852"/>
                    <a:gd name="connsiteY3" fmla="*/ 69148 h 201140"/>
                    <a:gd name="connsiteX4" fmla="*/ 566057 w 7074852"/>
                    <a:gd name="connsiteY4" fmla="*/ 70442 h 201140"/>
                    <a:gd name="connsiteX5" fmla="*/ 707467 w 7074852"/>
                    <a:gd name="connsiteY5" fmla="*/ 59421 h 201140"/>
                    <a:gd name="connsiteX6" fmla="*/ 848865 w 7074852"/>
                    <a:gd name="connsiteY6" fmla="*/ 76957 h 201140"/>
                    <a:gd name="connsiteX7" fmla="*/ 990274 w 7074852"/>
                    <a:gd name="connsiteY7" fmla="*/ 100362 h 201140"/>
                    <a:gd name="connsiteX8" fmla="*/ 1132060 w 7074852"/>
                    <a:gd name="connsiteY8" fmla="*/ 98245 h 201140"/>
                    <a:gd name="connsiteX9" fmla="*/ 1273470 w 7074852"/>
                    <a:gd name="connsiteY9" fmla="*/ 121015 h 201140"/>
                    <a:gd name="connsiteX10" fmla="*/ 1414868 w 7074852"/>
                    <a:gd name="connsiteY10" fmla="*/ 101456 h 201140"/>
                    <a:gd name="connsiteX11" fmla="*/ 1556278 w 7074852"/>
                    <a:gd name="connsiteY11" fmla="*/ 87707 h 201140"/>
                    <a:gd name="connsiteX12" fmla="*/ 1698064 w 7074852"/>
                    <a:gd name="connsiteY12" fmla="*/ 128683 h 201140"/>
                    <a:gd name="connsiteX13" fmla="*/ 1839474 w 7074852"/>
                    <a:gd name="connsiteY13" fmla="*/ 147325 h 201140"/>
                    <a:gd name="connsiteX14" fmla="*/ 1980872 w 7074852"/>
                    <a:gd name="connsiteY14" fmla="*/ 119227 h 201140"/>
                    <a:gd name="connsiteX15" fmla="*/ 2122282 w 7074852"/>
                    <a:gd name="connsiteY15" fmla="*/ 124037 h 201140"/>
                    <a:gd name="connsiteX16" fmla="*/ 2264068 w 7074852"/>
                    <a:gd name="connsiteY16" fmla="*/ 152382 h 201140"/>
                    <a:gd name="connsiteX17" fmla="*/ 2405478 w 7074852"/>
                    <a:gd name="connsiteY17" fmla="*/ 160533 h 201140"/>
                    <a:gd name="connsiteX18" fmla="*/ 2546876 w 7074852"/>
                    <a:gd name="connsiteY18" fmla="*/ 156040 h 201140"/>
                    <a:gd name="connsiteX19" fmla="*/ 2688285 w 7074852"/>
                    <a:gd name="connsiteY19" fmla="*/ 164438 h 201140"/>
                    <a:gd name="connsiteX20" fmla="*/ 2830072 w 7074852"/>
                    <a:gd name="connsiteY20" fmla="*/ 175105 h 201140"/>
                    <a:gd name="connsiteX21" fmla="*/ 2971481 w 7074852"/>
                    <a:gd name="connsiteY21" fmla="*/ 166366 h 201140"/>
                    <a:gd name="connsiteX22" fmla="*/ 3112879 w 7074852"/>
                    <a:gd name="connsiteY22" fmla="*/ 167636 h 201140"/>
                    <a:gd name="connsiteX23" fmla="*/ 3254289 w 7074852"/>
                    <a:gd name="connsiteY23" fmla="*/ 185608 h 201140"/>
                    <a:gd name="connsiteX24" fmla="*/ 3396075 w 7074852"/>
                    <a:gd name="connsiteY24" fmla="*/ 192159 h 201140"/>
                    <a:gd name="connsiteX25" fmla="*/ 3537485 w 7074852"/>
                    <a:gd name="connsiteY25" fmla="*/ 187360 h 201140"/>
                    <a:gd name="connsiteX26" fmla="*/ 3678883 w 7074852"/>
                    <a:gd name="connsiteY26" fmla="*/ 198851 h 201140"/>
                    <a:gd name="connsiteX27" fmla="*/ 3820281 w 7074852"/>
                    <a:gd name="connsiteY27" fmla="*/ 191912 h 201140"/>
                    <a:gd name="connsiteX28" fmla="*/ 3962079 w 7074852"/>
                    <a:gd name="connsiteY28" fmla="*/ 191806 h 201140"/>
                    <a:gd name="connsiteX29" fmla="*/ 4103477 w 7074852"/>
                    <a:gd name="connsiteY29" fmla="*/ 196358 h 201140"/>
                    <a:gd name="connsiteX30" fmla="*/ 4244887 w 7074852"/>
                    <a:gd name="connsiteY30" fmla="*/ 196287 h 201140"/>
                    <a:gd name="connsiteX31" fmla="*/ 4386285 w 7074852"/>
                    <a:gd name="connsiteY31" fmla="*/ 193829 h 201140"/>
                    <a:gd name="connsiteX32" fmla="*/ 4528083 w 7074852"/>
                    <a:gd name="connsiteY32" fmla="*/ 196111 h 201140"/>
                    <a:gd name="connsiteX33" fmla="*/ 4669481 w 7074852"/>
                    <a:gd name="connsiteY33" fmla="*/ 193241 h 201140"/>
                    <a:gd name="connsiteX34" fmla="*/ 4810891 w 7074852"/>
                    <a:gd name="connsiteY34" fmla="*/ 201168 h 201140"/>
                    <a:gd name="connsiteX35" fmla="*/ 4952288 w 7074852"/>
                    <a:gd name="connsiteY35" fmla="*/ 195911 h 201140"/>
                    <a:gd name="connsiteX36" fmla="*/ 5094086 w 7074852"/>
                    <a:gd name="connsiteY36" fmla="*/ 193323 h 201140"/>
                    <a:gd name="connsiteX37" fmla="*/ 5235484 w 7074852"/>
                    <a:gd name="connsiteY37" fmla="*/ 188113 h 201140"/>
                    <a:gd name="connsiteX38" fmla="*/ 5376894 w 7074852"/>
                    <a:gd name="connsiteY38" fmla="*/ 198580 h 201140"/>
                    <a:gd name="connsiteX39" fmla="*/ 5518292 w 7074852"/>
                    <a:gd name="connsiteY39" fmla="*/ 193582 h 201140"/>
                    <a:gd name="connsiteX40" fmla="*/ 5660090 w 7074852"/>
                    <a:gd name="connsiteY40" fmla="*/ 198698 h 201140"/>
                    <a:gd name="connsiteX41" fmla="*/ 5801488 w 7074852"/>
                    <a:gd name="connsiteY41" fmla="*/ 196346 h 201140"/>
                    <a:gd name="connsiteX42" fmla="*/ 5942898 w 7074852"/>
                    <a:gd name="connsiteY42" fmla="*/ 196299 h 201140"/>
                    <a:gd name="connsiteX43" fmla="*/ 6084296 w 7074852"/>
                    <a:gd name="connsiteY43" fmla="*/ 201168 h 201140"/>
                    <a:gd name="connsiteX44" fmla="*/ 6226093 w 7074852"/>
                    <a:gd name="connsiteY44" fmla="*/ 198815 h 201140"/>
                    <a:gd name="connsiteX45" fmla="*/ 6508901 w 7074852"/>
                    <a:gd name="connsiteY45" fmla="*/ 196663 h 201140"/>
                    <a:gd name="connsiteX46" fmla="*/ 6650300 w 7074852"/>
                    <a:gd name="connsiteY46" fmla="*/ 196722 h 201140"/>
                    <a:gd name="connsiteX47" fmla="*/ 6792097 w 7074852"/>
                    <a:gd name="connsiteY47" fmla="*/ 196746 h 201140"/>
                    <a:gd name="connsiteX48" fmla="*/ 6933496 w 7074852"/>
                    <a:gd name="connsiteY48" fmla="*/ 201168 h 201140"/>
                    <a:gd name="connsiteX49" fmla="*/ 7074905 w 7074852"/>
                    <a:gd name="connsiteY49" fmla="*/ 198945 h 201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074852" h="201140">
                      <a:moveTo>
                        <a:pt x="53" y="32629"/>
                      </a:moveTo>
                      <a:lnTo>
                        <a:pt x="141463" y="35617"/>
                      </a:lnTo>
                      <a:lnTo>
                        <a:pt x="282861" y="27"/>
                      </a:lnTo>
                      <a:lnTo>
                        <a:pt x="424271" y="69148"/>
                      </a:lnTo>
                      <a:lnTo>
                        <a:pt x="566057" y="70442"/>
                      </a:lnTo>
                      <a:lnTo>
                        <a:pt x="707467" y="59421"/>
                      </a:lnTo>
                      <a:lnTo>
                        <a:pt x="848865" y="76957"/>
                      </a:lnTo>
                      <a:lnTo>
                        <a:pt x="990274" y="100362"/>
                      </a:lnTo>
                      <a:lnTo>
                        <a:pt x="1132060" y="98245"/>
                      </a:lnTo>
                      <a:lnTo>
                        <a:pt x="1273470" y="121015"/>
                      </a:lnTo>
                      <a:lnTo>
                        <a:pt x="1414868" y="101456"/>
                      </a:lnTo>
                      <a:lnTo>
                        <a:pt x="1556278" y="87707"/>
                      </a:lnTo>
                      <a:lnTo>
                        <a:pt x="1698064" y="128683"/>
                      </a:lnTo>
                      <a:lnTo>
                        <a:pt x="1839474" y="147325"/>
                      </a:lnTo>
                      <a:lnTo>
                        <a:pt x="1980872" y="119227"/>
                      </a:lnTo>
                      <a:lnTo>
                        <a:pt x="2122282" y="124037"/>
                      </a:lnTo>
                      <a:lnTo>
                        <a:pt x="2264068" y="152382"/>
                      </a:lnTo>
                      <a:lnTo>
                        <a:pt x="2405478" y="160533"/>
                      </a:lnTo>
                      <a:lnTo>
                        <a:pt x="2546876" y="156040"/>
                      </a:lnTo>
                      <a:lnTo>
                        <a:pt x="2688285" y="164438"/>
                      </a:lnTo>
                      <a:lnTo>
                        <a:pt x="2830072" y="175105"/>
                      </a:lnTo>
                      <a:lnTo>
                        <a:pt x="2971481" y="166366"/>
                      </a:lnTo>
                      <a:lnTo>
                        <a:pt x="3112879" y="167636"/>
                      </a:lnTo>
                      <a:lnTo>
                        <a:pt x="3254289" y="185608"/>
                      </a:lnTo>
                      <a:lnTo>
                        <a:pt x="3396075" y="192159"/>
                      </a:lnTo>
                      <a:lnTo>
                        <a:pt x="3537485" y="187360"/>
                      </a:lnTo>
                      <a:lnTo>
                        <a:pt x="3678883" y="198851"/>
                      </a:lnTo>
                      <a:lnTo>
                        <a:pt x="3820281" y="191912"/>
                      </a:lnTo>
                      <a:lnTo>
                        <a:pt x="3962079" y="191806"/>
                      </a:lnTo>
                      <a:lnTo>
                        <a:pt x="4103477" y="196358"/>
                      </a:lnTo>
                      <a:lnTo>
                        <a:pt x="4244887" y="196287"/>
                      </a:lnTo>
                      <a:lnTo>
                        <a:pt x="4386285" y="193829"/>
                      </a:lnTo>
                      <a:lnTo>
                        <a:pt x="4528083" y="196111"/>
                      </a:lnTo>
                      <a:lnTo>
                        <a:pt x="4669481" y="193241"/>
                      </a:lnTo>
                      <a:lnTo>
                        <a:pt x="4810891" y="201168"/>
                      </a:lnTo>
                      <a:lnTo>
                        <a:pt x="4952288" y="195911"/>
                      </a:lnTo>
                      <a:lnTo>
                        <a:pt x="5094086" y="193323"/>
                      </a:lnTo>
                      <a:lnTo>
                        <a:pt x="5235484" y="188113"/>
                      </a:lnTo>
                      <a:lnTo>
                        <a:pt x="5376894" y="198580"/>
                      </a:lnTo>
                      <a:lnTo>
                        <a:pt x="5518292" y="193582"/>
                      </a:lnTo>
                      <a:lnTo>
                        <a:pt x="5660090" y="198698"/>
                      </a:lnTo>
                      <a:lnTo>
                        <a:pt x="5801488" y="196346"/>
                      </a:lnTo>
                      <a:lnTo>
                        <a:pt x="5942898" y="196299"/>
                      </a:lnTo>
                      <a:lnTo>
                        <a:pt x="6084296" y="201168"/>
                      </a:lnTo>
                      <a:lnTo>
                        <a:pt x="6226093" y="198815"/>
                      </a:lnTo>
                      <a:lnTo>
                        <a:pt x="6508901" y="196663"/>
                      </a:lnTo>
                      <a:lnTo>
                        <a:pt x="6650300" y="196722"/>
                      </a:lnTo>
                      <a:lnTo>
                        <a:pt x="6792097" y="196746"/>
                      </a:lnTo>
                      <a:lnTo>
                        <a:pt x="6933496" y="201168"/>
                      </a:lnTo>
                      <a:lnTo>
                        <a:pt x="7074905" y="198945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7" name="Graphic 9">
                <a:extLst>
                  <a:ext uri="{FF2B5EF4-FFF2-40B4-BE49-F238E27FC236}">
                    <a16:creationId xmlns:a16="http://schemas.microsoft.com/office/drawing/2014/main" id="{A3F30171-9E82-E27D-140A-B6C28AAF9D7F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592FC2AF-0F81-35F8-15A5-451FA9D0C7C2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 510">
                  <a:extLst>
                    <a:ext uri="{FF2B5EF4-FFF2-40B4-BE49-F238E27FC236}">
                      <a16:creationId xmlns:a16="http://schemas.microsoft.com/office/drawing/2014/main" id="{1E26065A-ADA3-A012-2F52-D457E6188BB0}"/>
                    </a:ext>
                  </a:extLst>
                </p:cNvPr>
                <p:cNvSpPr/>
                <p:nvPr/>
              </p:nvSpPr>
              <p:spPr>
                <a:xfrm>
                  <a:off x="6796909" y="5775322"/>
                  <a:ext cx="3113213" cy="64733"/>
                </a:xfrm>
                <a:custGeom>
                  <a:avLst/>
                  <a:gdLst>
                    <a:gd name="connsiteX0" fmla="*/ 53 w 3113213"/>
                    <a:gd name="connsiteY0" fmla="*/ 27 h 64733"/>
                    <a:gd name="connsiteX1" fmla="*/ 141451 w 3113213"/>
                    <a:gd name="connsiteY1" fmla="*/ 64761 h 64733"/>
                    <a:gd name="connsiteX2" fmla="*/ 707455 w 3113213"/>
                    <a:gd name="connsiteY2" fmla="*/ 64761 h 64733"/>
                    <a:gd name="connsiteX3" fmla="*/ 849253 w 3113213"/>
                    <a:gd name="connsiteY3" fmla="*/ 42109 h 64733"/>
                    <a:gd name="connsiteX4" fmla="*/ 990650 w 3113213"/>
                    <a:gd name="connsiteY4" fmla="*/ 64761 h 64733"/>
                    <a:gd name="connsiteX5" fmla="*/ 1132060 w 3113213"/>
                    <a:gd name="connsiteY5" fmla="*/ 64761 h 64733"/>
                    <a:gd name="connsiteX6" fmla="*/ 1273458 w 3113213"/>
                    <a:gd name="connsiteY6" fmla="*/ 64761 h 64733"/>
                    <a:gd name="connsiteX7" fmla="*/ 1415256 w 3113213"/>
                    <a:gd name="connsiteY7" fmla="*/ 25208 h 64733"/>
                    <a:gd name="connsiteX8" fmla="*/ 1556654 w 3113213"/>
                    <a:gd name="connsiteY8" fmla="*/ 26290 h 64733"/>
                    <a:gd name="connsiteX9" fmla="*/ 1698064 w 3113213"/>
                    <a:gd name="connsiteY9" fmla="*/ 64761 h 64733"/>
                    <a:gd name="connsiteX10" fmla="*/ 1839462 w 3113213"/>
                    <a:gd name="connsiteY10" fmla="*/ 64761 h 64733"/>
                    <a:gd name="connsiteX11" fmla="*/ 1981260 w 3113213"/>
                    <a:gd name="connsiteY11" fmla="*/ 44285 h 64733"/>
                    <a:gd name="connsiteX12" fmla="*/ 2122658 w 3113213"/>
                    <a:gd name="connsiteY12" fmla="*/ 64761 h 64733"/>
                    <a:gd name="connsiteX13" fmla="*/ 2264068 w 3113213"/>
                    <a:gd name="connsiteY13" fmla="*/ 64761 h 64733"/>
                    <a:gd name="connsiteX14" fmla="*/ 2405466 w 3113213"/>
                    <a:gd name="connsiteY14" fmla="*/ 64761 h 64733"/>
                    <a:gd name="connsiteX15" fmla="*/ 2547264 w 3113213"/>
                    <a:gd name="connsiteY15" fmla="*/ 64761 h 64733"/>
                    <a:gd name="connsiteX16" fmla="*/ 2688662 w 3113213"/>
                    <a:gd name="connsiteY16" fmla="*/ 64761 h 64733"/>
                    <a:gd name="connsiteX17" fmla="*/ 2830072 w 3113213"/>
                    <a:gd name="connsiteY17" fmla="*/ 64761 h 64733"/>
                    <a:gd name="connsiteX18" fmla="*/ 2971469 w 3113213"/>
                    <a:gd name="connsiteY18" fmla="*/ 64761 h 64733"/>
                    <a:gd name="connsiteX19" fmla="*/ 3113267 w 3113213"/>
                    <a:gd name="connsiteY19" fmla="*/ 64761 h 6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13213" h="64733">
                      <a:moveTo>
                        <a:pt x="53" y="27"/>
                      </a:moveTo>
                      <a:lnTo>
                        <a:pt x="141451" y="64761"/>
                      </a:lnTo>
                      <a:lnTo>
                        <a:pt x="707455" y="64761"/>
                      </a:lnTo>
                      <a:lnTo>
                        <a:pt x="849253" y="42109"/>
                      </a:lnTo>
                      <a:lnTo>
                        <a:pt x="990650" y="64761"/>
                      </a:lnTo>
                      <a:lnTo>
                        <a:pt x="1132060" y="64761"/>
                      </a:lnTo>
                      <a:lnTo>
                        <a:pt x="1273458" y="64761"/>
                      </a:lnTo>
                      <a:lnTo>
                        <a:pt x="1415256" y="25208"/>
                      </a:lnTo>
                      <a:lnTo>
                        <a:pt x="1556654" y="26290"/>
                      </a:lnTo>
                      <a:lnTo>
                        <a:pt x="1698064" y="64761"/>
                      </a:lnTo>
                      <a:lnTo>
                        <a:pt x="1839462" y="64761"/>
                      </a:lnTo>
                      <a:lnTo>
                        <a:pt x="1981260" y="44285"/>
                      </a:lnTo>
                      <a:lnTo>
                        <a:pt x="2122658" y="64761"/>
                      </a:lnTo>
                      <a:lnTo>
                        <a:pt x="2264068" y="64761"/>
                      </a:lnTo>
                      <a:lnTo>
                        <a:pt x="2405466" y="64761"/>
                      </a:lnTo>
                      <a:lnTo>
                        <a:pt x="2547264" y="64761"/>
                      </a:lnTo>
                      <a:lnTo>
                        <a:pt x="2688662" y="64761"/>
                      </a:lnTo>
                      <a:lnTo>
                        <a:pt x="2830072" y="64761"/>
                      </a:lnTo>
                      <a:lnTo>
                        <a:pt x="2971469" y="64761"/>
                      </a:lnTo>
                      <a:lnTo>
                        <a:pt x="3113267" y="64761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8" name="Graphic 9">
                <a:extLst>
                  <a:ext uri="{FF2B5EF4-FFF2-40B4-BE49-F238E27FC236}">
                    <a16:creationId xmlns:a16="http://schemas.microsoft.com/office/drawing/2014/main" id="{D8A99963-8F66-0FE7-6C6D-68D39F9D3C74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95FA894A-D718-A955-51F9-0DFD702C6902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 508">
                  <a:extLst>
                    <a:ext uri="{FF2B5EF4-FFF2-40B4-BE49-F238E27FC236}">
                      <a16:creationId xmlns:a16="http://schemas.microsoft.com/office/drawing/2014/main" id="{4AFA7D07-66C4-6F17-2F20-8F8A3C841D98}"/>
                    </a:ext>
                  </a:extLst>
                </p:cNvPr>
                <p:cNvSpPr/>
                <p:nvPr/>
              </p:nvSpPr>
              <p:spPr>
                <a:xfrm>
                  <a:off x="4957500" y="5713482"/>
                  <a:ext cx="4952623" cy="119776"/>
                </a:xfrm>
                <a:custGeom>
                  <a:avLst/>
                  <a:gdLst>
                    <a:gd name="connsiteX0" fmla="*/ 53 w 4952623"/>
                    <a:gd name="connsiteY0" fmla="*/ 27 h 119776"/>
                    <a:gd name="connsiteX1" fmla="*/ 141451 w 4952623"/>
                    <a:gd name="connsiteY1" fmla="*/ 16222 h 119776"/>
                    <a:gd name="connsiteX2" fmla="*/ 282861 w 4952623"/>
                    <a:gd name="connsiteY2" fmla="*/ 69818 h 119776"/>
                    <a:gd name="connsiteX3" fmla="*/ 424647 w 4952623"/>
                    <a:gd name="connsiteY3" fmla="*/ 56140 h 119776"/>
                    <a:gd name="connsiteX4" fmla="*/ 566057 w 4952623"/>
                    <a:gd name="connsiteY4" fmla="*/ 43673 h 119776"/>
                    <a:gd name="connsiteX5" fmla="*/ 707455 w 4952623"/>
                    <a:gd name="connsiteY5" fmla="*/ 37534 h 119776"/>
                    <a:gd name="connsiteX6" fmla="*/ 848865 w 4952623"/>
                    <a:gd name="connsiteY6" fmla="*/ 44261 h 119776"/>
                    <a:gd name="connsiteX7" fmla="*/ 990651 w 4952623"/>
                    <a:gd name="connsiteY7" fmla="*/ 76146 h 119776"/>
                    <a:gd name="connsiteX8" fmla="*/ 1132060 w 4952623"/>
                    <a:gd name="connsiteY8" fmla="*/ 86284 h 119776"/>
                    <a:gd name="connsiteX9" fmla="*/ 1273459 w 4952623"/>
                    <a:gd name="connsiteY9" fmla="*/ 71888 h 119776"/>
                    <a:gd name="connsiteX10" fmla="*/ 1414857 w 4952623"/>
                    <a:gd name="connsiteY10" fmla="*/ 93811 h 119776"/>
                    <a:gd name="connsiteX11" fmla="*/ 1556654 w 4952623"/>
                    <a:gd name="connsiteY11" fmla="*/ 78157 h 119776"/>
                    <a:gd name="connsiteX12" fmla="*/ 1698053 w 4952623"/>
                    <a:gd name="connsiteY12" fmla="*/ 86625 h 119776"/>
                    <a:gd name="connsiteX13" fmla="*/ 1839462 w 4952623"/>
                    <a:gd name="connsiteY13" fmla="*/ 86366 h 119776"/>
                    <a:gd name="connsiteX14" fmla="*/ 1980860 w 4952623"/>
                    <a:gd name="connsiteY14" fmla="*/ 99127 h 119776"/>
                    <a:gd name="connsiteX15" fmla="*/ 2122658 w 4952623"/>
                    <a:gd name="connsiteY15" fmla="*/ 84426 h 119776"/>
                    <a:gd name="connsiteX16" fmla="*/ 2264056 w 4952623"/>
                    <a:gd name="connsiteY16" fmla="*/ 99680 h 119776"/>
                    <a:gd name="connsiteX17" fmla="*/ 2405466 w 4952623"/>
                    <a:gd name="connsiteY17" fmla="*/ 87895 h 119776"/>
                    <a:gd name="connsiteX18" fmla="*/ 2546864 w 4952623"/>
                    <a:gd name="connsiteY18" fmla="*/ 108701 h 119776"/>
                    <a:gd name="connsiteX19" fmla="*/ 2688662 w 4952623"/>
                    <a:gd name="connsiteY19" fmla="*/ 113299 h 119776"/>
                    <a:gd name="connsiteX20" fmla="*/ 2830060 w 4952623"/>
                    <a:gd name="connsiteY20" fmla="*/ 104714 h 119776"/>
                    <a:gd name="connsiteX21" fmla="*/ 2971470 w 4952623"/>
                    <a:gd name="connsiteY21" fmla="*/ 109336 h 119776"/>
                    <a:gd name="connsiteX22" fmla="*/ 3112868 w 4952623"/>
                    <a:gd name="connsiteY22" fmla="*/ 99057 h 119776"/>
                    <a:gd name="connsiteX23" fmla="*/ 3254665 w 4952623"/>
                    <a:gd name="connsiteY23" fmla="*/ 112276 h 119776"/>
                    <a:gd name="connsiteX24" fmla="*/ 3396063 w 4952623"/>
                    <a:gd name="connsiteY24" fmla="*/ 112124 h 119776"/>
                    <a:gd name="connsiteX25" fmla="*/ 3537473 w 4952623"/>
                    <a:gd name="connsiteY25" fmla="*/ 114934 h 119776"/>
                    <a:gd name="connsiteX26" fmla="*/ 3678872 w 4952623"/>
                    <a:gd name="connsiteY26" fmla="*/ 117863 h 119776"/>
                    <a:gd name="connsiteX27" fmla="*/ 3820669 w 4952623"/>
                    <a:gd name="connsiteY27" fmla="*/ 110736 h 119776"/>
                    <a:gd name="connsiteX28" fmla="*/ 3962067 w 4952623"/>
                    <a:gd name="connsiteY28" fmla="*/ 119592 h 119776"/>
                    <a:gd name="connsiteX29" fmla="*/ 4103477 w 4952623"/>
                    <a:gd name="connsiteY29" fmla="*/ 117992 h 119776"/>
                    <a:gd name="connsiteX30" fmla="*/ 4244875 w 4952623"/>
                    <a:gd name="connsiteY30" fmla="*/ 119804 h 119776"/>
                    <a:gd name="connsiteX31" fmla="*/ 4386673 w 4952623"/>
                    <a:gd name="connsiteY31" fmla="*/ 116546 h 119776"/>
                    <a:gd name="connsiteX32" fmla="*/ 4528071 w 4952623"/>
                    <a:gd name="connsiteY32" fmla="*/ 111606 h 119776"/>
                    <a:gd name="connsiteX33" fmla="*/ 4669481 w 4952623"/>
                    <a:gd name="connsiteY33" fmla="*/ 113147 h 119776"/>
                    <a:gd name="connsiteX34" fmla="*/ 4810878 w 4952623"/>
                    <a:gd name="connsiteY34" fmla="*/ 114629 h 119776"/>
                    <a:gd name="connsiteX35" fmla="*/ 4952676 w 4952623"/>
                    <a:gd name="connsiteY35" fmla="*/ 117934 h 119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952623" h="119776">
                      <a:moveTo>
                        <a:pt x="53" y="27"/>
                      </a:moveTo>
                      <a:lnTo>
                        <a:pt x="141451" y="16222"/>
                      </a:lnTo>
                      <a:lnTo>
                        <a:pt x="282861" y="69818"/>
                      </a:lnTo>
                      <a:lnTo>
                        <a:pt x="424647" y="56140"/>
                      </a:lnTo>
                      <a:lnTo>
                        <a:pt x="566057" y="43673"/>
                      </a:lnTo>
                      <a:lnTo>
                        <a:pt x="707455" y="37534"/>
                      </a:lnTo>
                      <a:lnTo>
                        <a:pt x="848865" y="44261"/>
                      </a:lnTo>
                      <a:lnTo>
                        <a:pt x="990651" y="76146"/>
                      </a:lnTo>
                      <a:lnTo>
                        <a:pt x="1132060" y="86284"/>
                      </a:lnTo>
                      <a:lnTo>
                        <a:pt x="1273459" y="71888"/>
                      </a:lnTo>
                      <a:lnTo>
                        <a:pt x="1414857" y="93811"/>
                      </a:lnTo>
                      <a:lnTo>
                        <a:pt x="1556654" y="78157"/>
                      </a:lnTo>
                      <a:lnTo>
                        <a:pt x="1698053" y="86625"/>
                      </a:lnTo>
                      <a:lnTo>
                        <a:pt x="1839462" y="86366"/>
                      </a:lnTo>
                      <a:lnTo>
                        <a:pt x="1980860" y="99127"/>
                      </a:lnTo>
                      <a:lnTo>
                        <a:pt x="2122658" y="84426"/>
                      </a:lnTo>
                      <a:lnTo>
                        <a:pt x="2264056" y="99680"/>
                      </a:lnTo>
                      <a:lnTo>
                        <a:pt x="2405466" y="87895"/>
                      </a:lnTo>
                      <a:lnTo>
                        <a:pt x="2546864" y="108701"/>
                      </a:lnTo>
                      <a:lnTo>
                        <a:pt x="2688662" y="113299"/>
                      </a:lnTo>
                      <a:lnTo>
                        <a:pt x="2830060" y="104714"/>
                      </a:lnTo>
                      <a:lnTo>
                        <a:pt x="2971470" y="109336"/>
                      </a:lnTo>
                      <a:lnTo>
                        <a:pt x="3112868" y="99057"/>
                      </a:lnTo>
                      <a:lnTo>
                        <a:pt x="3254665" y="112276"/>
                      </a:lnTo>
                      <a:lnTo>
                        <a:pt x="3396063" y="112124"/>
                      </a:lnTo>
                      <a:lnTo>
                        <a:pt x="3537473" y="114934"/>
                      </a:lnTo>
                      <a:lnTo>
                        <a:pt x="3678872" y="117863"/>
                      </a:lnTo>
                      <a:lnTo>
                        <a:pt x="3820669" y="110736"/>
                      </a:lnTo>
                      <a:lnTo>
                        <a:pt x="3962067" y="119592"/>
                      </a:lnTo>
                      <a:lnTo>
                        <a:pt x="4103477" y="117992"/>
                      </a:lnTo>
                      <a:lnTo>
                        <a:pt x="4244875" y="119804"/>
                      </a:lnTo>
                      <a:lnTo>
                        <a:pt x="4386673" y="116546"/>
                      </a:lnTo>
                      <a:lnTo>
                        <a:pt x="4528071" y="111606"/>
                      </a:lnTo>
                      <a:lnTo>
                        <a:pt x="4669481" y="113147"/>
                      </a:lnTo>
                      <a:lnTo>
                        <a:pt x="4810878" y="114629"/>
                      </a:lnTo>
                      <a:lnTo>
                        <a:pt x="4952676" y="11793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" name="Graphic 9">
                <a:extLst>
                  <a:ext uri="{FF2B5EF4-FFF2-40B4-BE49-F238E27FC236}">
                    <a16:creationId xmlns:a16="http://schemas.microsoft.com/office/drawing/2014/main" id="{7DD6E0F0-5E3C-E49A-6896-4647064EA4ED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F6427F5F-F4DB-B66A-1CEC-B4434DF156D1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 506">
                  <a:extLst>
                    <a:ext uri="{FF2B5EF4-FFF2-40B4-BE49-F238E27FC236}">
                      <a16:creationId xmlns:a16="http://schemas.microsoft.com/office/drawing/2014/main" id="{A41A1B7C-F55B-A0A6-8A74-F7654264BF9E}"/>
                    </a:ext>
                  </a:extLst>
                </p:cNvPr>
                <p:cNvSpPr/>
                <p:nvPr/>
              </p:nvSpPr>
              <p:spPr>
                <a:xfrm>
                  <a:off x="5523504" y="5807948"/>
                  <a:ext cx="4244821" cy="29450"/>
                </a:xfrm>
                <a:custGeom>
                  <a:avLst/>
                  <a:gdLst>
                    <a:gd name="connsiteX0" fmla="*/ 53 w 4244821"/>
                    <a:gd name="connsiteY0" fmla="*/ 27 h 29450"/>
                    <a:gd name="connsiteX1" fmla="*/ 141451 w 4244821"/>
                    <a:gd name="connsiteY1" fmla="*/ 11165 h 29450"/>
                    <a:gd name="connsiteX2" fmla="*/ 282861 w 4244821"/>
                    <a:gd name="connsiteY2" fmla="*/ 11565 h 29450"/>
                    <a:gd name="connsiteX3" fmla="*/ 424647 w 4244821"/>
                    <a:gd name="connsiteY3" fmla="*/ 15399 h 29450"/>
                    <a:gd name="connsiteX4" fmla="*/ 566056 w 4244821"/>
                    <a:gd name="connsiteY4" fmla="*/ 21950 h 29450"/>
                    <a:gd name="connsiteX5" fmla="*/ 707455 w 4244821"/>
                    <a:gd name="connsiteY5" fmla="*/ 22232 h 29450"/>
                    <a:gd name="connsiteX6" fmla="*/ 848853 w 4244821"/>
                    <a:gd name="connsiteY6" fmla="*/ 24102 h 29450"/>
                    <a:gd name="connsiteX7" fmla="*/ 990650 w 4244821"/>
                    <a:gd name="connsiteY7" fmla="*/ 24102 h 29450"/>
                    <a:gd name="connsiteX8" fmla="*/ 1132049 w 4244821"/>
                    <a:gd name="connsiteY8" fmla="*/ 27137 h 29450"/>
                    <a:gd name="connsiteX9" fmla="*/ 1273458 w 4244821"/>
                    <a:gd name="connsiteY9" fmla="*/ 24549 h 29450"/>
                    <a:gd name="connsiteX10" fmla="*/ 1414856 w 4244821"/>
                    <a:gd name="connsiteY10" fmla="*/ 25220 h 29450"/>
                    <a:gd name="connsiteX11" fmla="*/ 1556654 w 4244821"/>
                    <a:gd name="connsiteY11" fmla="*/ 24549 h 29450"/>
                    <a:gd name="connsiteX12" fmla="*/ 1698052 w 4244821"/>
                    <a:gd name="connsiteY12" fmla="*/ 25867 h 29450"/>
                    <a:gd name="connsiteX13" fmla="*/ 1839462 w 4244821"/>
                    <a:gd name="connsiteY13" fmla="*/ 25467 h 29450"/>
                    <a:gd name="connsiteX14" fmla="*/ 1980860 w 4244821"/>
                    <a:gd name="connsiteY14" fmla="*/ 24055 h 29450"/>
                    <a:gd name="connsiteX15" fmla="*/ 2122658 w 4244821"/>
                    <a:gd name="connsiteY15" fmla="*/ 24208 h 29450"/>
                    <a:gd name="connsiteX16" fmla="*/ 2264056 w 4244821"/>
                    <a:gd name="connsiteY16" fmla="*/ 26549 h 29450"/>
                    <a:gd name="connsiteX17" fmla="*/ 2405466 w 4244821"/>
                    <a:gd name="connsiteY17" fmla="*/ 25149 h 29450"/>
                    <a:gd name="connsiteX18" fmla="*/ 2546864 w 4244821"/>
                    <a:gd name="connsiteY18" fmla="*/ 24914 h 29450"/>
                    <a:gd name="connsiteX19" fmla="*/ 2688662 w 4244821"/>
                    <a:gd name="connsiteY19" fmla="*/ 27066 h 29450"/>
                    <a:gd name="connsiteX20" fmla="*/ 2830059 w 4244821"/>
                    <a:gd name="connsiteY20" fmla="*/ 28454 h 29450"/>
                    <a:gd name="connsiteX21" fmla="*/ 2971470 w 4244821"/>
                    <a:gd name="connsiteY21" fmla="*/ 23644 h 29450"/>
                    <a:gd name="connsiteX22" fmla="*/ 3112868 w 4244821"/>
                    <a:gd name="connsiteY22" fmla="*/ 26737 h 29450"/>
                    <a:gd name="connsiteX23" fmla="*/ 3254665 w 4244821"/>
                    <a:gd name="connsiteY23" fmla="*/ 26819 h 29450"/>
                    <a:gd name="connsiteX24" fmla="*/ 3396063 w 4244821"/>
                    <a:gd name="connsiteY24" fmla="*/ 28336 h 29450"/>
                    <a:gd name="connsiteX25" fmla="*/ 3537473 w 4244821"/>
                    <a:gd name="connsiteY25" fmla="*/ 28242 h 29450"/>
                    <a:gd name="connsiteX26" fmla="*/ 3678871 w 4244821"/>
                    <a:gd name="connsiteY26" fmla="*/ 28160 h 29450"/>
                    <a:gd name="connsiteX27" fmla="*/ 3820669 w 4244821"/>
                    <a:gd name="connsiteY27" fmla="*/ 29477 h 29450"/>
                    <a:gd name="connsiteX28" fmla="*/ 3962067 w 4244821"/>
                    <a:gd name="connsiteY28" fmla="*/ 25596 h 29450"/>
                    <a:gd name="connsiteX29" fmla="*/ 4103477 w 4244821"/>
                    <a:gd name="connsiteY29" fmla="*/ 27254 h 29450"/>
                    <a:gd name="connsiteX30" fmla="*/ 4244875 w 4244821"/>
                    <a:gd name="connsiteY30" fmla="*/ 28454 h 2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4244821" h="29450">
                      <a:moveTo>
                        <a:pt x="53" y="27"/>
                      </a:moveTo>
                      <a:lnTo>
                        <a:pt x="141451" y="11165"/>
                      </a:lnTo>
                      <a:lnTo>
                        <a:pt x="282861" y="11565"/>
                      </a:lnTo>
                      <a:lnTo>
                        <a:pt x="424647" y="15399"/>
                      </a:lnTo>
                      <a:lnTo>
                        <a:pt x="566056" y="21950"/>
                      </a:lnTo>
                      <a:lnTo>
                        <a:pt x="707455" y="22232"/>
                      </a:lnTo>
                      <a:lnTo>
                        <a:pt x="848853" y="24102"/>
                      </a:lnTo>
                      <a:lnTo>
                        <a:pt x="990650" y="24102"/>
                      </a:lnTo>
                      <a:lnTo>
                        <a:pt x="1132049" y="27137"/>
                      </a:lnTo>
                      <a:lnTo>
                        <a:pt x="1273458" y="24549"/>
                      </a:lnTo>
                      <a:lnTo>
                        <a:pt x="1414856" y="25220"/>
                      </a:lnTo>
                      <a:lnTo>
                        <a:pt x="1556654" y="24549"/>
                      </a:lnTo>
                      <a:lnTo>
                        <a:pt x="1698052" y="25867"/>
                      </a:lnTo>
                      <a:lnTo>
                        <a:pt x="1839462" y="25467"/>
                      </a:lnTo>
                      <a:lnTo>
                        <a:pt x="1980860" y="24055"/>
                      </a:lnTo>
                      <a:lnTo>
                        <a:pt x="2122658" y="24208"/>
                      </a:lnTo>
                      <a:lnTo>
                        <a:pt x="2264056" y="26549"/>
                      </a:lnTo>
                      <a:lnTo>
                        <a:pt x="2405466" y="25149"/>
                      </a:lnTo>
                      <a:lnTo>
                        <a:pt x="2546864" y="24914"/>
                      </a:lnTo>
                      <a:lnTo>
                        <a:pt x="2688662" y="27066"/>
                      </a:lnTo>
                      <a:lnTo>
                        <a:pt x="2830059" y="28454"/>
                      </a:lnTo>
                      <a:lnTo>
                        <a:pt x="2971470" y="23644"/>
                      </a:lnTo>
                      <a:lnTo>
                        <a:pt x="3112868" y="26737"/>
                      </a:lnTo>
                      <a:lnTo>
                        <a:pt x="3254665" y="26819"/>
                      </a:lnTo>
                      <a:lnTo>
                        <a:pt x="3396063" y="28336"/>
                      </a:lnTo>
                      <a:lnTo>
                        <a:pt x="3537473" y="28242"/>
                      </a:lnTo>
                      <a:lnTo>
                        <a:pt x="3678871" y="28160"/>
                      </a:lnTo>
                      <a:lnTo>
                        <a:pt x="3820669" y="29477"/>
                      </a:lnTo>
                      <a:lnTo>
                        <a:pt x="3962067" y="25596"/>
                      </a:lnTo>
                      <a:lnTo>
                        <a:pt x="4103477" y="27254"/>
                      </a:lnTo>
                      <a:lnTo>
                        <a:pt x="4244875" y="2845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" name="Graphic 9">
                <a:extLst>
                  <a:ext uri="{FF2B5EF4-FFF2-40B4-BE49-F238E27FC236}">
                    <a16:creationId xmlns:a16="http://schemas.microsoft.com/office/drawing/2014/main" id="{C8F4A6C8-16A5-22F3-A9F1-756CC09BFD5B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04" name="Freeform 503">
                  <a:extLst>
                    <a:ext uri="{FF2B5EF4-FFF2-40B4-BE49-F238E27FC236}">
                      <a16:creationId xmlns:a16="http://schemas.microsoft.com/office/drawing/2014/main" id="{7FB15085-6963-9BDB-A3C0-269EC30C63C1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 504">
                  <a:extLst>
                    <a:ext uri="{FF2B5EF4-FFF2-40B4-BE49-F238E27FC236}">
                      <a16:creationId xmlns:a16="http://schemas.microsoft.com/office/drawing/2014/main" id="{ACF4C2F1-1DE9-352F-2C70-1F95A09FCCC0}"/>
                    </a:ext>
                  </a:extLst>
                </p:cNvPr>
                <p:cNvSpPr/>
                <p:nvPr/>
              </p:nvSpPr>
              <p:spPr>
                <a:xfrm>
                  <a:off x="2552076" y="5720820"/>
                  <a:ext cx="7358047" cy="119235"/>
                </a:xfrm>
                <a:custGeom>
                  <a:avLst/>
                  <a:gdLst>
                    <a:gd name="connsiteX0" fmla="*/ 53 w 7358047"/>
                    <a:gd name="connsiteY0" fmla="*/ 27 h 119235"/>
                    <a:gd name="connsiteX1" fmla="*/ 141463 w 7358047"/>
                    <a:gd name="connsiteY1" fmla="*/ 19115 h 119235"/>
                    <a:gd name="connsiteX2" fmla="*/ 282861 w 7358047"/>
                    <a:gd name="connsiteY2" fmla="*/ 45872 h 119235"/>
                    <a:gd name="connsiteX3" fmla="*/ 424271 w 7358047"/>
                    <a:gd name="connsiteY3" fmla="*/ 52953 h 119235"/>
                    <a:gd name="connsiteX4" fmla="*/ 566057 w 7358047"/>
                    <a:gd name="connsiteY4" fmla="*/ 65855 h 119235"/>
                    <a:gd name="connsiteX5" fmla="*/ 707467 w 7358047"/>
                    <a:gd name="connsiteY5" fmla="*/ 57022 h 119235"/>
                    <a:gd name="connsiteX6" fmla="*/ 848865 w 7358047"/>
                    <a:gd name="connsiteY6" fmla="*/ 51118 h 119235"/>
                    <a:gd name="connsiteX7" fmla="*/ 990274 w 7358047"/>
                    <a:gd name="connsiteY7" fmla="*/ 71900 h 119235"/>
                    <a:gd name="connsiteX8" fmla="*/ 1132060 w 7358047"/>
                    <a:gd name="connsiteY8" fmla="*/ 65231 h 119235"/>
                    <a:gd name="connsiteX9" fmla="*/ 1273470 w 7358047"/>
                    <a:gd name="connsiteY9" fmla="*/ 45484 h 119235"/>
                    <a:gd name="connsiteX10" fmla="*/ 1414868 w 7358047"/>
                    <a:gd name="connsiteY10" fmla="*/ 59610 h 119235"/>
                    <a:gd name="connsiteX11" fmla="*/ 1556278 w 7358047"/>
                    <a:gd name="connsiteY11" fmla="*/ 31124 h 119235"/>
                    <a:gd name="connsiteX12" fmla="*/ 1698064 w 7358047"/>
                    <a:gd name="connsiteY12" fmla="*/ 36499 h 119235"/>
                    <a:gd name="connsiteX13" fmla="*/ 1839474 w 7358047"/>
                    <a:gd name="connsiteY13" fmla="*/ 54494 h 119235"/>
                    <a:gd name="connsiteX14" fmla="*/ 1980872 w 7358047"/>
                    <a:gd name="connsiteY14" fmla="*/ 64149 h 119235"/>
                    <a:gd name="connsiteX15" fmla="*/ 2122282 w 7358047"/>
                    <a:gd name="connsiteY15" fmla="*/ 85943 h 119235"/>
                    <a:gd name="connsiteX16" fmla="*/ 2264068 w 7358047"/>
                    <a:gd name="connsiteY16" fmla="*/ 90483 h 119235"/>
                    <a:gd name="connsiteX17" fmla="*/ 2405478 w 7358047"/>
                    <a:gd name="connsiteY17" fmla="*/ 91424 h 119235"/>
                    <a:gd name="connsiteX18" fmla="*/ 2546876 w 7358047"/>
                    <a:gd name="connsiteY18" fmla="*/ 109042 h 119235"/>
                    <a:gd name="connsiteX19" fmla="*/ 2688285 w 7358047"/>
                    <a:gd name="connsiteY19" fmla="*/ 102738 h 119235"/>
                    <a:gd name="connsiteX20" fmla="*/ 2830072 w 7358047"/>
                    <a:gd name="connsiteY20" fmla="*/ 90765 h 119235"/>
                    <a:gd name="connsiteX21" fmla="*/ 2971481 w 7358047"/>
                    <a:gd name="connsiteY21" fmla="*/ 107007 h 119235"/>
                    <a:gd name="connsiteX22" fmla="*/ 3112879 w 7358047"/>
                    <a:gd name="connsiteY22" fmla="*/ 92706 h 119235"/>
                    <a:gd name="connsiteX23" fmla="*/ 3254289 w 7358047"/>
                    <a:gd name="connsiteY23" fmla="*/ 104785 h 119235"/>
                    <a:gd name="connsiteX24" fmla="*/ 3396075 w 7358047"/>
                    <a:gd name="connsiteY24" fmla="*/ 105255 h 119235"/>
                    <a:gd name="connsiteX25" fmla="*/ 3537485 w 7358047"/>
                    <a:gd name="connsiteY25" fmla="*/ 110865 h 119235"/>
                    <a:gd name="connsiteX26" fmla="*/ 3678883 w 7358047"/>
                    <a:gd name="connsiteY26" fmla="*/ 100315 h 119235"/>
                    <a:gd name="connsiteX27" fmla="*/ 3820281 w 7358047"/>
                    <a:gd name="connsiteY27" fmla="*/ 97104 h 119235"/>
                    <a:gd name="connsiteX28" fmla="*/ 3962079 w 7358047"/>
                    <a:gd name="connsiteY28" fmla="*/ 108148 h 119235"/>
                    <a:gd name="connsiteX29" fmla="*/ 4103477 w 7358047"/>
                    <a:gd name="connsiteY29" fmla="*/ 107748 h 119235"/>
                    <a:gd name="connsiteX30" fmla="*/ 4244887 w 7358047"/>
                    <a:gd name="connsiteY30" fmla="*/ 116416 h 119235"/>
                    <a:gd name="connsiteX31" fmla="*/ 4386285 w 7358047"/>
                    <a:gd name="connsiteY31" fmla="*/ 110653 h 119235"/>
                    <a:gd name="connsiteX32" fmla="*/ 4528083 w 7358047"/>
                    <a:gd name="connsiteY32" fmla="*/ 107831 h 119235"/>
                    <a:gd name="connsiteX33" fmla="*/ 4669481 w 7358047"/>
                    <a:gd name="connsiteY33" fmla="*/ 104479 h 119235"/>
                    <a:gd name="connsiteX34" fmla="*/ 4810891 w 7358047"/>
                    <a:gd name="connsiteY34" fmla="*/ 113276 h 119235"/>
                    <a:gd name="connsiteX35" fmla="*/ 4952288 w 7358047"/>
                    <a:gd name="connsiteY35" fmla="*/ 113406 h 119235"/>
                    <a:gd name="connsiteX36" fmla="*/ 5094086 w 7358047"/>
                    <a:gd name="connsiteY36" fmla="*/ 107466 h 119235"/>
                    <a:gd name="connsiteX37" fmla="*/ 5235484 w 7358047"/>
                    <a:gd name="connsiteY37" fmla="*/ 116322 h 119235"/>
                    <a:gd name="connsiteX38" fmla="*/ 5376894 w 7358047"/>
                    <a:gd name="connsiteY38" fmla="*/ 113358 h 119235"/>
                    <a:gd name="connsiteX39" fmla="*/ 5518292 w 7358047"/>
                    <a:gd name="connsiteY39" fmla="*/ 116334 h 119235"/>
                    <a:gd name="connsiteX40" fmla="*/ 5660090 w 7358047"/>
                    <a:gd name="connsiteY40" fmla="*/ 116322 h 119235"/>
                    <a:gd name="connsiteX41" fmla="*/ 5801488 w 7358047"/>
                    <a:gd name="connsiteY41" fmla="*/ 116275 h 119235"/>
                    <a:gd name="connsiteX42" fmla="*/ 5942898 w 7358047"/>
                    <a:gd name="connsiteY42" fmla="*/ 113088 h 119235"/>
                    <a:gd name="connsiteX43" fmla="*/ 6084296 w 7358047"/>
                    <a:gd name="connsiteY43" fmla="*/ 116016 h 119235"/>
                    <a:gd name="connsiteX44" fmla="*/ 6226093 w 7358047"/>
                    <a:gd name="connsiteY44" fmla="*/ 115981 h 119235"/>
                    <a:gd name="connsiteX45" fmla="*/ 6367492 w 7358047"/>
                    <a:gd name="connsiteY45" fmla="*/ 112476 h 119235"/>
                    <a:gd name="connsiteX46" fmla="*/ 6508901 w 7358047"/>
                    <a:gd name="connsiteY46" fmla="*/ 115934 h 119235"/>
                    <a:gd name="connsiteX47" fmla="*/ 6650300 w 7358047"/>
                    <a:gd name="connsiteY47" fmla="*/ 100456 h 119235"/>
                    <a:gd name="connsiteX48" fmla="*/ 6792097 w 7358047"/>
                    <a:gd name="connsiteY48" fmla="*/ 116205 h 119235"/>
                    <a:gd name="connsiteX49" fmla="*/ 6933496 w 7358047"/>
                    <a:gd name="connsiteY49" fmla="*/ 97928 h 119235"/>
                    <a:gd name="connsiteX50" fmla="*/ 7074905 w 7358047"/>
                    <a:gd name="connsiteY50" fmla="*/ 106796 h 119235"/>
                    <a:gd name="connsiteX51" fmla="*/ 7216303 w 7358047"/>
                    <a:gd name="connsiteY51" fmla="*/ 119263 h 119235"/>
                    <a:gd name="connsiteX52" fmla="*/ 7358101 w 7358047"/>
                    <a:gd name="connsiteY52" fmla="*/ 106984 h 119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7358047" h="119235">
                      <a:moveTo>
                        <a:pt x="53" y="27"/>
                      </a:moveTo>
                      <a:lnTo>
                        <a:pt x="141463" y="19115"/>
                      </a:lnTo>
                      <a:lnTo>
                        <a:pt x="282861" y="45872"/>
                      </a:lnTo>
                      <a:lnTo>
                        <a:pt x="424271" y="52953"/>
                      </a:lnTo>
                      <a:lnTo>
                        <a:pt x="566057" y="65855"/>
                      </a:lnTo>
                      <a:lnTo>
                        <a:pt x="707467" y="57022"/>
                      </a:lnTo>
                      <a:lnTo>
                        <a:pt x="848865" y="51118"/>
                      </a:lnTo>
                      <a:lnTo>
                        <a:pt x="990274" y="71900"/>
                      </a:lnTo>
                      <a:lnTo>
                        <a:pt x="1132060" y="65231"/>
                      </a:lnTo>
                      <a:lnTo>
                        <a:pt x="1273470" y="45484"/>
                      </a:lnTo>
                      <a:lnTo>
                        <a:pt x="1414868" y="59610"/>
                      </a:lnTo>
                      <a:lnTo>
                        <a:pt x="1556278" y="31124"/>
                      </a:lnTo>
                      <a:lnTo>
                        <a:pt x="1698064" y="36499"/>
                      </a:lnTo>
                      <a:lnTo>
                        <a:pt x="1839474" y="54494"/>
                      </a:lnTo>
                      <a:lnTo>
                        <a:pt x="1980872" y="64149"/>
                      </a:lnTo>
                      <a:lnTo>
                        <a:pt x="2122282" y="85943"/>
                      </a:lnTo>
                      <a:lnTo>
                        <a:pt x="2264068" y="90483"/>
                      </a:lnTo>
                      <a:lnTo>
                        <a:pt x="2405478" y="91424"/>
                      </a:lnTo>
                      <a:lnTo>
                        <a:pt x="2546876" y="109042"/>
                      </a:lnTo>
                      <a:lnTo>
                        <a:pt x="2688285" y="102738"/>
                      </a:lnTo>
                      <a:lnTo>
                        <a:pt x="2830072" y="90765"/>
                      </a:lnTo>
                      <a:lnTo>
                        <a:pt x="2971481" y="107007"/>
                      </a:lnTo>
                      <a:lnTo>
                        <a:pt x="3112879" y="92706"/>
                      </a:lnTo>
                      <a:lnTo>
                        <a:pt x="3254289" y="104785"/>
                      </a:lnTo>
                      <a:lnTo>
                        <a:pt x="3396075" y="105255"/>
                      </a:lnTo>
                      <a:lnTo>
                        <a:pt x="3537485" y="110865"/>
                      </a:lnTo>
                      <a:lnTo>
                        <a:pt x="3678883" y="100315"/>
                      </a:lnTo>
                      <a:lnTo>
                        <a:pt x="3820281" y="97104"/>
                      </a:lnTo>
                      <a:lnTo>
                        <a:pt x="3962079" y="108148"/>
                      </a:lnTo>
                      <a:lnTo>
                        <a:pt x="4103477" y="107748"/>
                      </a:lnTo>
                      <a:lnTo>
                        <a:pt x="4244887" y="116416"/>
                      </a:lnTo>
                      <a:lnTo>
                        <a:pt x="4386285" y="110653"/>
                      </a:lnTo>
                      <a:lnTo>
                        <a:pt x="4528083" y="107831"/>
                      </a:lnTo>
                      <a:lnTo>
                        <a:pt x="4669481" y="104479"/>
                      </a:lnTo>
                      <a:lnTo>
                        <a:pt x="4810891" y="113276"/>
                      </a:lnTo>
                      <a:lnTo>
                        <a:pt x="4952288" y="113406"/>
                      </a:lnTo>
                      <a:lnTo>
                        <a:pt x="5094086" y="107466"/>
                      </a:lnTo>
                      <a:lnTo>
                        <a:pt x="5235484" y="116322"/>
                      </a:lnTo>
                      <a:lnTo>
                        <a:pt x="5376894" y="113358"/>
                      </a:lnTo>
                      <a:lnTo>
                        <a:pt x="5518292" y="116334"/>
                      </a:lnTo>
                      <a:lnTo>
                        <a:pt x="5660090" y="116322"/>
                      </a:lnTo>
                      <a:lnTo>
                        <a:pt x="5801488" y="116275"/>
                      </a:lnTo>
                      <a:lnTo>
                        <a:pt x="5942898" y="113088"/>
                      </a:lnTo>
                      <a:lnTo>
                        <a:pt x="6084296" y="116016"/>
                      </a:lnTo>
                      <a:lnTo>
                        <a:pt x="6226093" y="115981"/>
                      </a:lnTo>
                      <a:lnTo>
                        <a:pt x="6367492" y="112476"/>
                      </a:lnTo>
                      <a:lnTo>
                        <a:pt x="6508901" y="115934"/>
                      </a:lnTo>
                      <a:lnTo>
                        <a:pt x="6650300" y="100456"/>
                      </a:lnTo>
                      <a:lnTo>
                        <a:pt x="6792097" y="116205"/>
                      </a:lnTo>
                      <a:lnTo>
                        <a:pt x="6933496" y="97928"/>
                      </a:lnTo>
                      <a:lnTo>
                        <a:pt x="7074905" y="106796"/>
                      </a:lnTo>
                      <a:lnTo>
                        <a:pt x="7216303" y="119263"/>
                      </a:lnTo>
                      <a:lnTo>
                        <a:pt x="7358101" y="10698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" name="Graphic 9">
                <a:extLst>
                  <a:ext uri="{FF2B5EF4-FFF2-40B4-BE49-F238E27FC236}">
                    <a16:creationId xmlns:a16="http://schemas.microsoft.com/office/drawing/2014/main" id="{13E4C188-8D17-9837-3720-EA7513583CCA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02" name="Freeform 501">
                  <a:extLst>
                    <a:ext uri="{FF2B5EF4-FFF2-40B4-BE49-F238E27FC236}">
                      <a16:creationId xmlns:a16="http://schemas.microsoft.com/office/drawing/2014/main" id="{C840EEBF-712E-08E0-DA47-05D59D697FD6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 502">
                  <a:extLst>
                    <a:ext uri="{FF2B5EF4-FFF2-40B4-BE49-F238E27FC236}">
                      <a16:creationId xmlns:a16="http://schemas.microsoft.com/office/drawing/2014/main" id="{56C2D234-3AA4-6A2D-565F-22BA3DE6FA9D}"/>
                    </a:ext>
                  </a:extLst>
                </p:cNvPr>
                <p:cNvSpPr/>
                <p:nvPr/>
              </p:nvSpPr>
              <p:spPr>
                <a:xfrm>
                  <a:off x="2410290" y="4524184"/>
                  <a:ext cx="7499833" cy="1314261"/>
                </a:xfrm>
                <a:custGeom>
                  <a:avLst/>
                  <a:gdLst>
                    <a:gd name="connsiteX0" fmla="*/ 53 w 7499833"/>
                    <a:gd name="connsiteY0" fmla="*/ 27 h 1314261"/>
                    <a:gd name="connsiteX1" fmla="*/ 141839 w 7499833"/>
                    <a:gd name="connsiteY1" fmla="*/ 257786 h 1314261"/>
                    <a:gd name="connsiteX2" fmla="*/ 424647 w 7499833"/>
                    <a:gd name="connsiteY2" fmla="*/ 364355 h 1314261"/>
                    <a:gd name="connsiteX3" fmla="*/ 566057 w 7499833"/>
                    <a:gd name="connsiteY3" fmla="*/ 571048 h 1314261"/>
                    <a:gd name="connsiteX4" fmla="*/ 707843 w 7499833"/>
                    <a:gd name="connsiteY4" fmla="*/ 667748 h 1314261"/>
                    <a:gd name="connsiteX5" fmla="*/ 849253 w 7499833"/>
                    <a:gd name="connsiteY5" fmla="*/ 738269 h 1314261"/>
                    <a:gd name="connsiteX6" fmla="*/ 990651 w 7499833"/>
                    <a:gd name="connsiteY6" fmla="*/ 847496 h 1314261"/>
                    <a:gd name="connsiteX7" fmla="*/ 1132060 w 7499833"/>
                    <a:gd name="connsiteY7" fmla="*/ 915358 h 1314261"/>
                    <a:gd name="connsiteX8" fmla="*/ 1273846 w 7499833"/>
                    <a:gd name="connsiteY8" fmla="*/ 992042 h 1314261"/>
                    <a:gd name="connsiteX9" fmla="*/ 1415256 w 7499833"/>
                    <a:gd name="connsiteY9" fmla="*/ 1055976 h 1314261"/>
                    <a:gd name="connsiteX10" fmla="*/ 1556654 w 7499833"/>
                    <a:gd name="connsiteY10" fmla="*/ 1106855 h 1314261"/>
                    <a:gd name="connsiteX11" fmla="*/ 1698064 w 7499833"/>
                    <a:gd name="connsiteY11" fmla="*/ 1153994 h 1314261"/>
                    <a:gd name="connsiteX12" fmla="*/ 1839850 w 7499833"/>
                    <a:gd name="connsiteY12" fmla="*/ 1183244 h 1314261"/>
                    <a:gd name="connsiteX13" fmla="*/ 1981260 w 7499833"/>
                    <a:gd name="connsiteY13" fmla="*/ 1198558 h 1314261"/>
                    <a:gd name="connsiteX14" fmla="*/ 2122658 w 7499833"/>
                    <a:gd name="connsiteY14" fmla="*/ 1207167 h 1314261"/>
                    <a:gd name="connsiteX15" fmla="*/ 2264068 w 7499833"/>
                    <a:gd name="connsiteY15" fmla="*/ 1234570 h 1314261"/>
                    <a:gd name="connsiteX16" fmla="*/ 2405854 w 7499833"/>
                    <a:gd name="connsiteY16" fmla="*/ 1212883 h 1314261"/>
                    <a:gd name="connsiteX17" fmla="*/ 2547264 w 7499833"/>
                    <a:gd name="connsiteY17" fmla="*/ 1221245 h 1314261"/>
                    <a:gd name="connsiteX18" fmla="*/ 2688662 w 7499833"/>
                    <a:gd name="connsiteY18" fmla="*/ 1234265 h 1314261"/>
                    <a:gd name="connsiteX19" fmla="*/ 2830071 w 7499833"/>
                    <a:gd name="connsiteY19" fmla="*/ 1239369 h 1314261"/>
                    <a:gd name="connsiteX20" fmla="*/ 2971858 w 7499833"/>
                    <a:gd name="connsiteY20" fmla="*/ 1259681 h 1314261"/>
                    <a:gd name="connsiteX21" fmla="*/ 3113267 w 7499833"/>
                    <a:gd name="connsiteY21" fmla="*/ 1257740 h 1314261"/>
                    <a:gd name="connsiteX22" fmla="*/ 3254665 w 7499833"/>
                    <a:gd name="connsiteY22" fmla="*/ 1279863 h 1314261"/>
                    <a:gd name="connsiteX23" fmla="*/ 3396075 w 7499833"/>
                    <a:gd name="connsiteY23" fmla="*/ 1276076 h 1314261"/>
                    <a:gd name="connsiteX24" fmla="*/ 3537861 w 7499833"/>
                    <a:gd name="connsiteY24" fmla="*/ 1280263 h 1314261"/>
                    <a:gd name="connsiteX25" fmla="*/ 3679271 w 7499833"/>
                    <a:gd name="connsiteY25" fmla="*/ 1295341 h 1314261"/>
                    <a:gd name="connsiteX26" fmla="*/ 3820669 w 7499833"/>
                    <a:gd name="connsiteY26" fmla="*/ 1297434 h 1314261"/>
                    <a:gd name="connsiteX27" fmla="*/ 3962067 w 7499833"/>
                    <a:gd name="connsiteY27" fmla="*/ 1302621 h 1314261"/>
                    <a:gd name="connsiteX28" fmla="*/ 4103865 w 7499833"/>
                    <a:gd name="connsiteY28" fmla="*/ 1298058 h 1314261"/>
                    <a:gd name="connsiteX29" fmla="*/ 4245263 w 7499833"/>
                    <a:gd name="connsiteY29" fmla="*/ 1297034 h 1314261"/>
                    <a:gd name="connsiteX30" fmla="*/ 4386673 w 7499833"/>
                    <a:gd name="connsiteY30" fmla="*/ 1299069 h 1314261"/>
                    <a:gd name="connsiteX31" fmla="*/ 4528071 w 7499833"/>
                    <a:gd name="connsiteY31" fmla="*/ 1300645 h 1314261"/>
                    <a:gd name="connsiteX32" fmla="*/ 4669869 w 7499833"/>
                    <a:gd name="connsiteY32" fmla="*/ 1305068 h 1314261"/>
                    <a:gd name="connsiteX33" fmla="*/ 4811267 w 7499833"/>
                    <a:gd name="connsiteY33" fmla="*/ 1300304 h 1314261"/>
                    <a:gd name="connsiteX34" fmla="*/ 4952677 w 7499833"/>
                    <a:gd name="connsiteY34" fmla="*/ 1298211 h 1314261"/>
                    <a:gd name="connsiteX35" fmla="*/ 5094074 w 7499833"/>
                    <a:gd name="connsiteY35" fmla="*/ 1302256 h 1314261"/>
                    <a:gd name="connsiteX36" fmla="*/ 5235872 w 7499833"/>
                    <a:gd name="connsiteY36" fmla="*/ 1302962 h 1314261"/>
                    <a:gd name="connsiteX37" fmla="*/ 5377270 w 7499833"/>
                    <a:gd name="connsiteY37" fmla="*/ 1301516 h 1314261"/>
                    <a:gd name="connsiteX38" fmla="*/ 5518680 w 7499833"/>
                    <a:gd name="connsiteY38" fmla="*/ 1300375 h 1314261"/>
                    <a:gd name="connsiteX39" fmla="*/ 5660078 w 7499833"/>
                    <a:gd name="connsiteY39" fmla="*/ 1305526 h 1314261"/>
                    <a:gd name="connsiteX40" fmla="*/ 5801876 w 7499833"/>
                    <a:gd name="connsiteY40" fmla="*/ 1307620 h 1314261"/>
                    <a:gd name="connsiteX41" fmla="*/ 5943274 w 7499833"/>
                    <a:gd name="connsiteY41" fmla="*/ 1307255 h 1314261"/>
                    <a:gd name="connsiteX42" fmla="*/ 6084684 w 7499833"/>
                    <a:gd name="connsiteY42" fmla="*/ 1306549 h 1314261"/>
                    <a:gd name="connsiteX43" fmla="*/ 6226082 w 7499833"/>
                    <a:gd name="connsiteY43" fmla="*/ 1308490 h 1314261"/>
                    <a:gd name="connsiteX44" fmla="*/ 6367879 w 7499833"/>
                    <a:gd name="connsiteY44" fmla="*/ 1311077 h 1314261"/>
                    <a:gd name="connsiteX45" fmla="*/ 6509278 w 7499833"/>
                    <a:gd name="connsiteY45" fmla="*/ 1307772 h 1314261"/>
                    <a:gd name="connsiteX46" fmla="*/ 6650687 w 7499833"/>
                    <a:gd name="connsiteY46" fmla="*/ 1307255 h 1314261"/>
                    <a:gd name="connsiteX47" fmla="*/ 6792086 w 7499833"/>
                    <a:gd name="connsiteY47" fmla="*/ 1310337 h 1314261"/>
                    <a:gd name="connsiteX48" fmla="*/ 6933883 w 7499833"/>
                    <a:gd name="connsiteY48" fmla="*/ 1311113 h 1314261"/>
                    <a:gd name="connsiteX49" fmla="*/ 7075282 w 7499833"/>
                    <a:gd name="connsiteY49" fmla="*/ 1306855 h 1314261"/>
                    <a:gd name="connsiteX50" fmla="*/ 7216691 w 7499833"/>
                    <a:gd name="connsiteY50" fmla="*/ 1308019 h 1314261"/>
                    <a:gd name="connsiteX51" fmla="*/ 7358089 w 7499833"/>
                    <a:gd name="connsiteY51" fmla="*/ 1314288 h 1314261"/>
                    <a:gd name="connsiteX52" fmla="*/ 7499887 w 7499833"/>
                    <a:gd name="connsiteY52" fmla="*/ 1309572 h 1314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7499833" h="1314261">
                      <a:moveTo>
                        <a:pt x="53" y="27"/>
                      </a:moveTo>
                      <a:lnTo>
                        <a:pt x="141839" y="257786"/>
                      </a:lnTo>
                      <a:lnTo>
                        <a:pt x="424647" y="364355"/>
                      </a:lnTo>
                      <a:lnTo>
                        <a:pt x="566057" y="571048"/>
                      </a:lnTo>
                      <a:lnTo>
                        <a:pt x="707843" y="667748"/>
                      </a:lnTo>
                      <a:lnTo>
                        <a:pt x="849253" y="738269"/>
                      </a:lnTo>
                      <a:lnTo>
                        <a:pt x="990651" y="847496"/>
                      </a:lnTo>
                      <a:lnTo>
                        <a:pt x="1132060" y="915358"/>
                      </a:lnTo>
                      <a:lnTo>
                        <a:pt x="1273846" y="992042"/>
                      </a:lnTo>
                      <a:lnTo>
                        <a:pt x="1415256" y="1055976"/>
                      </a:lnTo>
                      <a:lnTo>
                        <a:pt x="1556654" y="1106855"/>
                      </a:lnTo>
                      <a:lnTo>
                        <a:pt x="1698064" y="1153994"/>
                      </a:lnTo>
                      <a:lnTo>
                        <a:pt x="1839850" y="1183244"/>
                      </a:lnTo>
                      <a:lnTo>
                        <a:pt x="1981260" y="1198558"/>
                      </a:lnTo>
                      <a:lnTo>
                        <a:pt x="2122658" y="1207167"/>
                      </a:lnTo>
                      <a:lnTo>
                        <a:pt x="2264068" y="1234570"/>
                      </a:lnTo>
                      <a:lnTo>
                        <a:pt x="2405854" y="1212883"/>
                      </a:lnTo>
                      <a:lnTo>
                        <a:pt x="2547264" y="1221245"/>
                      </a:lnTo>
                      <a:lnTo>
                        <a:pt x="2688662" y="1234265"/>
                      </a:lnTo>
                      <a:lnTo>
                        <a:pt x="2830071" y="1239369"/>
                      </a:lnTo>
                      <a:lnTo>
                        <a:pt x="2971858" y="1259681"/>
                      </a:lnTo>
                      <a:lnTo>
                        <a:pt x="3113267" y="1257740"/>
                      </a:lnTo>
                      <a:lnTo>
                        <a:pt x="3254665" y="1279863"/>
                      </a:lnTo>
                      <a:lnTo>
                        <a:pt x="3396075" y="1276076"/>
                      </a:lnTo>
                      <a:lnTo>
                        <a:pt x="3537861" y="1280263"/>
                      </a:lnTo>
                      <a:lnTo>
                        <a:pt x="3679271" y="1295341"/>
                      </a:lnTo>
                      <a:lnTo>
                        <a:pt x="3820669" y="1297434"/>
                      </a:lnTo>
                      <a:lnTo>
                        <a:pt x="3962067" y="1302621"/>
                      </a:lnTo>
                      <a:lnTo>
                        <a:pt x="4103865" y="1298058"/>
                      </a:lnTo>
                      <a:lnTo>
                        <a:pt x="4245263" y="1297034"/>
                      </a:lnTo>
                      <a:lnTo>
                        <a:pt x="4386673" y="1299069"/>
                      </a:lnTo>
                      <a:lnTo>
                        <a:pt x="4528071" y="1300645"/>
                      </a:lnTo>
                      <a:lnTo>
                        <a:pt x="4669869" y="1305068"/>
                      </a:lnTo>
                      <a:lnTo>
                        <a:pt x="4811267" y="1300304"/>
                      </a:lnTo>
                      <a:lnTo>
                        <a:pt x="4952677" y="1298211"/>
                      </a:lnTo>
                      <a:lnTo>
                        <a:pt x="5094074" y="1302256"/>
                      </a:lnTo>
                      <a:lnTo>
                        <a:pt x="5235872" y="1302962"/>
                      </a:lnTo>
                      <a:lnTo>
                        <a:pt x="5377270" y="1301516"/>
                      </a:lnTo>
                      <a:lnTo>
                        <a:pt x="5518680" y="1300375"/>
                      </a:lnTo>
                      <a:lnTo>
                        <a:pt x="5660078" y="1305526"/>
                      </a:lnTo>
                      <a:lnTo>
                        <a:pt x="5801876" y="1307620"/>
                      </a:lnTo>
                      <a:lnTo>
                        <a:pt x="5943274" y="1307255"/>
                      </a:lnTo>
                      <a:lnTo>
                        <a:pt x="6084684" y="1306549"/>
                      </a:lnTo>
                      <a:lnTo>
                        <a:pt x="6226082" y="1308490"/>
                      </a:lnTo>
                      <a:lnTo>
                        <a:pt x="6367879" y="1311077"/>
                      </a:lnTo>
                      <a:lnTo>
                        <a:pt x="6509278" y="1307772"/>
                      </a:lnTo>
                      <a:lnTo>
                        <a:pt x="6650687" y="1307255"/>
                      </a:lnTo>
                      <a:lnTo>
                        <a:pt x="6792086" y="1310337"/>
                      </a:lnTo>
                      <a:lnTo>
                        <a:pt x="6933883" y="1311113"/>
                      </a:lnTo>
                      <a:lnTo>
                        <a:pt x="7075282" y="1306855"/>
                      </a:lnTo>
                      <a:lnTo>
                        <a:pt x="7216691" y="1308019"/>
                      </a:lnTo>
                      <a:lnTo>
                        <a:pt x="7358089" y="1314288"/>
                      </a:lnTo>
                      <a:lnTo>
                        <a:pt x="7499887" y="1309572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" name="Graphic 9">
                <a:extLst>
                  <a:ext uri="{FF2B5EF4-FFF2-40B4-BE49-F238E27FC236}">
                    <a16:creationId xmlns:a16="http://schemas.microsoft.com/office/drawing/2014/main" id="{4CB92CA6-452E-F935-1849-C8EA0E48036A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500" name="Freeform 499">
                  <a:extLst>
                    <a:ext uri="{FF2B5EF4-FFF2-40B4-BE49-F238E27FC236}">
                      <a16:creationId xmlns:a16="http://schemas.microsoft.com/office/drawing/2014/main" id="{63245187-F9EE-1708-3BD2-94D83307E933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 500">
                  <a:extLst>
                    <a:ext uri="{FF2B5EF4-FFF2-40B4-BE49-F238E27FC236}">
                      <a16:creationId xmlns:a16="http://schemas.microsoft.com/office/drawing/2014/main" id="{35134CF2-EC7B-394F-4C4E-6652A5B38059}"/>
                    </a:ext>
                  </a:extLst>
                </p:cNvPr>
                <p:cNvSpPr/>
                <p:nvPr/>
              </p:nvSpPr>
              <p:spPr>
                <a:xfrm>
                  <a:off x="4250087" y="5237445"/>
                  <a:ext cx="4952235" cy="602611"/>
                </a:xfrm>
                <a:custGeom>
                  <a:avLst/>
                  <a:gdLst>
                    <a:gd name="connsiteX0" fmla="*/ 53 w 4952235"/>
                    <a:gd name="connsiteY0" fmla="*/ 27 h 602611"/>
                    <a:gd name="connsiteX1" fmla="*/ 141463 w 4952235"/>
                    <a:gd name="connsiteY1" fmla="*/ 222656 h 602611"/>
                    <a:gd name="connsiteX2" fmla="*/ 566057 w 4952235"/>
                    <a:gd name="connsiteY2" fmla="*/ 403074 h 602611"/>
                    <a:gd name="connsiteX3" fmla="*/ 707466 w 4952235"/>
                    <a:gd name="connsiteY3" fmla="*/ 267360 h 602611"/>
                    <a:gd name="connsiteX4" fmla="*/ 848865 w 4952235"/>
                    <a:gd name="connsiteY4" fmla="*/ 280756 h 602611"/>
                    <a:gd name="connsiteX5" fmla="*/ 990274 w 4952235"/>
                    <a:gd name="connsiteY5" fmla="*/ 381362 h 602611"/>
                    <a:gd name="connsiteX6" fmla="*/ 1132060 w 4952235"/>
                    <a:gd name="connsiteY6" fmla="*/ 368119 h 602611"/>
                    <a:gd name="connsiteX7" fmla="*/ 1273470 w 4952235"/>
                    <a:gd name="connsiteY7" fmla="*/ 437593 h 602611"/>
                    <a:gd name="connsiteX8" fmla="*/ 1414868 w 4952235"/>
                    <a:gd name="connsiteY8" fmla="*/ 426537 h 602611"/>
                    <a:gd name="connsiteX9" fmla="*/ 1556278 w 4952235"/>
                    <a:gd name="connsiteY9" fmla="*/ 384185 h 602611"/>
                    <a:gd name="connsiteX10" fmla="*/ 1698064 w 4952235"/>
                    <a:gd name="connsiteY10" fmla="*/ 297399 h 602611"/>
                    <a:gd name="connsiteX11" fmla="*/ 1839474 w 4952235"/>
                    <a:gd name="connsiteY11" fmla="*/ 363097 h 602611"/>
                    <a:gd name="connsiteX12" fmla="*/ 1980872 w 4952235"/>
                    <a:gd name="connsiteY12" fmla="*/ 447554 h 602611"/>
                    <a:gd name="connsiteX13" fmla="*/ 2122270 w 4952235"/>
                    <a:gd name="connsiteY13" fmla="*/ 486496 h 602611"/>
                    <a:gd name="connsiteX14" fmla="*/ 2264068 w 4952235"/>
                    <a:gd name="connsiteY14" fmla="*/ 422468 h 602611"/>
                    <a:gd name="connsiteX15" fmla="*/ 2405466 w 4952235"/>
                    <a:gd name="connsiteY15" fmla="*/ 414505 h 602611"/>
                    <a:gd name="connsiteX16" fmla="*/ 2546876 w 4952235"/>
                    <a:gd name="connsiteY16" fmla="*/ 475864 h 602611"/>
                    <a:gd name="connsiteX17" fmla="*/ 2688274 w 4952235"/>
                    <a:gd name="connsiteY17" fmla="*/ 527731 h 602611"/>
                    <a:gd name="connsiteX18" fmla="*/ 2830071 w 4952235"/>
                    <a:gd name="connsiteY18" fmla="*/ 573212 h 602611"/>
                    <a:gd name="connsiteX19" fmla="*/ 2971470 w 4952235"/>
                    <a:gd name="connsiteY19" fmla="*/ 543950 h 602611"/>
                    <a:gd name="connsiteX20" fmla="*/ 3112879 w 4952235"/>
                    <a:gd name="connsiteY20" fmla="*/ 544820 h 602611"/>
                    <a:gd name="connsiteX21" fmla="*/ 3254277 w 4952235"/>
                    <a:gd name="connsiteY21" fmla="*/ 560615 h 602611"/>
                    <a:gd name="connsiteX22" fmla="*/ 3396075 w 4952235"/>
                    <a:gd name="connsiteY22" fmla="*/ 575788 h 602611"/>
                    <a:gd name="connsiteX23" fmla="*/ 3537473 w 4952235"/>
                    <a:gd name="connsiteY23" fmla="*/ 602638 h 602611"/>
                    <a:gd name="connsiteX24" fmla="*/ 3678883 w 4952235"/>
                    <a:gd name="connsiteY24" fmla="*/ 577763 h 602611"/>
                    <a:gd name="connsiteX25" fmla="*/ 3820281 w 4952235"/>
                    <a:gd name="connsiteY25" fmla="*/ 578622 h 602611"/>
                    <a:gd name="connsiteX26" fmla="*/ 3962079 w 4952235"/>
                    <a:gd name="connsiteY26" fmla="*/ 578704 h 602611"/>
                    <a:gd name="connsiteX27" fmla="*/ 4103477 w 4952235"/>
                    <a:gd name="connsiteY27" fmla="*/ 578681 h 602611"/>
                    <a:gd name="connsiteX28" fmla="*/ 4244887 w 4952235"/>
                    <a:gd name="connsiteY28" fmla="*/ 590254 h 602611"/>
                    <a:gd name="connsiteX29" fmla="*/ 4386285 w 4952235"/>
                    <a:gd name="connsiteY29" fmla="*/ 589489 h 602611"/>
                    <a:gd name="connsiteX30" fmla="*/ 4528082 w 4952235"/>
                    <a:gd name="connsiteY30" fmla="*/ 588866 h 602611"/>
                    <a:gd name="connsiteX31" fmla="*/ 4669481 w 4952235"/>
                    <a:gd name="connsiteY31" fmla="*/ 574705 h 602611"/>
                    <a:gd name="connsiteX32" fmla="*/ 4810890 w 4952235"/>
                    <a:gd name="connsiteY32" fmla="*/ 588901 h 602611"/>
                    <a:gd name="connsiteX33" fmla="*/ 4952289 w 4952235"/>
                    <a:gd name="connsiteY33" fmla="*/ 589125 h 602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952235" h="602611">
                      <a:moveTo>
                        <a:pt x="53" y="27"/>
                      </a:moveTo>
                      <a:lnTo>
                        <a:pt x="141463" y="222656"/>
                      </a:lnTo>
                      <a:lnTo>
                        <a:pt x="566057" y="403074"/>
                      </a:lnTo>
                      <a:lnTo>
                        <a:pt x="707466" y="267360"/>
                      </a:lnTo>
                      <a:lnTo>
                        <a:pt x="848865" y="280756"/>
                      </a:lnTo>
                      <a:lnTo>
                        <a:pt x="990274" y="381362"/>
                      </a:lnTo>
                      <a:lnTo>
                        <a:pt x="1132060" y="368119"/>
                      </a:lnTo>
                      <a:lnTo>
                        <a:pt x="1273470" y="437593"/>
                      </a:lnTo>
                      <a:lnTo>
                        <a:pt x="1414868" y="426537"/>
                      </a:lnTo>
                      <a:lnTo>
                        <a:pt x="1556278" y="384185"/>
                      </a:lnTo>
                      <a:lnTo>
                        <a:pt x="1698064" y="297399"/>
                      </a:lnTo>
                      <a:lnTo>
                        <a:pt x="1839474" y="363097"/>
                      </a:lnTo>
                      <a:lnTo>
                        <a:pt x="1980872" y="447554"/>
                      </a:lnTo>
                      <a:lnTo>
                        <a:pt x="2122270" y="486496"/>
                      </a:lnTo>
                      <a:lnTo>
                        <a:pt x="2264068" y="422468"/>
                      </a:lnTo>
                      <a:lnTo>
                        <a:pt x="2405466" y="414505"/>
                      </a:lnTo>
                      <a:lnTo>
                        <a:pt x="2546876" y="475864"/>
                      </a:lnTo>
                      <a:lnTo>
                        <a:pt x="2688274" y="527731"/>
                      </a:lnTo>
                      <a:lnTo>
                        <a:pt x="2830071" y="573212"/>
                      </a:lnTo>
                      <a:lnTo>
                        <a:pt x="2971470" y="543950"/>
                      </a:lnTo>
                      <a:lnTo>
                        <a:pt x="3112879" y="544820"/>
                      </a:lnTo>
                      <a:lnTo>
                        <a:pt x="3254277" y="560615"/>
                      </a:lnTo>
                      <a:lnTo>
                        <a:pt x="3396075" y="575788"/>
                      </a:lnTo>
                      <a:lnTo>
                        <a:pt x="3537473" y="602638"/>
                      </a:lnTo>
                      <a:lnTo>
                        <a:pt x="3678883" y="577763"/>
                      </a:lnTo>
                      <a:lnTo>
                        <a:pt x="3820281" y="578622"/>
                      </a:lnTo>
                      <a:lnTo>
                        <a:pt x="3962079" y="578704"/>
                      </a:lnTo>
                      <a:lnTo>
                        <a:pt x="4103477" y="578681"/>
                      </a:lnTo>
                      <a:lnTo>
                        <a:pt x="4244887" y="590254"/>
                      </a:lnTo>
                      <a:lnTo>
                        <a:pt x="4386285" y="589489"/>
                      </a:lnTo>
                      <a:lnTo>
                        <a:pt x="4528082" y="588866"/>
                      </a:lnTo>
                      <a:lnTo>
                        <a:pt x="4669481" y="574705"/>
                      </a:lnTo>
                      <a:lnTo>
                        <a:pt x="4810890" y="588901"/>
                      </a:lnTo>
                      <a:lnTo>
                        <a:pt x="4952289" y="589125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3" name="Graphic 9">
                <a:extLst>
                  <a:ext uri="{FF2B5EF4-FFF2-40B4-BE49-F238E27FC236}">
                    <a16:creationId xmlns:a16="http://schemas.microsoft.com/office/drawing/2014/main" id="{9F77BF3D-DA3E-274C-C006-105D5740B4C4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98" name="Freeform 497">
                  <a:extLst>
                    <a:ext uri="{FF2B5EF4-FFF2-40B4-BE49-F238E27FC236}">
                      <a16:creationId xmlns:a16="http://schemas.microsoft.com/office/drawing/2014/main" id="{109290ED-127B-F60C-987B-5AAC62795BFB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 498">
                  <a:extLst>
                    <a:ext uri="{FF2B5EF4-FFF2-40B4-BE49-F238E27FC236}">
                      <a16:creationId xmlns:a16="http://schemas.microsoft.com/office/drawing/2014/main" id="{70870832-BA8E-9E25-D613-854687A55006}"/>
                    </a:ext>
                  </a:extLst>
                </p:cNvPr>
                <p:cNvSpPr/>
                <p:nvPr/>
              </p:nvSpPr>
              <p:spPr>
                <a:xfrm>
                  <a:off x="2552076" y="5678245"/>
                  <a:ext cx="7358047" cy="161811"/>
                </a:xfrm>
                <a:custGeom>
                  <a:avLst/>
                  <a:gdLst>
                    <a:gd name="connsiteX0" fmla="*/ 53 w 7358047"/>
                    <a:gd name="connsiteY0" fmla="*/ 27 h 161811"/>
                    <a:gd name="connsiteX1" fmla="*/ 141463 w 7358047"/>
                    <a:gd name="connsiteY1" fmla="*/ 38004 h 161811"/>
                    <a:gd name="connsiteX2" fmla="*/ 282861 w 7358047"/>
                    <a:gd name="connsiteY2" fmla="*/ 20985 h 161811"/>
                    <a:gd name="connsiteX3" fmla="*/ 424271 w 7358047"/>
                    <a:gd name="connsiteY3" fmla="*/ 43708 h 161811"/>
                    <a:gd name="connsiteX4" fmla="*/ 566057 w 7358047"/>
                    <a:gd name="connsiteY4" fmla="*/ 22573 h 161811"/>
                    <a:gd name="connsiteX5" fmla="*/ 707467 w 7358047"/>
                    <a:gd name="connsiteY5" fmla="*/ 30912 h 161811"/>
                    <a:gd name="connsiteX6" fmla="*/ 848865 w 7358047"/>
                    <a:gd name="connsiteY6" fmla="*/ 57928 h 161811"/>
                    <a:gd name="connsiteX7" fmla="*/ 990274 w 7358047"/>
                    <a:gd name="connsiteY7" fmla="*/ 72335 h 161811"/>
                    <a:gd name="connsiteX8" fmla="*/ 1132060 w 7358047"/>
                    <a:gd name="connsiteY8" fmla="*/ 103914 h 161811"/>
                    <a:gd name="connsiteX9" fmla="*/ 1273470 w 7358047"/>
                    <a:gd name="connsiteY9" fmla="*/ 105596 h 161811"/>
                    <a:gd name="connsiteX10" fmla="*/ 1414868 w 7358047"/>
                    <a:gd name="connsiteY10" fmla="*/ 113805 h 161811"/>
                    <a:gd name="connsiteX11" fmla="*/ 1556278 w 7358047"/>
                    <a:gd name="connsiteY11" fmla="*/ 116522 h 161811"/>
                    <a:gd name="connsiteX12" fmla="*/ 1698064 w 7358047"/>
                    <a:gd name="connsiteY12" fmla="*/ 128613 h 161811"/>
                    <a:gd name="connsiteX13" fmla="*/ 1839474 w 7358047"/>
                    <a:gd name="connsiteY13" fmla="*/ 135375 h 161811"/>
                    <a:gd name="connsiteX14" fmla="*/ 1980872 w 7358047"/>
                    <a:gd name="connsiteY14" fmla="*/ 138904 h 161811"/>
                    <a:gd name="connsiteX15" fmla="*/ 2122282 w 7358047"/>
                    <a:gd name="connsiteY15" fmla="*/ 132965 h 161811"/>
                    <a:gd name="connsiteX16" fmla="*/ 2264068 w 7358047"/>
                    <a:gd name="connsiteY16" fmla="*/ 123061 h 161811"/>
                    <a:gd name="connsiteX17" fmla="*/ 2405478 w 7358047"/>
                    <a:gd name="connsiteY17" fmla="*/ 152570 h 161811"/>
                    <a:gd name="connsiteX18" fmla="*/ 2546876 w 7358047"/>
                    <a:gd name="connsiteY18" fmla="*/ 146008 h 161811"/>
                    <a:gd name="connsiteX19" fmla="*/ 2688285 w 7358047"/>
                    <a:gd name="connsiteY19" fmla="*/ 143220 h 161811"/>
                    <a:gd name="connsiteX20" fmla="*/ 2830072 w 7358047"/>
                    <a:gd name="connsiteY20" fmla="*/ 125649 h 161811"/>
                    <a:gd name="connsiteX21" fmla="*/ 2971481 w 7358047"/>
                    <a:gd name="connsiteY21" fmla="*/ 138163 h 161811"/>
                    <a:gd name="connsiteX22" fmla="*/ 3112879 w 7358047"/>
                    <a:gd name="connsiteY22" fmla="*/ 144373 h 161811"/>
                    <a:gd name="connsiteX23" fmla="*/ 3254289 w 7358047"/>
                    <a:gd name="connsiteY23" fmla="*/ 161838 h 161811"/>
                    <a:gd name="connsiteX24" fmla="*/ 3396075 w 7358047"/>
                    <a:gd name="connsiteY24" fmla="*/ 150230 h 161811"/>
                    <a:gd name="connsiteX25" fmla="*/ 3537485 w 7358047"/>
                    <a:gd name="connsiteY25" fmla="*/ 161838 h 161811"/>
                    <a:gd name="connsiteX26" fmla="*/ 3678883 w 7358047"/>
                    <a:gd name="connsiteY26" fmla="*/ 158851 h 161811"/>
                    <a:gd name="connsiteX27" fmla="*/ 3820281 w 7358047"/>
                    <a:gd name="connsiteY27" fmla="*/ 158757 h 161811"/>
                    <a:gd name="connsiteX28" fmla="*/ 3962079 w 7358047"/>
                    <a:gd name="connsiteY28" fmla="*/ 152300 h 161811"/>
                    <a:gd name="connsiteX29" fmla="*/ 4103477 w 7358047"/>
                    <a:gd name="connsiteY29" fmla="*/ 148713 h 161811"/>
                    <a:gd name="connsiteX30" fmla="*/ 4244887 w 7358047"/>
                    <a:gd name="connsiteY30" fmla="*/ 158510 h 161811"/>
                    <a:gd name="connsiteX31" fmla="*/ 4386285 w 7358047"/>
                    <a:gd name="connsiteY31" fmla="*/ 155170 h 161811"/>
                    <a:gd name="connsiteX32" fmla="*/ 4528083 w 7358047"/>
                    <a:gd name="connsiteY32" fmla="*/ 151688 h 161811"/>
                    <a:gd name="connsiteX33" fmla="*/ 4669481 w 7358047"/>
                    <a:gd name="connsiteY33" fmla="*/ 158416 h 161811"/>
                    <a:gd name="connsiteX34" fmla="*/ 4810891 w 7358047"/>
                    <a:gd name="connsiteY34" fmla="*/ 148254 h 161811"/>
                    <a:gd name="connsiteX35" fmla="*/ 4952288 w 7358047"/>
                    <a:gd name="connsiteY35" fmla="*/ 161838 h 161811"/>
                    <a:gd name="connsiteX36" fmla="*/ 5094086 w 7358047"/>
                    <a:gd name="connsiteY36" fmla="*/ 151935 h 161811"/>
                    <a:gd name="connsiteX37" fmla="*/ 5235484 w 7358047"/>
                    <a:gd name="connsiteY37" fmla="*/ 161838 h 161811"/>
                    <a:gd name="connsiteX38" fmla="*/ 5376894 w 7358047"/>
                    <a:gd name="connsiteY38" fmla="*/ 155381 h 161811"/>
                    <a:gd name="connsiteX39" fmla="*/ 5518292 w 7358047"/>
                    <a:gd name="connsiteY39" fmla="*/ 155417 h 161811"/>
                    <a:gd name="connsiteX40" fmla="*/ 5660090 w 7358047"/>
                    <a:gd name="connsiteY40" fmla="*/ 155511 h 161811"/>
                    <a:gd name="connsiteX41" fmla="*/ 5801488 w 7358047"/>
                    <a:gd name="connsiteY41" fmla="*/ 155593 h 161811"/>
                    <a:gd name="connsiteX42" fmla="*/ 5942898 w 7358047"/>
                    <a:gd name="connsiteY42" fmla="*/ 149301 h 161811"/>
                    <a:gd name="connsiteX43" fmla="*/ 6084296 w 7358047"/>
                    <a:gd name="connsiteY43" fmla="*/ 152324 h 161811"/>
                    <a:gd name="connsiteX44" fmla="*/ 6226093 w 7358047"/>
                    <a:gd name="connsiteY44" fmla="*/ 161838 h 161811"/>
                    <a:gd name="connsiteX45" fmla="*/ 6367492 w 7358047"/>
                    <a:gd name="connsiteY45" fmla="*/ 152018 h 161811"/>
                    <a:gd name="connsiteX46" fmla="*/ 6650300 w 7358047"/>
                    <a:gd name="connsiteY46" fmla="*/ 158345 h 161811"/>
                    <a:gd name="connsiteX47" fmla="*/ 6792097 w 7358047"/>
                    <a:gd name="connsiteY47" fmla="*/ 161838 h 161811"/>
                    <a:gd name="connsiteX48" fmla="*/ 6933496 w 7358047"/>
                    <a:gd name="connsiteY48" fmla="*/ 154111 h 161811"/>
                    <a:gd name="connsiteX49" fmla="*/ 7074905 w 7358047"/>
                    <a:gd name="connsiteY49" fmla="*/ 153711 h 161811"/>
                    <a:gd name="connsiteX50" fmla="*/ 7216303 w 7358047"/>
                    <a:gd name="connsiteY50" fmla="*/ 153594 h 161811"/>
                    <a:gd name="connsiteX51" fmla="*/ 7358101 w 7358047"/>
                    <a:gd name="connsiteY51" fmla="*/ 157887 h 161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358047" h="161811">
                      <a:moveTo>
                        <a:pt x="53" y="27"/>
                      </a:moveTo>
                      <a:lnTo>
                        <a:pt x="141463" y="38004"/>
                      </a:lnTo>
                      <a:lnTo>
                        <a:pt x="282861" y="20985"/>
                      </a:lnTo>
                      <a:lnTo>
                        <a:pt x="424271" y="43708"/>
                      </a:lnTo>
                      <a:lnTo>
                        <a:pt x="566057" y="22573"/>
                      </a:lnTo>
                      <a:lnTo>
                        <a:pt x="707467" y="30912"/>
                      </a:lnTo>
                      <a:lnTo>
                        <a:pt x="848865" y="57928"/>
                      </a:lnTo>
                      <a:lnTo>
                        <a:pt x="990274" y="72335"/>
                      </a:lnTo>
                      <a:lnTo>
                        <a:pt x="1132060" y="103914"/>
                      </a:lnTo>
                      <a:lnTo>
                        <a:pt x="1273470" y="105596"/>
                      </a:lnTo>
                      <a:lnTo>
                        <a:pt x="1414868" y="113805"/>
                      </a:lnTo>
                      <a:lnTo>
                        <a:pt x="1556278" y="116522"/>
                      </a:lnTo>
                      <a:lnTo>
                        <a:pt x="1698064" y="128613"/>
                      </a:lnTo>
                      <a:lnTo>
                        <a:pt x="1839474" y="135375"/>
                      </a:lnTo>
                      <a:lnTo>
                        <a:pt x="1980872" y="138904"/>
                      </a:lnTo>
                      <a:lnTo>
                        <a:pt x="2122282" y="132965"/>
                      </a:lnTo>
                      <a:lnTo>
                        <a:pt x="2264068" y="123061"/>
                      </a:lnTo>
                      <a:lnTo>
                        <a:pt x="2405478" y="152570"/>
                      </a:lnTo>
                      <a:lnTo>
                        <a:pt x="2546876" y="146008"/>
                      </a:lnTo>
                      <a:lnTo>
                        <a:pt x="2688285" y="143220"/>
                      </a:lnTo>
                      <a:lnTo>
                        <a:pt x="2830072" y="125649"/>
                      </a:lnTo>
                      <a:lnTo>
                        <a:pt x="2971481" y="138163"/>
                      </a:lnTo>
                      <a:lnTo>
                        <a:pt x="3112879" y="144373"/>
                      </a:lnTo>
                      <a:lnTo>
                        <a:pt x="3254289" y="161838"/>
                      </a:lnTo>
                      <a:lnTo>
                        <a:pt x="3396075" y="150230"/>
                      </a:lnTo>
                      <a:lnTo>
                        <a:pt x="3537485" y="161838"/>
                      </a:lnTo>
                      <a:lnTo>
                        <a:pt x="3678883" y="158851"/>
                      </a:lnTo>
                      <a:lnTo>
                        <a:pt x="3820281" y="158757"/>
                      </a:lnTo>
                      <a:lnTo>
                        <a:pt x="3962079" y="152300"/>
                      </a:lnTo>
                      <a:lnTo>
                        <a:pt x="4103477" y="148713"/>
                      </a:lnTo>
                      <a:lnTo>
                        <a:pt x="4244887" y="158510"/>
                      </a:lnTo>
                      <a:lnTo>
                        <a:pt x="4386285" y="155170"/>
                      </a:lnTo>
                      <a:lnTo>
                        <a:pt x="4528083" y="151688"/>
                      </a:lnTo>
                      <a:lnTo>
                        <a:pt x="4669481" y="158416"/>
                      </a:lnTo>
                      <a:lnTo>
                        <a:pt x="4810891" y="148254"/>
                      </a:lnTo>
                      <a:lnTo>
                        <a:pt x="4952288" y="161838"/>
                      </a:lnTo>
                      <a:lnTo>
                        <a:pt x="5094086" y="151935"/>
                      </a:lnTo>
                      <a:lnTo>
                        <a:pt x="5235484" y="161838"/>
                      </a:lnTo>
                      <a:lnTo>
                        <a:pt x="5376894" y="155381"/>
                      </a:lnTo>
                      <a:lnTo>
                        <a:pt x="5518292" y="155417"/>
                      </a:lnTo>
                      <a:lnTo>
                        <a:pt x="5660090" y="155511"/>
                      </a:lnTo>
                      <a:lnTo>
                        <a:pt x="5801488" y="155593"/>
                      </a:lnTo>
                      <a:lnTo>
                        <a:pt x="5942898" y="149301"/>
                      </a:lnTo>
                      <a:lnTo>
                        <a:pt x="6084296" y="152324"/>
                      </a:lnTo>
                      <a:lnTo>
                        <a:pt x="6226093" y="161838"/>
                      </a:lnTo>
                      <a:lnTo>
                        <a:pt x="6367492" y="152018"/>
                      </a:lnTo>
                      <a:lnTo>
                        <a:pt x="6650300" y="158345"/>
                      </a:lnTo>
                      <a:lnTo>
                        <a:pt x="6792097" y="161838"/>
                      </a:lnTo>
                      <a:lnTo>
                        <a:pt x="6933496" y="154111"/>
                      </a:lnTo>
                      <a:lnTo>
                        <a:pt x="7074905" y="153711"/>
                      </a:lnTo>
                      <a:lnTo>
                        <a:pt x="7216303" y="153594"/>
                      </a:lnTo>
                      <a:lnTo>
                        <a:pt x="7358101" y="157887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293702C7-C59E-790E-EA63-AE173964EA22}"/>
                  </a:ext>
                </a:extLst>
              </p:cNvPr>
              <p:cNvSpPr/>
              <p:nvPr/>
            </p:nvSpPr>
            <p:spPr>
              <a:xfrm>
                <a:off x="2057722" y="1265410"/>
                <a:ext cx="7641231" cy="4939726"/>
              </a:xfrm>
              <a:custGeom>
                <a:avLst/>
                <a:gdLst>
                  <a:gd name="connsiteX0" fmla="*/ 53 w 7641231"/>
                  <a:gd name="connsiteY0" fmla="*/ 27 h 4939726"/>
                  <a:gd name="connsiteX1" fmla="*/ 7641285 w 7641231"/>
                  <a:gd name="connsiteY1" fmla="*/ 27 h 4939726"/>
                  <a:gd name="connsiteX2" fmla="*/ 7641285 w 7641231"/>
                  <a:gd name="connsiteY2" fmla="*/ 4939754 h 4939726"/>
                  <a:gd name="connsiteX3" fmla="*/ 53 w 7641231"/>
                  <a:gd name="connsiteY3" fmla="*/ 4939754 h 49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1231" h="4939726">
                    <a:moveTo>
                      <a:pt x="53" y="27"/>
                    </a:moveTo>
                    <a:lnTo>
                      <a:pt x="7641285" y="27"/>
                    </a:lnTo>
                    <a:lnTo>
                      <a:pt x="7641285" y="4939754"/>
                    </a:lnTo>
                    <a:lnTo>
                      <a:pt x="53" y="4939754"/>
                    </a:lnTo>
                    <a:close/>
                  </a:path>
                </a:pathLst>
              </a:custGeom>
              <a:noFill/>
              <a:ln w="117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D3322807-7377-D3D8-C65A-3AB8783E6493}"/>
                  </a:ext>
                </a:extLst>
              </p:cNvPr>
              <p:cNvSpPr/>
              <p:nvPr/>
            </p:nvSpPr>
            <p:spPr>
              <a:xfrm>
                <a:off x="2057722" y="6030612"/>
                <a:ext cx="7075228" cy="172796"/>
              </a:xfrm>
              <a:custGeom>
                <a:avLst/>
                <a:gdLst>
                  <a:gd name="connsiteX0" fmla="*/ 53 w 7075228"/>
                  <a:gd name="connsiteY0" fmla="*/ 27 h 172796"/>
                  <a:gd name="connsiteX1" fmla="*/ 141839 w 7075228"/>
                  <a:gd name="connsiteY1" fmla="*/ 7660 h 172796"/>
                  <a:gd name="connsiteX2" fmla="*/ 283249 w 7075228"/>
                  <a:gd name="connsiteY2" fmla="*/ 28924 h 172796"/>
                  <a:gd name="connsiteX3" fmla="*/ 424647 w 7075228"/>
                  <a:gd name="connsiteY3" fmla="*/ 49295 h 172796"/>
                  <a:gd name="connsiteX4" fmla="*/ 566057 w 7075228"/>
                  <a:gd name="connsiteY4" fmla="*/ 71900 h 172796"/>
                  <a:gd name="connsiteX5" fmla="*/ 707843 w 7075228"/>
                  <a:gd name="connsiteY5" fmla="*/ 72300 h 172796"/>
                  <a:gd name="connsiteX6" fmla="*/ 849253 w 7075228"/>
                  <a:gd name="connsiteY6" fmla="*/ 81097 h 172796"/>
                  <a:gd name="connsiteX7" fmla="*/ 990651 w 7075228"/>
                  <a:gd name="connsiteY7" fmla="*/ 102949 h 172796"/>
                  <a:gd name="connsiteX8" fmla="*/ 1132060 w 7075228"/>
                  <a:gd name="connsiteY8" fmla="*/ 110830 h 172796"/>
                  <a:gd name="connsiteX9" fmla="*/ 1273846 w 7075228"/>
                  <a:gd name="connsiteY9" fmla="*/ 118486 h 172796"/>
                  <a:gd name="connsiteX10" fmla="*/ 1415256 w 7075228"/>
                  <a:gd name="connsiteY10" fmla="*/ 125872 h 172796"/>
                  <a:gd name="connsiteX11" fmla="*/ 1556654 w 7075228"/>
                  <a:gd name="connsiteY11" fmla="*/ 131976 h 172796"/>
                  <a:gd name="connsiteX12" fmla="*/ 1698064 w 7075228"/>
                  <a:gd name="connsiteY12" fmla="*/ 126578 h 172796"/>
                  <a:gd name="connsiteX13" fmla="*/ 1839850 w 7075228"/>
                  <a:gd name="connsiteY13" fmla="*/ 134717 h 172796"/>
                  <a:gd name="connsiteX14" fmla="*/ 1981260 w 7075228"/>
                  <a:gd name="connsiteY14" fmla="*/ 140844 h 172796"/>
                  <a:gd name="connsiteX15" fmla="*/ 2122658 w 7075228"/>
                  <a:gd name="connsiteY15" fmla="*/ 144173 h 172796"/>
                  <a:gd name="connsiteX16" fmla="*/ 2264068 w 7075228"/>
                  <a:gd name="connsiteY16" fmla="*/ 146019 h 172796"/>
                  <a:gd name="connsiteX17" fmla="*/ 2405854 w 7075228"/>
                  <a:gd name="connsiteY17" fmla="*/ 146396 h 172796"/>
                  <a:gd name="connsiteX18" fmla="*/ 2547264 w 7075228"/>
                  <a:gd name="connsiteY18" fmla="*/ 142162 h 172796"/>
                  <a:gd name="connsiteX19" fmla="*/ 2688662 w 7075228"/>
                  <a:gd name="connsiteY19" fmla="*/ 145220 h 172796"/>
                  <a:gd name="connsiteX20" fmla="*/ 2830071 w 7075228"/>
                  <a:gd name="connsiteY20" fmla="*/ 142538 h 172796"/>
                  <a:gd name="connsiteX21" fmla="*/ 2971858 w 7075228"/>
                  <a:gd name="connsiteY21" fmla="*/ 147842 h 172796"/>
                  <a:gd name="connsiteX22" fmla="*/ 3113267 w 7075228"/>
                  <a:gd name="connsiteY22" fmla="*/ 145196 h 172796"/>
                  <a:gd name="connsiteX23" fmla="*/ 3254665 w 7075228"/>
                  <a:gd name="connsiteY23" fmla="*/ 140786 h 172796"/>
                  <a:gd name="connsiteX24" fmla="*/ 3396075 w 7075228"/>
                  <a:gd name="connsiteY24" fmla="*/ 141927 h 172796"/>
                  <a:gd name="connsiteX25" fmla="*/ 3537861 w 7075228"/>
                  <a:gd name="connsiteY25" fmla="*/ 138986 h 172796"/>
                  <a:gd name="connsiteX26" fmla="*/ 3679271 w 7075228"/>
                  <a:gd name="connsiteY26" fmla="*/ 150653 h 172796"/>
                  <a:gd name="connsiteX27" fmla="*/ 3820669 w 7075228"/>
                  <a:gd name="connsiteY27" fmla="*/ 160074 h 172796"/>
                  <a:gd name="connsiteX28" fmla="*/ 3962067 w 7075228"/>
                  <a:gd name="connsiteY28" fmla="*/ 160850 h 172796"/>
                  <a:gd name="connsiteX29" fmla="*/ 4103865 w 7075228"/>
                  <a:gd name="connsiteY29" fmla="*/ 159510 h 172796"/>
                  <a:gd name="connsiteX30" fmla="*/ 4245263 w 7075228"/>
                  <a:gd name="connsiteY30" fmla="*/ 157192 h 172796"/>
                  <a:gd name="connsiteX31" fmla="*/ 4386673 w 7075228"/>
                  <a:gd name="connsiteY31" fmla="*/ 163861 h 172796"/>
                  <a:gd name="connsiteX32" fmla="*/ 4528071 w 7075228"/>
                  <a:gd name="connsiteY32" fmla="*/ 165202 h 172796"/>
                  <a:gd name="connsiteX33" fmla="*/ 4669869 w 7075228"/>
                  <a:gd name="connsiteY33" fmla="*/ 166155 h 172796"/>
                  <a:gd name="connsiteX34" fmla="*/ 4811267 w 7075228"/>
                  <a:gd name="connsiteY34" fmla="*/ 164355 h 172796"/>
                  <a:gd name="connsiteX35" fmla="*/ 4952677 w 7075228"/>
                  <a:gd name="connsiteY35" fmla="*/ 166555 h 172796"/>
                  <a:gd name="connsiteX36" fmla="*/ 5094074 w 7075228"/>
                  <a:gd name="connsiteY36" fmla="*/ 168589 h 172796"/>
                  <a:gd name="connsiteX37" fmla="*/ 5235872 w 7075228"/>
                  <a:gd name="connsiteY37" fmla="*/ 165637 h 172796"/>
                  <a:gd name="connsiteX38" fmla="*/ 5377270 w 7075228"/>
                  <a:gd name="connsiteY38" fmla="*/ 168319 h 172796"/>
                  <a:gd name="connsiteX39" fmla="*/ 5518680 w 7075228"/>
                  <a:gd name="connsiteY39" fmla="*/ 167460 h 172796"/>
                  <a:gd name="connsiteX40" fmla="*/ 5660078 w 7075228"/>
                  <a:gd name="connsiteY40" fmla="*/ 170353 h 172796"/>
                  <a:gd name="connsiteX41" fmla="*/ 5801876 w 7075228"/>
                  <a:gd name="connsiteY41" fmla="*/ 167142 h 172796"/>
                  <a:gd name="connsiteX42" fmla="*/ 5943274 w 7075228"/>
                  <a:gd name="connsiteY42" fmla="*/ 169436 h 172796"/>
                  <a:gd name="connsiteX43" fmla="*/ 6084684 w 7075228"/>
                  <a:gd name="connsiteY43" fmla="*/ 171118 h 172796"/>
                  <a:gd name="connsiteX44" fmla="*/ 6226082 w 7075228"/>
                  <a:gd name="connsiteY44" fmla="*/ 172823 h 172796"/>
                  <a:gd name="connsiteX45" fmla="*/ 6367879 w 7075228"/>
                  <a:gd name="connsiteY45" fmla="*/ 169789 h 172796"/>
                  <a:gd name="connsiteX46" fmla="*/ 6509278 w 7075228"/>
                  <a:gd name="connsiteY46" fmla="*/ 170012 h 172796"/>
                  <a:gd name="connsiteX47" fmla="*/ 6933883 w 7075228"/>
                  <a:gd name="connsiteY47" fmla="*/ 169612 h 172796"/>
                  <a:gd name="connsiteX48" fmla="*/ 7075282 w 7075228"/>
                  <a:gd name="connsiteY48" fmla="*/ 169836 h 17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075228" h="172796">
                    <a:moveTo>
                      <a:pt x="53" y="27"/>
                    </a:moveTo>
                    <a:lnTo>
                      <a:pt x="141839" y="7660"/>
                    </a:lnTo>
                    <a:lnTo>
                      <a:pt x="283249" y="28924"/>
                    </a:lnTo>
                    <a:lnTo>
                      <a:pt x="424647" y="49295"/>
                    </a:lnTo>
                    <a:lnTo>
                      <a:pt x="566057" y="71900"/>
                    </a:lnTo>
                    <a:lnTo>
                      <a:pt x="707843" y="72300"/>
                    </a:lnTo>
                    <a:lnTo>
                      <a:pt x="849253" y="81097"/>
                    </a:lnTo>
                    <a:lnTo>
                      <a:pt x="990651" y="102949"/>
                    </a:lnTo>
                    <a:lnTo>
                      <a:pt x="1132060" y="110830"/>
                    </a:lnTo>
                    <a:lnTo>
                      <a:pt x="1273846" y="118486"/>
                    </a:lnTo>
                    <a:lnTo>
                      <a:pt x="1415256" y="125872"/>
                    </a:lnTo>
                    <a:lnTo>
                      <a:pt x="1556654" y="131976"/>
                    </a:lnTo>
                    <a:lnTo>
                      <a:pt x="1698064" y="126578"/>
                    </a:lnTo>
                    <a:lnTo>
                      <a:pt x="1839850" y="134717"/>
                    </a:lnTo>
                    <a:lnTo>
                      <a:pt x="1981260" y="140844"/>
                    </a:lnTo>
                    <a:lnTo>
                      <a:pt x="2122658" y="144173"/>
                    </a:lnTo>
                    <a:lnTo>
                      <a:pt x="2264068" y="146019"/>
                    </a:lnTo>
                    <a:lnTo>
                      <a:pt x="2405854" y="146396"/>
                    </a:lnTo>
                    <a:lnTo>
                      <a:pt x="2547264" y="142162"/>
                    </a:lnTo>
                    <a:lnTo>
                      <a:pt x="2688662" y="145220"/>
                    </a:lnTo>
                    <a:lnTo>
                      <a:pt x="2830071" y="142538"/>
                    </a:lnTo>
                    <a:lnTo>
                      <a:pt x="2971858" y="147842"/>
                    </a:lnTo>
                    <a:lnTo>
                      <a:pt x="3113267" y="145196"/>
                    </a:lnTo>
                    <a:lnTo>
                      <a:pt x="3254665" y="140786"/>
                    </a:lnTo>
                    <a:lnTo>
                      <a:pt x="3396075" y="141927"/>
                    </a:lnTo>
                    <a:lnTo>
                      <a:pt x="3537861" y="138986"/>
                    </a:lnTo>
                    <a:lnTo>
                      <a:pt x="3679271" y="150653"/>
                    </a:lnTo>
                    <a:lnTo>
                      <a:pt x="3820669" y="160074"/>
                    </a:lnTo>
                    <a:lnTo>
                      <a:pt x="3962067" y="160850"/>
                    </a:lnTo>
                    <a:lnTo>
                      <a:pt x="4103865" y="159510"/>
                    </a:lnTo>
                    <a:lnTo>
                      <a:pt x="4245263" y="157192"/>
                    </a:lnTo>
                    <a:lnTo>
                      <a:pt x="4386673" y="163861"/>
                    </a:lnTo>
                    <a:lnTo>
                      <a:pt x="4528071" y="165202"/>
                    </a:lnTo>
                    <a:lnTo>
                      <a:pt x="4669869" y="166155"/>
                    </a:lnTo>
                    <a:lnTo>
                      <a:pt x="4811267" y="164355"/>
                    </a:lnTo>
                    <a:lnTo>
                      <a:pt x="4952677" y="166555"/>
                    </a:lnTo>
                    <a:lnTo>
                      <a:pt x="5094074" y="168589"/>
                    </a:lnTo>
                    <a:lnTo>
                      <a:pt x="5235872" y="165637"/>
                    </a:lnTo>
                    <a:lnTo>
                      <a:pt x="5377270" y="168319"/>
                    </a:lnTo>
                    <a:lnTo>
                      <a:pt x="5518680" y="167460"/>
                    </a:lnTo>
                    <a:lnTo>
                      <a:pt x="5660078" y="170353"/>
                    </a:lnTo>
                    <a:lnTo>
                      <a:pt x="5801876" y="167142"/>
                    </a:lnTo>
                    <a:lnTo>
                      <a:pt x="5943274" y="169436"/>
                    </a:lnTo>
                    <a:lnTo>
                      <a:pt x="6084684" y="171118"/>
                    </a:lnTo>
                    <a:lnTo>
                      <a:pt x="6226082" y="172823"/>
                    </a:lnTo>
                    <a:lnTo>
                      <a:pt x="6367879" y="169789"/>
                    </a:lnTo>
                    <a:lnTo>
                      <a:pt x="6509278" y="170012"/>
                    </a:lnTo>
                    <a:lnTo>
                      <a:pt x="6933883" y="169612"/>
                    </a:lnTo>
                    <a:lnTo>
                      <a:pt x="7075282" y="169836"/>
                    </a:lnTo>
                  </a:path>
                </a:pathLst>
              </a:custGeom>
              <a:noFill/>
              <a:ln w="29372" cap="flat">
                <a:solidFill>
                  <a:srgbClr val="808080">
                    <a:alpha val="3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6" name="Graphic 9">
                <a:extLst>
                  <a:ext uri="{FF2B5EF4-FFF2-40B4-BE49-F238E27FC236}">
                    <a16:creationId xmlns:a16="http://schemas.microsoft.com/office/drawing/2014/main" id="{39B2F3DC-1D9B-554F-FFBE-9105DA341BE0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96" name="Freeform 495">
                  <a:extLst>
                    <a:ext uri="{FF2B5EF4-FFF2-40B4-BE49-F238E27FC236}">
                      <a16:creationId xmlns:a16="http://schemas.microsoft.com/office/drawing/2014/main" id="{879BE867-7832-A435-68CC-719931B4CC79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 496">
                  <a:extLst>
                    <a:ext uri="{FF2B5EF4-FFF2-40B4-BE49-F238E27FC236}">
                      <a16:creationId xmlns:a16="http://schemas.microsoft.com/office/drawing/2014/main" id="{384FA69C-A4D1-AC64-3B36-AC1B44518BE8}"/>
                    </a:ext>
                  </a:extLst>
                </p:cNvPr>
                <p:cNvSpPr/>
                <p:nvPr/>
              </p:nvSpPr>
              <p:spPr>
                <a:xfrm>
                  <a:off x="2410290" y="5199961"/>
                  <a:ext cx="7358035" cy="632214"/>
                </a:xfrm>
                <a:custGeom>
                  <a:avLst/>
                  <a:gdLst>
                    <a:gd name="connsiteX0" fmla="*/ 53 w 7358035"/>
                    <a:gd name="connsiteY0" fmla="*/ 27 h 632214"/>
                    <a:gd name="connsiteX1" fmla="*/ 141839 w 7358035"/>
                    <a:gd name="connsiteY1" fmla="*/ 944 h 632214"/>
                    <a:gd name="connsiteX2" fmla="*/ 283249 w 7358035"/>
                    <a:gd name="connsiteY2" fmla="*/ 8613 h 632214"/>
                    <a:gd name="connsiteX3" fmla="*/ 424647 w 7358035"/>
                    <a:gd name="connsiteY3" fmla="*/ 57363 h 632214"/>
                    <a:gd name="connsiteX4" fmla="*/ 566057 w 7358035"/>
                    <a:gd name="connsiteY4" fmla="*/ 148301 h 632214"/>
                    <a:gd name="connsiteX5" fmla="*/ 707843 w 7358035"/>
                    <a:gd name="connsiteY5" fmla="*/ 196970 h 632214"/>
                    <a:gd name="connsiteX6" fmla="*/ 849253 w 7358035"/>
                    <a:gd name="connsiteY6" fmla="*/ 221503 h 632214"/>
                    <a:gd name="connsiteX7" fmla="*/ 990651 w 7358035"/>
                    <a:gd name="connsiteY7" fmla="*/ 271124 h 632214"/>
                    <a:gd name="connsiteX8" fmla="*/ 1132060 w 7358035"/>
                    <a:gd name="connsiteY8" fmla="*/ 308572 h 632214"/>
                    <a:gd name="connsiteX9" fmla="*/ 1273846 w 7358035"/>
                    <a:gd name="connsiteY9" fmla="*/ 331859 h 632214"/>
                    <a:gd name="connsiteX10" fmla="*/ 1415256 w 7358035"/>
                    <a:gd name="connsiteY10" fmla="*/ 333082 h 632214"/>
                    <a:gd name="connsiteX11" fmla="*/ 1556654 w 7358035"/>
                    <a:gd name="connsiteY11" fmla="*/ 363179 h 632214"/>
                    <a:gd name="connsiteX12" fmla="*/ 1698064 w 7358035"/>
                    <a:gd name="connsiteY12" fmla="*/ 402733 h 632214"/>
                    <a:gd name="connsiteX13" fmla="*/ 1839850 w 7358035"/>
                    <a:gd name="connsiteY13" fmla="*/ 436393 h 632214"/>
                    <a:gd name="connsiteX14" fmla="*/ 1981260 w 7358035"/>
                    <a:gd name="connsiteY14" fmla="*/ 437322 h 632214"/>
                    <a:gd name="connsiteX15" fmla="*/ 2122658 w 7358035"/>
                    <a:gd name="connsiteY15" fmla="*/ 480698 h 632214"/>
                    <a:gd name="connsiteX16" fmla="*/ 2264068 w 7358035"/>
                    <a:gd name="connsiteY16" fmla="*/ 506655 h 632214"/>
                    <a:gd name="connsiteX17" fmla="*/ 2405854 w 7358035"/>
                    <a:gd name="connsiteY17" fmla="*/ 512830 h 632214"/>
                    <a:gd name="connsiteX18" fmla="*/ 2547264 w 7358035"/>
                    <a:gd name="connsiteY18" fmla="*/ 525696 h 632214"/>
                    <a:gd name="connsiteX19" fmla="*/ 2688662 w 7358035"/>
                    <a:gd name="connsiteY19" fmla="*/ 535282 h 632214"/>
                    <a:gd name="connsiteX20" fmla="*/ 2830071 w 7358035"/>
                    <a:gd name="connsiteY20" fmla="*/ 533330 h 632214"/>
                    <a:gd name="connsiteX21" fmla="*/ 2971858 w 7358035"/>
                    <a:gd name="connsiteY21" fmla="*/ 558499 h 632214"/>
                    <a:gd name="connsiteX22" fmla="*/ 3113267 w 7358035"/>
                    <a:gd name="connsiteY22" fmla="*/ 564638 h 632214"/>
                    <a:gd name="connsiteX23" fmla="*/ 3254665 w 7358035"/>
                    <a:gd name="connsiteY23" fmla="*/ 575976 h 632214"/>
                    <a:gd name="connsiteX24" fmla="*/ 3396075 w 7358035"/>
                    <a:gd name="connsiteY24" fmla="*/ 598593 h 632214"/>
                    <a:gd name="connsiteX25" fmla="*/ 3537861 w 7358035"/>
                    <a:gd name="connsiteY25" fmla="*/ 587761 h 632214"/>
                    <a:gd name="connsiteX26" fmla="*/ 3679271 w 7358035"/>
                    <a:gd name="connsiteY26" fmla="*/ 590501 h 632214"/>
                    <a:gd name="connsiteX27" fmla="*/ 3820669 w 7358035"/>
                    <a:gd name="connsiteY27" fmla="*/ 595041 h 632214"/>
                    <a:gd name="connsiteX28" fmla="*/ 3962067 w 7358035"/>
                    <a:gd name="connsiteY28" fmla="*/ 593065 h 632214"/>
                    <a:gd name="connsiteX29" fmla="*/ 4103865 w 7358035"/>
                    <a:gd name="connsiteY29" fmla="*/ 591289 h 632214"/>
                    <a:gd name="connsiteX30" fmla="*/ 4245263 w 7358035"/>
                    <a:gd name="connsiteY30" fmla="*/ 590913 h 632214"/>
                    <a:gd name="connsiteX31" fmla="*/ 4386673 w 7358035"/>
                    <a:gd name="connsiteY31" fmla="*/ 595570 h 632214"/>
                    <a:gd name="connsiteX32" fmla="*/ 4669869 w 7358035"/>
                    <a:gd name="connsiteY32" fmla="*/ 614306 h 632214"/>
                    <a:gd name="connsiteX33" fmla="*/ 4811267 w 7358035"/>
                    <a:gd name="connsiteY33" fmla="*/ 619998 h 632214"/>
                    <a:gd name="connsiteX34" fmla="*/ 4952677 w 7358035"/>
                    <a:gd name="connsiteY34" fmla="*/ 618328 h 632214"/>
                    <a:gd name="connsiteX35" fmla="*/ 5094074 w 7358035"/>
                    <a:gd name="connsiteY35" fmla="*/ 621786 h 632214"/>
                    <a:gd name="connsiteX36" fmla="*/ 5235872 w 7358035"/>
                    <a:gd name="connsiteY36" fmla="*/ 621280 h 632214"/>
                    <a:gd name="connsiteX37" fmla="*/ 5377270 w 7358035"/>
                    <a:gd name="connsiteY37" fmla="*/ 617528 h 632214"/>
                    <a:gd name="connsiteX38" fmla="*/ 5518680 w 7358035"/>
                    <a:gd name="connsiteY38" fmla="*/ 620516 h 632214"/>
                    <a:gd name="connsiteX39" fmla="*/ 5660078 w 7358035"/>
                    <a:gd name="connsiteY39" fmla="*/ 621315 h 632214"/>
                    <a:gd name="connsiteX40" fmla="*/ 5801876 w 7358035"/>
                    <a:gd name="connsiteY40" fmla="*/ 622927 h 632214"/>
                    <a:gd name="connsiteX41" fmla="*/ 5943274 w 7358035"/>
                    <a:gd name="connsiteY41" fmla="*/ 626972 h 632214"/>
                    <a:gd name="connsiteX42" fmla="*/ 6084684 w 7358035"/>
                    <a:gd name="connsiteY42" fmla="*/ 621174 h 632214"/>
                    <a:gd name="connsiteX43" fmla="*/ 6226082 w 7358035"/>
                    <a:gd name="connsiteY43" fmla="*/ 626843 h 632214"/>
                    <a:gd name="connsiteX44" fmla="*/ 6367879 w 7358035"/>
                    <a:gd name="connsiteY44" fmla="*/ 627184 h 632214"/>
                    <a:gd name="connsiteX45" fmla="*/ 6509278 w 7358035"/>
                    <a:gd name="connsiteY45" fmla="*/ 629866 h 632214"/>
                    <a:gd name="connsiteX46" fmla="*/ 6650687 w 7358035"/>
                    <a:gd name="connsiteY46" fmla="*/ 628137 h 632214"/>
                    <a:gd name="connsiteX47" fmla="*/ 6792086 w 7358035"/>
                    <a:gd name="connsiteY47" fmla="*/ 628231 h 632214"/>
                    <a:gd name="connsiteX48" fmla="*/ 6933883 w 7358035"/>
                    <a:gd name="connsiteY48" fmla="*/ 631665 h 632214"/>
                    <a:gd name="connsiteX49" fmla="*/ 7075282 w 7358035"/>
                    <a:gd name="connsiteY49" fmla="*/ 632241 h 632214"/>
                    <a:gd name="connsiteX50" fmla="*/ 7216691 w 7358035"/>
                    <a:gd name="connsiteY50" fmla="*/ 630666 h 632214"/>
                    <a:gd name="connsiteX51" fmla="*/ 7358089 w 7358035"/>
                    <a:gd name="connsiteY51" fmla="*/ 631759 h 632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358035" h="632214">
                      <a:moveTo>
                        <a:pt x="53" y="27"/>
                      </a:moveTo>
                      <a:lnTo>
                        <a:pt x="141839" y="944"/>
                      </a:lnTo>
                      <a:lnTo>
                        <a:pt x="283249" y="8613"/>
                      </a:lnTo>
                      <a:lnTo>
                        <a:pt x="424647" y="57363"/>
                      </a:lnTo>
                      <a:lnTo>
                        <a:pt x="566057" y="148301"/>
                      </a:lnTo>
                      <a:lnTo>
                        <a:pt x="707843" y="196970"/>
                      </a:lnTo>
                      <a:lnTo>
                        <a:pt x="849253" y="221503"/>
                      </a:lnTo>
                      <a:lnTo>
                        <a:pt x="990651" y="271124"/>
                      </a:lnTo>
                      <a:lnTo>
                        <a:pt x="1132060" y="308572"/>
                      </a:lnTo>
                      <a:lnTo>
                        <a:pt x="1273846" y="331859"/>
                      </a:lnTo>
                      <a:lnTo>
                        <a:pt x="1415256" y="333082"/>
                      </a:lnTo>
                      <a:lnTo>
                        <a:pt x="1556654" y="363179"/>
                      </a:lnTo>
                      <a:lnTo>
                        <a:pt x="1698064" y="402733"/>
                      </a:lnTo>
                      <a:lnTo>
                        <a:pt x="1839850" y="436393"/>
                      </a:lnTo>
                      <a:lnTo>
                        <a:pt x="1981260" y="437322"/>
                      </a:lnTo>
                      <a:lnTo>
                        <a:pt x="2122658" y="480698"/>
                      </a:lnTo>
                      <a:lnTo>
                        <a:pt x="2264068" y="506655"/>
                      </a:lnTo>
                      <a:lnTo>
                        <a:pt x="2405854" y="512830"/>
                      </a:lnTo>
                      <a:lnTo>
                        <a:pt x="2547264" y="525696"/>
                      </a:lnTo>
                      <a:lnTo>
                        <a:pt x="2688662" y="535282"/>
                      </a:lnTo>
                      <a:lnTo>
                        <a:pt x="2830071" y="533330"/>
                      </a:lnTo>
                      <a:lnTo>
                        <a:pt x="2971858" y="558499"/>
                      </a:lnTo>
                      <a:lnTo>
                        <a:pt x="3113267" y="564638"/>
                      </a:lnTo>
                      <a:lnTo>
                        <a:pt x="3254665" y="575976"/>
                      </a:lnTo>
                      <a:lnTo>
                        <a:pt x="3396075" y="598593"/>
                      </a:lnTo>
                      <a:lnTo>
                        <a:pt x="3537861" y="587761"/>
                      </a:lnTo>
                      <a:lnTo>
                        <a:pt x="3679271" y="590501"/>
                      </a:lnTo>
                      <a:lnTo>
                        <a:pt x="3820669" y="595041"/>
                      </a:lnTo>
                      <a:lnTo>
                        <a:pt x="3962067" y="593065"/>
                      </a:lnTo>
                      <a:lnTo>
                        <a:pt x="4103865" y="591289"/>
                      </a:lnTo>
                      <a:lnTo>
                        <a:pt x="4245263" y="590913"/>
                      </a:lnTo>
                      <a:lnTo>
                        <a:pt x="4386673" y="595570"/>
                      </a:lnTo>
                      <a:lnTo>
                        <a:pt x="4669869" y="614306"/>
                      </a:lnTo>
                      <a:lnTo>
                        <a:pt x="4811267" y="619998"/>
                      </a:lnTo>
                      <a:lnTo>
                        <a:pt x="4952677" y="618328"/>
                      </a:lnTo>
                      <a:lnTo>
                        <a:pt x="5094074" y="621786"/>
                      </a:lnTo>
                      <a:lnTo>
                        <a:pt x="5235872" y="621280"/>
                      </a:lnTo>
                      <a:lnTo>
                        <a:pt x="5377270" y="617528"/>
                      </a:lnTo>
                      <a:lnTo>
                        <a:pt x="5518680" y="620516"/>
                      </a:lnTo>
                      <a:lnTo>
                        <a:pt x="5660078" y="621315"/>
                      </a:lnTo>
                      <a:lnTo>
                        <a:pt x="5801876" y="622927"/>
                      </a:lnTo>
                      <a:lnTo>
                        <a:pt x="5943274" y="626972"/>
                      </a:lnTo>
                      <a:lnTo>
                        <a:pt x="6084684" y="621174"/>
                      </a:lnTo>
                      <a:lnTo>
                        <a:pt x="6226082" y="626843"/>
                      </a:lnTo>
                      <a:lnTo>
                        <a:pt x="6367879" y="627184"/>
                      </a:lnTo>
                      <a:lnTo>
                        <a:pt x="6509278" y="629866"/>
                      </a:lnTo>
                      <a:lnTo>
                        <a:pt x="6650687" y="628137"/>
                      </a:lnTo>
                      <a:lnTo>
                        <a:pt x="6792086" y="628231"/>
                      </a:lnTo>
                      <a:lnTo>
                        <a:pt x="6933883" y="631665"/>
                      </a:lnTo>
                      <a:lnTo>
                        <a:pt x="7075282" y="632241"/>
                      </a:lnTo>
                      <a:lnTo>
                        <a:pt x="7216691" y="630666"/>
                      </a:lnTo>
                      <a:lnTo>
                        <a:pt x="7358089" y="631759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7" name="Graphic 9">
                <a:extLst>
                  <a:ext uri="{FF2B5EF4-FFF2-40B4-BE49-F238E27FC236}">
                    <a16:creationId xmlns:a16="http://schemas.microsoft.com/office/drawing/2014/main" id="{14AA1EA3-68D1-1E2B-D724-460586B311FA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94" name="Freeform 493">
                  <a:extLst>
                    <a:ext uri="{FF2B5EF4-FFF2-40B4-BE49-F238E27FC236}">
                      <a16:creationId xmlns:a16="http://schemas.microsoft.com/office/drawing/2014/main" id="{257B7FF0-CC87-1EA7-328E-0EC228871CD2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 494">
                  <a:extLst>
                    <a:ext uri="{FF2B5EF4-FFF2-40B4-BE49-F238E27FC236}">
                      <a16:creationId xmlns:a16="http://schemas.microsoft.com/office/drawing/2014/main" id="{6FF626F1-3208-B7BF-04AF-136591F655C2}"/>
                    </a:ext>
                  </a:extLst>
                </p:cNvPr>
                <p:cNvSpPr/>
                <p:nvPr/>
              </p:nvSpPr>
              <p:spPr>
                <a:xfrm>
                  <a:off x="2410290" y="4432763"/>
                  <a:ext cx="7358035" cy="1407292"/>
                </a:xfrm>
                <a:custGeom>
                  <a:avLst/>
                  <a:gdLst>
                    <a:gd name="connsiteX0" fmla="*/ 53 w 7358035"/>
                    <a:gd name="connsiteY0" fmla="*/ 27 h 1407292"/>
                    <a:gd name="connsiteX1" fmla="*/ 141839 w 7358035"/>
                    <a:gd name="connsiteY1" fmla="*/ 274864 h 1407292"/>
                    <a:gd name="connsiteX2" fmla="*/ 283249 w 7358035"/>
                    <a:gd name="connsiteY2" fmla="*/ 419433 h 1407292"/>
                    <a:gd name="connsiteX3" fmla="*/ 424647 w 7358035"/>
                    <a:gd name="connsiteY3" fmla="*/ 756817 h 1407292"/>
                    <a:gd name="connsiteX4" fmla="*/ 566057 w 7358035"/>
                    <a:gd name="connsiteY4" fmla="*/ 599580 h 1407292"/>
                    <a:gd name="connsiteX5" fmla="*/ 707843 w 7358035"/>
                    <a:gd name="connsiteY5" fmla="*/ 740480 h 1407292"/>
                    <a:gd name="connsiteX6" fmla="*/ 849253 w 7358035"/>
                    <a:gd name="connsiteY6" fmla="*/ 850707 h 1407292"/>
                    <a:gd name="connsiteX7" fmla="*/ 990651 w 7358035"/>
                    <a:gd name="connsiteY7" fmla="*/ 860621 h 1407292"/>
                    <a:gd name="connsiteX8" fmla="*/ 1132060 w 7358035"/>
                    <a:gd name="connsiteY8" fmla="*/ 962568 h 1407292"/>
                    <a:gd name="connsiteX9" fmla="*/ 1273846 w 7358035"/>
                    <a:gd name="connsiteY9" fmla="*/ 1037487 h 1407292"/>
                    <a:gd name="connsiteX10" fmla="*/ 1415256 w 7358035"/>
                    <a:gd name="connsiteY10" fmla="*/ 1156664 h 1407292"/>
                    <a:gd name="connsiteX11" fmla="*/ 1556654 w 7358035"/>
                    <a:gd name="connsiteY11" fmla="*/ 1228749 h 1407292"/>
                    <a:gd name="connsiteX12" fmla="*/ 1698064 w 7358035"/>
                    <a:gd name="connsiteY12" fmla="*/ 1276700 h 1407292"/>
                    <a:gd name="connsiteX13" fmla="*/ 1839850 w 7358035"/>
                    <a:gd name="connsiteY13" fmla="*/ 1279593 h 1407292"/>
                    <a:gd name="connsiteX14" fmla="*/ 1981260 w 7358035"/>
                    <a:gd name="connsiteY14" fmla="*/ 1326955 h 1407292"/>
                    <a:gd name="connsiteX15" fmla="*/ 2122658 w 7358035"/>
                    <a:gd name="connsiteY15" fmla="*/ 1286085 h 1407292"/>
                    <a:gd name="connsiteX16" fmla="*/ 2264068 w 7358035"/>
                    <a:gd name="connsiteY16" fmla="*/ 1320898 h 1407292"/>
                    <a:gd name="connsiteX17" fmla="*/ 2405854 w 7358035"/>
                    <a:gd name="connsiteY17" fmla="*/ 1329484 h 1407292"/>
                    <a:gd name="connsiteX18" fmla="*/ 2547264 w 7358035"/>
                    <a:gd name="connsiteY18" fmla="*/ 1328931 h 1407292"/>
                    <a:gd name="connsiteX19" fmla="*/ 2688662 w 7358035"/>
                    <a:gd name="connsiteY19" fmla="*/ 1367285 h 1407292"/>
                    <a:gd name="connsiteX20" fmla="*/ 2830071 w 7358035"/>
                    <a:gd name="connsiteY20" fmla="*/ 1348220 h 1407292"/>
                    <a:gd name="connsiteX21" fmla="*/ 2971858 w 7358035"/>
                    <a:gd name="connsiteY21" fmla="*/ 1358640 h 1407292"/>
                    <a:gd name="connsiteX22" fmla="*/ 3113267 w 7358035"/>
                    <a:gd name="connsiteY22" fmla="*/ 1403674 h 1407292"/>
                    <a:gd name="connsiteX23" fmla="*/ 3254665 w 7358035"/>
                    <a:gd name="connsiteY23" fmla="*/ 1401863 h 1407292"/>
                    <a:gd name="connsiteX24" fmla="*/ 3396075 w 7358035"/>
                    <a:gd name="connsiteY24" fmla="*/ 1407320 h 1407292"/>
                    <a:gd name="connsiteX25" fmla="*/ 3537861 w 7358035"/>
                    <a:gd name="connsiteY25" fmla="*/ 1401886 h 1407292"/>
                    <a:gd name="connsiteX26" fmla="*/ 3679271 w 7358035"/>
                    <a:gd name="connsiteY26" fmla="*/ 1398252 h 1407292"/>
                    <a:gd name="connsiteX27" fmla="*/ 3820669 w 7358035"/>
                    <a:gd name="connsiteY27" fmla="*/ 1371037 h 1407292"/>
                    <a:gd name="connsiteX28" fmla="*/ 3962067 w 7358035"/>
                    <a:gd name="connsiteY28" fmla="*/ 1378234 h 1407292"/>
                    <a:gd name="connsiteX29" fmla="*/ 4103865 w 7358035"/>
                    <a:gd name="connsiteY29" fmla="*/ 1376317 h 1407292"/>
                    <a:gd name="connsiteX30" fmla="*/ 4245263 w 7358035"/>
                    <a:gd name="connsiteY30" fmla="*/ 1374342 h 1407292"/>
                    <a:gd name="connsiteX31" fmla="*/ 4386673 w 7358035"/>
                    <a:gd name="connsiteY31" fmla="*/ 1363074 h 1407292"/>
                    <a:gd name="connsiteX32" fmla="*/ 4528071 w 7358035"/>
                    <a:gd name="connsiteY32" fmla="*/ 1366438 h 1407292"/>
                    <a:gd name="connsiteX33" fmla="*/ 4669869 w 7358035"/>
                    <a:gd name="connsiteY33" fmla="*/ 1375588 h 1407292"/>
                    <a:gd name="connsiteX34" fmla="*/ 4811267 w 7358035"/>
                    <a:gd name="connsiteY34" fmla="*/ 1373918 h 1407292"/>
                    <a:gd name="connsiteX35" fmla="*/ 4952677 w 7358035"/>
                    <a:gd name="connsiteY35" fmla="*/ 1374318 h 1407292"/>
                    <a:gd name="connsiteX36" fmla="*/ 5094074 w 7358035"/>
                    <a:gd name="connsiteY36" fmla="*/ 1363827 h 1407292"/>
                    <a:gd name="connsiteX37" fmla="*/ 5235872 w 7358035"/>
                    <a:gd name="connsiteY37" fmla="*/ 1359099 h 1407292"/>
                    <a:gd name="connsiteX38" fmla="*/ 5377270 w 7358035"/>
                    <a:gd name="connsiteY38" fmla="*/ 1369214 h 1407292"/>
                    <a:gd name="connsiteX39" fmla="*/ 5518680 w 7358035"/>
                    <a:gd name="connsiteY39" fmla="*/ 1366567 h 1407292"/>
                    <a:gd name="connsiteX40" fmla="*/ 5660078 w 7358035"/>
                    <a:gd name="connsiteY40" fmla="*/ 1384162 h 1407292"/>
                    <a:gd name="connsiteX41" fmla="*/ 5801876 w 7358035"/>
                    <a:gd name="connsiteY41" fmla="*/ 1386350 h 1407292"/>
                    <a:gd name="connsiteX42" fmla="*/ 5943274 w 7358035"/>
                    <a:gd name="connsiteY42" fmla="*/ 1386044 h 1407292"/>
                    <a:gd name="connsiteX43" fmla="*/ 6084684 w 7358035"/>
                    <a:gd name="connsiteY43" fmla="*/ 1391783 h 1407292"/>
                    <a:gd name="connsiteX44" fmla="*/ 6226082 w 7358035"/>
                    <a:gd name="connsiteY44" fmla="*/ 1383304 h 1407292"/>
                    <a:gd name="connsiteX45" fmla="*/ 6509278 w 7358035"/>
                    <a:gd name="connsiteY45" fmla="*/ 1366391 h 1407292"/>
                    <a:gd name="connsiteX46" fmla="*/ 6650687 w 7358035"/>
                    <a:gd name="connsiteY46" fmla="*/ 1365850 h 1407292"/>
                    <a:gd name="connsiteX47" fmla="*/ 6792086 w 7358035"/>
                    <a:gd name="connsiteY47" fmla="*/ 1347914 h 1407292"/>
                    <a:gd name="connsiteX48" fmla="*/ 6933883 w 7358035"/>
                    <a:gd name="connsiteY48" fmla="*/ 1365885 h 1407292"/>
                    <a:gd name="connsiteX49" fmla="*/ 7075282 w 7358035"/>
                    <a:gd name="connsiteY49" fmla="*/ 1364403 h 1407292"/>
                    <a:gd name="connsiteX50" fmla="*/ 7216691 w 7358035"/>
                    <a:gd name="connsiteY50" fmla="*/ 1367614 h 1407292"/>
                    <a:gd name="connsiteX51" fmla="*/ 7358089 w 7358035"/>
                    <a:gd name="connsiteY51" fmla="*/ 1396135 h 1407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358035" h="1407292">
                      <a:moveTo>
                        <a:pt x="53" y="27"/>
                      </a:moveTo>
                      <a:lnTo>
                        <a:pt x="141839" y="274864"/>
                      </a:lnTo>
                      <a:lnTo>
                        <a:pt x="283249" y="419433"/>
                      </a:lnTo>
                      <a:lnTo>
                        <a:pt x="424647" y="756817"/>
                      </a:lnTo>
                      <a:lnTo>
                        <a:pt x="566057" y="599580"/>
                      </a:lnTo>
                      <a:lnTo>
                        <a:pt x="707843" y="740480"/>
                      </a:lnTo>
                      <a:lnTo>
                        <a:pt x="849253" y="850707"/>
                      </a:lnTo>
                      <a:lnTo>
                        <a:pt x="990651" y="860621"/>
                      </a:lnTo>
                      <a:lnTo>
                        <a:pt x="1132060" y="962568"/>
                      </a:lnTo>
                      <a:lnTo>
                        <a:pt x="1273846" y="1037487"/>
                      </a:lnTo>
                      <a:lnTo>
                        <a:pt x="1415256" y="1156664"/>
                      </a:lnTo>
                      <a:lnTo>
                        <a:pt x="1556654" y="1228749"/>
                      </a:lnTo>
                      <a:lnTo>
                        <a:pt x="1698064" y="1276700"/>
                      </a:lnTo>
                      <a:lnTo>
                        <a:pt x="1839850" y="1279593"/>
                      </a:lnTo>
                      <a:lnTo>
                        <a:pt x="1981260" y="1326955"/>
                      </a:lnTo>
                      <a:lnTo>
                        <a:pt x="2122658" y="1286085"/>
                      </a:lnTo>
                      <a:lnTo>
                        <a:pt x="2264068" y="1320898"/>
                      </a:lnTo>
                      <a:lnTo>
                        <a:pt x="2405854" y="1329484"/>
                      </a:lnTo>
                      <a:lnTo>
                        <a:pt x="2547264" y="1328931"/>
                      </a:lnTo>
                      <a:lnTo>
                        <a:pt x="2688662" y="1367285"/>
                      </a:lnTo>
                      <a:lnTo>
                        <a:pt x="2830071" y="1348220"/>
                      </a:lnTo>
                      <a:lnTo>
                        <a:pt x="2971858" y="1358640"/>
                      </a:lnTo>
                      <a:lnTo>
                        <a:pt x="3113267" y="1403674"/>
                      </a:lnTo>
                      <a:lnTo>
                        <a:pt x="3254665" y="1401863"/>
                      </a:lnTo>
                      <a:lnTo>
                        <a:pt x="3396075" y="1407320"/>
                      </a:lnTo>
                      <a:lnTo>
                        <a:pt x="3537861" y="1401886"/>
                      </a:lnTo>
                      <a:lnTo>
                        <a:pt x="3679271" y="1398252"/>
                      </a:lnTo>
                      <a:lnTo>
                        <a:pt x="3820669" y="1371037"/>
                      </a:lnTo>
                      <a:lnTo>
                        <a:pt x="3962067" y="1378234"/>
                      </a:lnTo>
                      <a:lnTo>
                        <a:pt x="4103865" y="1376317"/>
                      </a:lnTo>
                      <a:lnTo>
                        <a:pt x="4245263" y="1374342"/>
                      </a:lnTo>
                      <a:lnTo>
                        <a:pt x="4386673" y="1363074"/>
                      </a:lnTo>
                      <a:lnTo>
                        <a:pt x="4528071" y="1366438"/>
                      </a:lnTo>
                      <a:lnTo>
                        <a:pt x="4669869" y="1375588"/>
                      </a:lnTo>
                      <a:lnTo>
                        <a:pt x="4811267" y="1373918"/>
                      </a:lnTo>
                      <a:lnTo>
                        <a:pt x="4952677" y="1374318"/>
                      </a:lnTo>
                      <a:lnTo>
                        <a:pt x="5094074" y="1363827"/>
                      </a:lnTo>
                      <a:lnTo>
                        <a:pt x="5235872" y="1359099"/>
                      </a:lnTo>
                      <a:lnTo>
                        <a:pt x="5377270" y="1369214"/>
                      </a:lnTo>
                      <a:lnTo>
                        <a:pt x="5518680" y="1366567"/>
                      </a:lnTo>
                      <a:lnTo>
                        <a:pt x="5660078" y="1384162"/>
                      </a:lnTo>
                      <a:lnTo>
                        <a:pt x="5801876" y="1386350"/>
                      </a:lnTo>
                      <a:lnTo>
                        <a:pt x="5943274" y="1386044"/>
                      </a:lnTo>
                      <a:lnTo>
                        <a:pt x="6084684" y="1391783"/>
                      </a:lnTo>
                      <a:lnTo>
                        <a:pt x="6226082" y="1383304"/>
                      </a:lnTo>
                      <a:lnTo>
                        <a:pt x="6509278" y="1366391"/>
                      </a:lnTo>
                      <a:lnTo>
                        <a:pt x="6650687" y="1365850"/>
                      </a:lnTo>
                      <a:lnTo>
                        <a:pt x="6792086" y="1347914"/>
                      </a:lnTo>
                      <a:lnTo>
                        <a:pt x="6933883" y="1365885"/>
                      </a:lnTo>
                      <a:lnTo>
                        <a:pt x="7075282" y="1364403"/>
                      </a:lnTo>
                      <a:lnTo>
                        <a:pt x="7216691" y="1367614"/>
                      </a:lnTo>
                      <a:lnTo>
                        <a:pt x="7358089" y="1396135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8" name="Graphic 9">
                <a:extLst>
                  <a:ext uri="{FF2B5EF4-FFF2-40B4-BE49-F238E27FC236}">
                    <a16:creationId xmlns:a16="http://schemas.microsoft.com/office/drawing/2014/main" id="{A591F894-80C0-3876-AA27-6B69122B19C6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E432D73D-3DB8-3FD0-03F3-24A94122F65D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FC1DE64A-22D2-0368-52AA-89B7172F1D53}"/>
                    </a:ext>
                  </a:extLst>
                </p:cNvPr>
                <p:cNvSpPr/>
                <p:nvPr/>
              </p:nvSpPr>
              <p:spPr>
                <a:xfrm>
                  <a:off x="4816090" y="5642902"/>
                  <a:ext cx="5094032" cy="197153"/>
                </a:xfrm>
                <a:custGeom>
                  <a:avLst/>
                  <a:gdLst>
                    <a:gd name="connsiteX0" fmla="*/ 53 w 5094032"/>
                    <a:gd name="connsiteY0" fmla="*/ 27 h 197153"/>
                    <a:gd name="connsiteX1" fmla="*/ 141463 w 5094032"/>
                    <a:gd name="connsiteY1" fmla="*/ 48895 h 197153"/>
                    <a:gd name="connsiteX2" fmla="*/ 282861 w 5094032"/>
                    <a:gd name="connsiteY2" fmla="*/ 52812 h 197153"/>
                    <a:gd name="connsiteX3" fmla="*/ 424271 w 5094032"/>
                    <a:gd name="connsiteY3" fmla="*/ 101374 h 197153"/>
                    <a:gd name="connsiteX4" fmla="*/ 566057 w 5094032"/>
                    <a:gd name="connsiteY4" fmla="*/ 120121 h 197153"/>
                    <a:gd name="connsiteX5" fmla="*/ 707467 w 5094032"/>
                    <a:gd name="connsiteY5" fmla="*/ 146278 h 197153"/>
                    <a:gd name="connsiteX6" fmla="*/ 848865 w 5094032"/>
                    <a:gd name="connsiteY6" fmla="*/ 120486 h 197153"/>
                    <a:gd name="connsiteX7" fmla="*/ 990274 w 5094032"/>
                    <a:gd name="connsiteY7" fmla="*/ 110030 h 197153"/>
                    <a:gd name="connsiteX8" fmla="*/ 1132060 w 5094032"/>
                    <a:gd name="connsiteY8" fmla="*/ 144890 h 197153"/>
                    <a:gd name="connsiteX9" fmla="*/ 1273470 w 5094032"/>
                    <a:gd name="connsiteY9" fmla="*/ 132035 h 197153"/>
                    <a:gd name="connsiteX10" fmla="*/ 1414868 w 5094032"/>
                    <a:gd name="connsiteY10" fmla="*/ 140680 h 197153"/>
                    <a:gd name="connsiteX11" fmla="*/ 1556266 w 5094032"/>
                    <a:gd name="connsiteY11" fmla="*/ 156522 h 197153"/>
                    <a:gd name="connsiteX12" fmla="*/ 1698064 w 5094032"/>
                    <a:gd name="connsiteY12" fmla="*/ 121873 h 197153"/>
                    <a:gd name="connsiteX13" fmla="*/ 1839462 w 5094032"/>
                    <a:gd name="connsiteY13" fmla="*/ 132647 h 197153"/>
                    <a:gd name="connsiteX14" fmla="*/ 1980872 w 5094032"/>
                    <a:gd name="connsiteY14" fmla="*/ 172235 h 197153"/>
                    <a:gd name="connsiteX15" fmla="*/ 2122270 w 5094032"/>
                    <a:gd name="connsiteY15" fmla="*/ 161180 h 197153"/>
                    <a:gd name="connsiteX16" fmla="*/ 2264068 w 5094032"/>
                    <a:gd name="connsiteY16" fmla="*/ 166214 h 197153"/>
                    <a:gd name="connsiteX17" fmla="*/ 2405466 w 5094032"/>
                    <a:gd name="connsiteY17" fmla="*/ 192465 h 197153"/>
                    <a:gd name="connsiteX18" fmla="*/ 2546876 w 5094032"/>
                    <a:gd name="connsiteY18" fmla="*/ 182820 h 197153"/>
                    <a:gd name="connsiteX19" fmla="*/ 2688274 w 5094032"/>
                    <a:gd name="connsiteY19" fmla="*/ 172941 h 197153"/>
                    <a:gd name="connsiteX20" fmla="*/ 2830071 w 5094032"/>
                    <a:gd name="connsiteY20" fmla="*/ 152665 h 197153"/>
                    <a:gd name="connsiteX21" fmla="*/ 2971469 w 5094032"/>
                    <a:gd name="connsiteY21" fmla="*/ 183503 h 197153"/>
                    <a:gd name="connsiteX22" fmla="*/ 3112879 w 5094032"/>
                    <a:gd name="connsiteY22" fmla="*/ 159945 h 197153"/>
                    <a:gd name="connsiteX23" fmla="*/ 3254277 w 5094032"/>
                    <a:gd name="connsiteY23" fmla="*/ 179645 h 197153"/>
                    <a:gd name="connsiteX24" fmla="*/ 3396075 w 5094032"/>
                    <a:gd name="connsiteY24" fmla="*/ 179763 h 197153"/>
                    <a:gd name="connsiteX25" fmla="*/ 3537473 w 5094032"/>
                    <a:gd name="connsiteY25" fmla="*/ 192912 h 197153"/>
                    <a:gd name="connsiteX26" fmla="*/ 3678883 w 5094032"/>
                    <a:gd name="connsiteY26" fmla="*/ 183538 h 197153"/>
                    <a:gd name="connsiteX27" fmla="*/ 3820281 w 5094032"/>
                    <a:gd name="connsiteY27" fmla="*/ 178869 h 197153"/>
                    <a:gd name="connsiteX28" fmla="*/ 3962079 w 5094032"/>
                    <a:gd name="connsiteY28" fmla="*/ 187819 h 197153"/>
                    <a:gd name="connsiteX29" fmla="*/ 4103477 w 5094032"/>
                    <a:gd name="connsiteY29" fmla="*/ 197181 h 197153"/>
                    <a:gd name="connsiteX30" fmla="*/ 4244887 w 5094032"/>
                    <a:gd name="connsiteY30" fmla="*/ 187337 h 197153"/>
                    <a:gd name="connsiteX31" fmla="*/ 4386285 w 5094032"/>
                    <a:gd name="connsiteY31" fmla="*/ 191971 h 197153"/>
                    <a:gd name="connsiteX32" fmla="*/ 4528083 w 5094032"/>
                    <a:gd name="connsiteY32" fmla="*/ 176716 h 197153"/>
                    <a:gd name="connsiteX33" fmla="*/ 4810891 w 5094032"/>
                    <a:gd name="connsiteY33" fmla="*/ 197181 h 197153"/>
                    <a:gd name="connsiteX34" fmla="*/ 4952288 w 5094032"/>
                    <a:gd name="connsiteY34" fmla="*/ 197181 h 197153"/>
                    <a:gd name="connsiteX35" fmla="*/ 5094086 w 5094032"/>
                    <a:gd name="connsiteY35" fmla="*/ 175575 h 197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094032" h="197153">
                      <a:moveTo>
                        <a:pt x="53" y="27"/>
                      </a:moveTo>
                      <a:lnTo>
                        <a:pt x="141463" y="48895"/>
                      </a:lnTo>
                      <a:lnTo>
                        <a:pt x="282861" y="52812"/>
                      </a:lnTo>
                      <a:lnTo>
                        <a:pt x="424271" y="101374"/>
                      </a:lnTo>
                      <a:lnTo>
                        <a:pt x="566057" y="120121"/>
                      </a:lnTo>
                      <a:lnTo>
                        <a:pt x="707467" y="146278"/>
                      </a:lnTo>
                      <a:lnTo>
                        <a:pt x="848865" y="120486"/>
                      </a:lnTo>
                      <a:lnTo>
                        <a:pt x="990274" y="110030"/>
                      </a:lnTo>
                      <a:lnTo>
                        <a:pt x="1132060" y="144890"/>
                      </a:lnTo>
                      <a:lnTo>
                        <a:pt x="1273470" y="132035"/>
                      </a:lnTo>
                      <a:lnTo>
                        <a:pt x="1414868" y="140680"/>
                      </a:lnTo>
                      <a:lnTo>
                        <a:pt x="1556266" y="156522"/>
                      </a:lnTo>
                      <a:lnTo>
                        <a:pt x="1698064" y="121873"/>
                      </a:lnTo>
                      <a:lnTo>
                        <a:pt x="1839462" y="132647"/>
                      </a:lnTo>
                      <a:lnTo>
                        <a:pt x="1980872" y="172235"/>
                      </a:lnTo>
                      <a:lnTo>
                        <a:pt x="2122270" y="161180"/>
                      </a:lnTo>
                      <a:lnTo>
                        <a:pt x="2264068" y="166214"/>
                      </a:lnTo>
                      <a:lnTo>
                        <a:pt x="2405466" y="192465"/>
                      </a:lnTo>
                      <a:lnTo>
                        <a:pt x="2546876" y="182820"/>
                      </a:lnTo>
                      <a:lnTo>
                        <a:pt x="2688274" y="172941"/>
                      </a:lnTo>
                      <a:lnTo>
                        <a:pt x="2830071" y="152665"/>
                      </a:lnTo>
                      <a:lnTo>
                        <a:pt x="2971469" y="183503"/>
                      </a:lnTo>
                      <a:lnTo>
                        <a:pt x="3112879" y="159945"/>
                      </a:lnTo>
                      <a:lnTo>
                        <a:pt x="3254277" y="179645"/>
                      </a:lnTo>
                      <a:lnTo>
                        <a:pt x="3396075" y="179763"/>
                      </a:lnTo>
                      <a:lnTo>
                        <a:pt x="3537473" y="192912"/>
                      </a:lnTo>
                      <a:lnTo>
                        <a:pt x="3678883" y="183538"/>
                      </a:lnTo>
                      <a:lnTo>
                        <a:pt x="3820281" y="178869"/>
                      </a:lnTo>
                      <a:lnTo>
                        <a:pt x="3962079" y="187819"/>
                      </a:lnTo>
                      <a:lnTo>
                        <a:pt x="4103477" y="197181"/>
                      </a:lnTo>
                      <a:lnTo>
                        <a:pt x="4244887" y="187337"/>
                      </a:lnTo>
                      <a:lnTo>
                        <a:pt x="4386285" y="191971"/>
                      </a:lnTo>
                      <a:lnTo>
                        <a:pt x="4528083" y="176716"/>
                      </a:lnTo>
                      <a:lnTo>
                        <a:pt x="4810891" y="197181"/>
                      </a:lnTo>
                      <a:lnTo>
                        <a:pt x="4952288" y="197181"/>
                      </a:lnTo>
                      <a:lnTo>
                        <a:pt x="5094086" y="175575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9" name="Graphic 9">
                <a:extLst>
                  <a:ext uri="{FF2B5EF4-FFF2-40B4-BE49-F238E27FC236}">
                    <a16:creationId xmlns:a16="http://schemas.microsoft.com/office/drawing/2014/main" id="{F57D1559-CF22-3275-8F07-1B949D9412D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E6950F6F-1B00-00E3-820B-1B8207D3A7F0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A5481628-50CF-293B-6541-AB65FEE696FC}"/>
                    </a:ext>
                  </a:extLst>
                </p:cNvPr>
                <p:cNvSpPr/>
                <p:nvPr/>
              </p:nvSpPr>
              <p:spPr>
                <a:xfrm>
                  <a:off x="2552076" y="4891381"/>
                  <a:ext cx="7074852" cy="944534"/>
                </a:xfrm>
                <a:custGeom>
                  <a:avLst/>
                  <a:gdLst>
                    <a:gd name="connsiteX0" fmla="*/ 53 w 7074852"/>
                    <a:gd name="connsiteY0" fmla="*/ 27 h 944534"/>
                    <a:gd name="connsiteX1" fmla="*/ 141463 w 7074852"/>
                    <a:gd name="connsiteY1" fmla="*/ 184902 h 944534"/>
                    <a:gd name="connsiteX2" fmla="*/ 282861 w 7074852"/>
                    <a:gd name="connsiteY2" fmla="*/ 303291 h 944534"/>
                    <a:gd name="connsiteX3" fmla="*/ 424271 w 7074852"/>
                    <a:gd name="connsiteY3" fmla="*/ 362733 h 944534"/>
                    <a:gd name="connsiteX4" fmla="*/ 566057 w 7074852"/>
                    <a:gd name="connsiteY4" fmla="*/ 330189 h 944534"/>
                    <a:gd name="connsiteX5" fmla="*/ 707467 w 7074852"/>
                    <a:gd name="connsiteY5" fmla="*/ 339080 h 944534"/>
                    <a:gd name="connsiteX6" fmla="*/ 848865 w 7074852"/>
                    <a:gd name="connsiteY6" fmla="*/ 423985 h 944534"/>
                    <a:gd name="connsiteX7" fmla="*/ 990274 w 7074852"/>
                    <a:gd name="connsiteY7" fmla="*/ 496152 h 944534"/>
                    <a:gd name="connsiteX8" fmla="*/ 1132060 w 7074852"/>
                    <a:gd name="connsiteY8" fmla="*/ 558616 h 944534"/>
                    <a:gd name="connsiteX9" fmla="*/ 1273470 w 7074852"/>
                    <a:gd name="connsiteY9" fmla="*/ 536999 h 944534"/>
                    <a:gd name="connsiteX10" fmla="*/ 1414868 w 7074852"/>
                    <a:gd name="connsiteY10" fmla="*/ 564920 h 944534"/>
                    <a:gd name="connsiteX11" fmla="*/ 1556278 w 7074852"/>
                    <a:gd name="connsiteY11" fmla="*/ 630395 h 944534"/>
                    <a:gd name="connsiteX12" fmla="*/ 1698064 w 7074852"/>
                    <a:gd name="connsiteY12" fmla="*/ 649566 h 944534"/>
                    <a:gd name="connsiteX13" fmla="*/ 1839474 w 7074852"/>
                    <a:gd name="connsiteY13" fmla="*/ 637875 h 944534"/>
                    <a:gd name="connsiteX14" fmla="*/ 1980872 w 7074852"/>
                    <a:gd name="connsiteY14" fmla="*/ 650589 h 944534"/>
                    <a:gd name="connsiteX15" fmla="*/ 2122282 w 7074852"/>
                    <a:gd name="connsiteY15" fmla="*/ 602709 h 944534"/>
                    <a:gd name="connsiteX16" fmla="*/ 2264068 w 7074852"/>
                    <a:gd name="connsiteY16" fmla="*/ 635088 h 944534"/>
                    <a:gd name="connsiteX17" fmla="*/ 2405478 w 7074852"/>
                    <a:gd name="connsiteY17" fmla="*/ 716652 h 944534"/>
                    <a:gd name="connsiteX18" fmla="*/ 2546876 w 7074852"/>
                    <a:gd name="connsiteY18" fmla="*/ 743338 h 944534"/>
                    <a:gd name="connsiteX19" fmla="*/ 2688285 w 7074852"/>
                    <a:gd name="connsiteY19" fmla="*/ 775988 h 944534"/>
                    <a:gd name="connsiteX20" fmla="*/ 2830072 w 7074852"/>
                    <a:gd name="connsiteY20" fmla="*/ 766649 h 944534"/>
                    <a:gd name="connsiteX21" fmla="*/ 2971481 w 7074852"/>
                    <a:gd name="connsiteY21" fmla="*/ 776928 h 944534"/>
                    <a:gd name="connsiteX22" fmla="*/ 3112879 w 7074852"/>
                    <a:gd name="connsiteY22" fmla="*/ 779704 h 944534"/>
                    <a:gd name="connsiteX23" fmla="*/ 3254289 w 7074852"/>
                    <a:gd name="connsiteY23" fmla="*/ 807884 h 944534"/>
                    <a:gd name="connsiteX24" fmla="*/ 3396075 w 7074852"/>
                    <a:gd name="connsiteY24" fmla="*/ 813377 h 944534"/>
                    <a:gd name="connsiteX25" fmla="*/ 3537485 w 7074852"/>
                    <a:gd name="connsiteY25" fmla="*/ 821445 h 944534"/>
                    <a:gd name="connsiteX26" fmla="*/ 3678883 w 7074852"/>
                    <a:gd name="connsiteY26" fmla="*/ 849131 h 944534"/>
                    <a:gd name="connsiteX27" fmla="*/ 3820281 w 7074852"/>
                    <a:gd name="connsiteY27" fmla="*/ 853341 h 944534"/>
                    <a:gd name="connsiteX28" fmla="*/ 3962079 w 7074852"/>
                    <a:gd name="connsiteY28" fmla="*/ 879581 h 944534"/>
                    <a:gd name="connsiteX29" fmla="*/ 4103477 w 7074852"/>
                    <a:gd name="connsiteY29" fmla="*/ 861151 h 944534"/>
                    <a:gd name="connsiteX30" fmla="*/ 4244887 w 7074852"/>
                    <a:gd name="connsiteY30" fmla="*/ 876864 h 944534"/>
                    <a:gd name="connsiteX31" fmla="*/ 4386285 w 7074852"/>
                    <a:gd name="connsiteY31" fmla="*/ 859069 h 944534"/>
                    <a:gd name="connsiteX32" fmla="*/ 4528083 w 7074852"/>
                    <a:gd name="connsiteY32" fmla="*/ 891283 h 944534"/>
                    <a:gd name="connsiteX33" fmla="*/ 4669481 w 7074852"/>
                    <a:gd name="connsiteY33" fmla="*/ 908761 h 944534"/>
                    <a:gd name="connsiteX34" fmla="*/ 4810891 w 7074852"/>
                    <a:gd name="connsiteY34" fmla="*/ 890072 h 944534"/>
                    <a:gd name="connsiteX35" fmla="*/ 4952288 w 7074852"/>
                    <a:gd name="connsiteY35" fmla="*/ 897799 h 944534"/>
                    <a:gd name="connsiteX36" fmla="*/ 5094086 w 7074852"/>
                    <a:gd name="connsiteY36" fmla="*/ 894765 h 944534"/>
                    <a:gd name="connsiteX37" fmla="*/ 5235484 w 7074852"/>
                    <a:gd name="connsiteY37" fmla="*/ 923415 h 944534"/>
                    <a:gd name="connsiteX38" fmla="*/ 5376894 w 7074852"/>
                    <a:gd name="connsiteY38" fmla="*/ 937023 h 944534"/>
                    <a:gd name="connsiteX39" fmla="*/ 5518292 w 7074852"/>
                    <a:gd name="connsiteY39" fmla="*/ 936905 h 944534"/>
                    <a:gd name="connsiteX40" fmla="*/ 5660090 w 7074852"/>
                    <a:gd name="connsiteY40" fmla="*/ 942750 h 944534"/>
                    <a:gd name="connsiteX41" fmla="*/ 5801488 w 7074852"/>
                    <a:gd name="connsiteY41" fmla="*/ 944562 h 944534"/>
                    <a:gd name="connsiteX42" fmla="*/ 5942898 w 7074852"/>
                    <a:gd name="connsiteY42" fmla="*/ 940081 h 944534"/>
                    <a:gd name="connsiteX43" fmla="*/ 6084296 w 7074852"/>
                    <a:gd name="connsiteY43" fmla="*/ 944409 h 944534"/>
                    <a:gd name="connsiteX44" fmla="*/ 6226093 w 7074852"/>
                    <a:gd name="connsiteY44" fmla="*/ 927402 h 944534"/>
                    <a:gd name="connsiteX45" fmla="*/ 6367492 w 7074852"/>
                    <a:gd name="connsiteY45" fmla="*/ 925767 h 944534"/>
                    <a:gd name="connsiteX46" fmla="*/ 6508901 w 7074852"/>
                    <a:gd name="connsiteY46" fmla="*/ 928131 h 944534"/>
                    <a:gd name="connsiteX47" fmla="*/ 6650300 w 7074852"/>
                    <a:gd name="connsiteY47" fmla="*/ 940551 h 944534"/>
                    <a:gd name="connsiteX48" fmla="*/ 6792097 w 7074852"/>
                    <a:gd name="connsiteY48" fmla="*/ 938646 h 944534"/>
                    <a:gd name="connsiteX49" fmla="*/ 6933496 w 7074852"/>
                    <a:gd name="connsiteY49" fmla="*/ 936505 h 944534"/>
                    <a:gd name="connsiteX50" fmla="*/ 7074905 w 7074852"/>
                    <a:gd name="connsiteY50" fmla="*/ 938446 h 944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074852" h="944534">
                      <a:moveTo>
                        <a:pt x="53" y="27"/>
                      </a:moveTo>
                      <a:lnTo>
                        <a:pt x="141463" y="184902"/>
                      </a:lnTo>
                      <a:lnTo>
                        <a:pt x="282861" y="303291"/>
                      </a:lnTo>
                      <a:lnTo>
                        <a:pt x="424271" y="362733"/>
                      </a:lnTo>
                      <a:lnTo>
                        <a:pt x="566057" y="330189"/>
                      </a:lnTo>
                      <a:lnTo>
                        <a:pt x="707467" y="339080"/>
                      </a:lnTo>
                      <a:lnTo>
                        <a:pt x="848865" y="423985"/>
                      </a:lnTo>
                      <a:lnTo>
                        <a:pt x="990274" y="496152"/>
                      </a:lnTo>
                      <a:lnTo>
                        <a:pt x="1132060" y="558616"/>
                      </a:lnTo>
                      <a:lnTo>
                        <a:pt x="1273470" y="536999"/>
                      </a:lnTo>
                      <a:lnTo>
                        <a:pt x="1414868" y="564920"/>
                      </a:lnTo>
                      <a:lnTo>
                        <a:pt x="1556278" y="630395"/>
                      </a:lnTo>
                      <a:lnTo>
                        <a:pt x="1698064" y="649566"/>
                      </a:lnTo>
                      <a:lnTo>
                        <a:pt x="1839474" y="637875"/>
                      </a:lnTo>
                      <a:lnTo>
                        <a:pt x="1980872" y="650589"/>
                      </a:lnTo>
                      <a:lnTo>
                        <a:pt x="2122282" y="602709"/>
                      </a:lnTo>
                      <a:lnTo>
                        <a:pt x="2264068" y="635088"/>
                      </a:lnTo>
                      <a:lnTo>
                        <a:pt x="2405478" y="716652"/>
                      </a:lnTo>
                      <a:lnTo>
                        <a:pt x="2546876" y="743338"/>
                      </a:lnTo>
                      <a:lnTo>
                        <a:pt x="2688285" y="775988"/>
                      </a:lnTo>
                      <a:lnTo>
                        <a:pt x="2830072" y="766649"/>
                      </a:lnTo>
                      <a:lnTo>
                        <a:pt x="2971481" y="776928"/>
                      </a:lnTo>
                      <a:lnTo>
                        <a:pt x="3112879" y="779704"/>
                      </a:lnTo>
                      <a:lnTo>
                        <a:pt x="3254289" y="807884"/>
                      </a:lnTo>
                      <a:lnTo>
                        <a:pt x="3396075" y="813377"/>
                      </a:lnTo>
                      <a:lnTo>
                        <a:pt x="3537485" y="821445"/>
                      </a:lnTo>
                      <a:lnTo>
                        <a:pt x="3678883" y="849131"/>
                      </a:lnTo>
                      <a:lnTo>
                        <a:pt x="3820281" y="853341"/>
                      </a:lnTo>
                      <a:lnTo>
                        <a:pt x="3962079" y="879581"/>
                      </a:lnTo>
                      <a:lnTo>
                        <a:pt x="4103477" y="861151"/>
                      </a:lnTo>
                      <a:lnTo>
                        <a:pt x="4244887" y="876864"/>
                      </a:lnTo>
                      <a:lnTo>
                        <a:pt x="4386285" y="859069"/>
                      </a:lnTo>
                      <a:lnTo>
                        <a:pt x="4528083" y="891283"/>
                      </a:lnTo>
                      <a:lnTo>
                        <a:pt x="4669481" y="908761"/>
                      </a:lnTo>
                      <a:lnTo>
                        <a:pt x="4810891" y="890072"/>
                      </a:lnTo>
                      <a:lnTo>
                        <a:pt x="4952288" y="897799"/>
                      </a:lnTo>
                      <a:lnTo>
                        <a:pt x="5094086" y="894765"/>
                      </a:lnTo>
                      <a:lnTo>
                        <a:pt x="5235484" y="923415"/>
                      </a:lnTo>
                      <a:lnTo>
                        <a:pt x="5376894" y="937023"/>
                      </a:lnTo>
                      <a:lnTo>
                        <a:pt x="5518292" y="936905"/>
                      </a:lnTo>
                      <a:lnTo>
                        <a:pt x="5660090" y="942750"/>
                      </a:lnTo>
                      <a:lnTo>
                        <a:pt x="5801488" y="944562"/>
                      </a:lnTo>
                      <a:lnTo>
                        <a:pt x="5942898" y="940081"/>
                      </a:lnTo>
                      <a:lnTo>
                        <a:pt x="6084296" y="944409"/>
                      </a:lnTo>
                      <a:lnTo>
                        <a:pt x="6226093" y="927402"/>
                      </a:lnTo>
                      <a:lnTo>
                        <a:pt x="6367492" y="925767"/>
                      </a:lnTo>
                      <a:lnTo>
                        <a:pt x="6508901" y="928131"/>
                      </a:lnTo>
                      <a:lnTo>
                        <a:pt x="6650300" y="940551"/>
                      </a:lnTo>
                      <a:lnTo>
                        <a:pt x="6792097" y="938646"/>
                      </a:lnTo>
                      <a:lnTo>
                        <a:pt x="6933496" y="936505"/>
                      </a:lnTo>
                      <a:lnTo>
                        <a:pt x="7074905" y="938446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0" name="Graphic 9">
                <a:extLst>
                  <a:ext uri="{FF2B5EF4-FFF2-40B4-BE49-F238E27FC236}">
                    <a16:creationId xmlns:a16="http://schemas.microsoft.com/office/drawing/2014/main" id="{57DFDE5D-2AC5-ACCB-52F4-628803C866CB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04916CCD-AC57-E2DD-279E-6E11C5C24110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 488">
                  <a:extLst>
                    <a:ext uri="{FF2B5EF4-FFF2-40B4-BE49-F238E27FC236}">
                      <a16:creationId xmlns:a16="http://schemas.microsoft.com/office/drawing/2014/main" id="{21DF6B34-04EA-C521-7D63-B2E39CB62813}"/>
                    </a:ext>
                  </a:extLst>
                </p:cNvPr>
                <p:cNvSpPr/>
                <p:nvPr/>
              </p:nvSpPr>
              <p:spPr>
                <a:xfrm>
                  <a:off x="2410290" y="5169018"/>
                  <a:ext cx="7358035" cy="671038"/>
                </a:xfrm>
                <a:custGeom>
                  <a:avLst/>
                  <a:gdLst>
                    <a:gd name="connsiteX0" fmla="*/ 53 w 7358035"/>
                    <a:gd name="connsiteY0" fmla="*/ 129918 h 671038"/>
                    <a:gd name="connsiteX1" fmla="*/ 141839 w 7358035"/>
                    <a:gd name="connsiteY1" fmla="*/ 101703 h 671038"/>
                    <a:gd name="connsiteX2" fmla="*/ 283249 w 7358035"/>
                    <a:gd name="connsiteY2" fmla="*/ 53599 h 671038"/>
                    <a:gd name="connsiteX3" fmla="*/ 424647 w 7358035"/>
                    <a:gd name="connsiteY3" fmla="*/ 163849 h 671038"/>
                    <a:gd name="connsiteX4" fmla="*/ 566057 w 7358035"/>
                    <a:gd name="connsiteY4" fmla="*/ 79662 h 671038"/>
                    <a:gd name="connsiteX5" fmla="*/ 707843 w 7358035"/>
                    <a:gd name="connsiteY5" fmla="*/ 160733 h 671038"/>
                    <a:gd name="connsiteX6" fmla="*/ 849253 w 7358035"/>
                    <a:gd name="connsiteY6" fmla="*/ 27 h 671038"/>
                    <a:gd name="connsiteX7" fmla="*/ 990651 w 7358035"/>
                    <a:gd name="connsiteY7" fmla="*/ 134635 h 671038"/>
                    <a:gd name="connsiteX8" fmla="*/ 1132060 w 7358035"/>
                    <a:gd name="connsiteY8" fmla="*/ 101385 h 671038"/>
                    <a:gd name="connsiteX9" fmla="*/ 1273846 w 7358035"/>
                    <a:gd name="connsiteY9" fmla="*/ 133035 h 671038"/>
                    <a:gd name="connsiteX10" fmla="*/ 1415256 w 7358035"/>
                    <a:gd name="connsiteY10" fmla="*/ 128248 h 671038"/>
                    <a:gd name="connsiteX11" fmla="*/ 1556654 w 7358035"/>
                    <a:gd name="connsiteY11" fmla="*/ 447543 h 671038"/>
                    <a:gd name="connsiteX12" fmla="*/ 1698064 w 7358035"/>
                    <a:gd name="connsiteY12" fmla="*/ 558381 h 671038"/>
                    <a:gd name="connsiteX13" fmla="*/ 1839850 w 7358035"/>
                    <a:gd name="connsiteY13" fmla="*/ 590830 h 671038"/>
                    <a:gd name="connsiteX14" fmla="*/ 1981260 w 7358035"/>
                    <a:gd name="connsiteY14" fmla="*/ 620221 h 671038"/>
                    <a:gd name="connsiteX15" fmla="*/ 2122658 w 7358035"/>
                    <a:gd name="connsiteY15" fmla="*/ 619504 h 671038"/>
                    <a:gd name="connsiteX16" fmla="*/ 2264068 w 7358035"/>
                    <a:gd name="connsiteY16" fmla="*/ 638157 h 671038"/>
                    <a:gd name="connsiteX17" fmla="*/ 2405854 w 7358035"/>
                    <a:gd name="connsiteY17" fmla="*/ 640569 h 671038"/>
                    <a:gd name="connsiteX18" fmla="*/ 2547264 w 7358035"/>
                    <a:gd name="connsiteY18" fmla="*/ 630712 h 671038"/>
                    <a:gd name="connsiteX19" fmla="*/ 2688662 w 7358035"/>
                    <a:gd name="connsiteY19" fmla="*/ 613294 h 671038"/>
                    <a:gd name="connsiteX20" fmla="*/ 2830071 w 7358035"/>
                    <a:gd name="connsiteY20" fmla="*/ 627960 h 671038"/>
                    <a:gd name="connsiteX21" fmla="*/ 2971858 w 7358035"/>
                    <a:gd name="connsiteY21" fmla="*/ 637405 h 671038"/>
                    <a:gd name="connsiteX22" fmla="*/ 3113267 w 7358035"/>
                    <a:gd name="connsiteY22" fmla="*/ 618704 h 671038"/>
                    <a:gd name="connsiteX23" fmla="*/ 3254665 w 7358035"/>
                    <a:gd name="connsiteY23" fmla="*/ 634876 h 671038"/>
                    <a:gd name="connsiteX24" fmla="*/ 3396075 w 7358035"/>
                    <a:gd name="connsiteY24" fmla="*/ 645685 h 671038"/>
                    <a:gd name="connsiteX25" fmla="*/ 3537861 w 7358035"/>
                    <a:gd name="connsiteY25" fmla="*/ 649060 h 671038"/>
                    <a:gd name="connsiteX26" fmla="*/ 3679271 w 7358035"/>
                    <a:gd name="connsiteY26" fmla="*/ 656129 h 671038"/>
                    <a:gd name="connsiteX27" fmla="*/ 3820669 w 7358035"/>
                    <a:gd name="connsiteY27" fmla="*/ 643473 h 671038"/>
                    <a:gd name="connsiteX28" fmla="*/ 3962067 w 7358035"/>
                    <a:gd name="connsiteY28" fmla="*/ 647696 h 671038"/>
                    <a:gd name="connsiteX29" fmla="*/ 4103865 w 7358035"/>
                    <a:gd name="connsiteY29" fmla="*/ 648495 h 671038"/>
                    <a:gd name="connsiteX30" fmla="*/ 4245263 w 7358035"/>
                    <a:gd name="connsiteY30" fmla="*/ 649389 h 671038"/>
                    <a:gd name="connsiteX31" fmla="*/ 4386673 w 7358035"/>
                    <a:gd name="connsiteY31" fmla="*/ 649695 h 671038"/>
                    <a:gd name="connsiteX32" fmla="*/ 4528071 w 7358035"/>
                    <a:gd name="connsiteY32" fmla="*/ 656893 h 671038"/>
                    <a:gd name="connsiteX33" fmla="*/ 4669869 w 7358035"/>
                    <a:gd name="connsiteY33" fmla="*/ 643473 h 671038"/>
                    <a:gd name="connsiteX34" fmla="*/ 4811267 w 7358035"/>
                    <a:gd name="connsiteY34" fmla="*/ 653647 h 671038"/>
                    <a:gd name="connsiteX35" fmla="*/ 4952677 w 7358035"/>
                    <a:gd name="connsiteY35" fmla="*/ 649142 h 671038"/>
                    <a:gd name="connsiteX36" fmla="*/ 5094074 w 7358035"/>
                    <a:gd name="connsiteY36" fmla="*/ 667984 h 671038"/>
                    <a:gd name="connsiteX37" fmla="*/ 5235872 w 7358035"/>
                    <a:gd name="connsiteY37" fmla="*/ 652388 h 671038"/>
                    <a:gd name="connsiteX38" fmla="*/ 5377270 w 7358035"/>
                    <a:gd name="connsiteY38" fmla="*/ 658622 h 671038"/>
                    <a:gd name="connsiteX39" fmla="*/ 5518680 w 7358035"/>
                    <a:gd name="connsiteY39" fmla="*/ 671065 h 671038"/>
                    <a:gd name="connsiteX40" fmla="*/ 5660078 w 7358035"/>
                    <a:gd name="connsiteY40" fmla="*/ 671065 h 671038"/>
                    <a:gd name="connsiteX41" fmla="*/ 5801876 w 7358035"/>
                    <a:gd name="connsiteY41" fmla="*/ 671065 h 671038"/>
                    <a:gd name="connsiteX42" fmla="*/ 5943274 w 7358035"/>
                    <a:gd name="connsiteY42" fmla="*/ 660727 h 671038"/>
                    <a:gd name="connsiteX43" fmla="*/ 6084684 w 7358035"/>
                    <a:gd name="connsiteY43" fmla="*/ 668443 h 671038"/>
                    <a:gd name="connsiteX44" fmla="*/ 6226082 w 7358035"/>
                    <a:gd name="connsiteY44" fmla="*/ 671065 h 671038"/>
                    <a:gd name="connsiteX45" fmla="*/ 6367879 w 7358035"/>
                    <a:gd name="connsiteY45" fmla="*/ 671065 h 671038"/>
                    <a:gd name="connsiteX46" fmla="*/ 6650687 w 7358035"/>
                    <a:gd name="connsiteY46" fmla="*/ 671065 h 671038"/>
                    <a:gd name="connsiteX47" fmla="*/ 6792086 w 7358035"/>
                    <a:gd name="connsiteY47" fmla="*/ 668007 h 671038"/>
                    <a:gd name="connsiteX48" fmla="*/ 6933883 w 7358035"/>
                    <a:gd name="connsiteY48" fmla="*/ 671065 h 671038"/>
                    <a:gd name="connsiteX49" fmla="*/ 7075282 w 7358035"/>
                    <a:gd name="connsiteY49" fmla="*/ 671065 h 671038"/>
                    <a:gd name="connsiteX50" fmla="*/ 7216691 w 7358035"/>
                    <a:gd name="connsiteY50" fmla="*/ 667913 h 671038"/>
                    <a:gd name="connsiteX51" fmla="*/ 7358089 w 7358035"/>
                    <a:gd name="connsiteY51" fmla="*/ 671065 h 671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358035" h="671038">
                      <a:moveTo>
                        <a:pt x="53" y="129918"/>
                      </a:moveTo>
                      <a:lnTo>
                        <a:pt x="141839" y="101703"/>
                      </a:lnTo>
                      <a:lnTo>
                        <a:pt x="283249" y="53599"/>
                      </a:lnTo>
                      <a:lnTo>
                        <a:pt x="424647" y="163849"/>
                      </a:lnTo>
                      <a:lnTo>
                        <a:pt x="566057" y="79662"/>
                      </a:lnTo>
                      <a:lnTo>
                        <a:pt x="707843" y="160733"/>
                      </a:lnTo>
                      <a:lnTo>
                        <a:pt x="849253" y="27"/>
                      </a:lnTo>
                      <a:lnTo>
                        <a:pt x="990651" y="134635"/>
                      </a:lnTo>
                      <a:lnTo>
                        <a:pt x="1132060" y="101385"/>
                      </a:lnTo>
                      <a:lnTo>
                        <a:pt x="1273846" y="133035"/>
                      </a:lnTo>
                      <a:lnTo>
                        <a:pt x="1415256" y="128248"/>
                      </a:lnTo>
                      <a:lnTo>
                        <a:pt x="1556654" y="447543"/>
                      </a:lnTo>
                      <a:lnTo>
                        <a:pt x="1698064" y="558381"/>
                      </a:lnTo>
                      <a:lnTo>
                        <a:pt x="1839850" y="590830"/>
                      </a:lnTo>
                      <a:lnTo>
                        <a:pt x="1981260" y="620221"/>
                      </a:lnTo>
                      <a:lnTo>
                        <a:pt x="2122658" y="619504"/>
                      </a:lnTo>
                      <a:lnTo>
                        <a:pt x="2264068" y="638157"/>
                      </a:lnTo>
                      <a:lnTo>
                        <a:pt x="2405854" y="640569"/>
                      </a:lnTo>
                      <a:lnTo>
                        <a:pt x="2547264" y="630712"/>
                      </a:lnTo>
                      <a:lnTo>
                        <a:pt x="2688662" y="613294"/>
                      </a:lnTo>
                      <a:lnTo>
                        <a:pt x="2830071" y="627960"/>
                      </a:lnTo>
                      <a:lnTo>
                        <a:pt x="2971858" y="637405"/>
                      </a:lnTo>
                      <a:lnTo>
                        <a:pt x="3113267" y="618704"/>
                      </a:lnTo>
                      <a:lnTo>
                        <a:pt x="3254665" y="634876"/>
                      </a:lnTo>
                      <a:lnTo>
                        <a:pt x="3396075" y="645685"/>
                      </a:lnTo>
                      <a:lnTo>
                        <a:pt x="3537861" y="649060"/>
                      </a:lnTo>
                      <a:lnTo>
                        <a:pt x="3679271" y="656129"/>
                      </a:lnTo>
                      <a:lnTo>
                        <a:pt x="3820669" y="643473"/>
                      </a:lnTo>
                      <a:lnTo>
                        <a:pt x="3962067" y="647696"/>
                      </a:lnTo>
                      <a:lnTo>
                        <a:pt x="4103865" y="648495"/>
                      </a:lnTo>
                      <a:lnTo>
                        <a:pt x="4245263" y="649389"/>
                      </a:lnTo>
                      <a:lnTo>
                        <a:pt x="4386673" y="649695"/>
                      </a:lnTo>
                      <a:lnTo>
                        <a:pt x="4528071" y="656893"/>
                      </a:lnTo>
                      <a:lnTo>
                        <a:pt x="4669869" y="643473"/>
                      </a:lnTo>
                      <a:lnTo>
                        <a:pt x="4811267" y="653647"/>
                      </a:lnTo>
                      <a:lnTo>
                        <a:pt x="4952677" y="649142"/>
                      </a:lnTo>
                      <a:lnTo>
                        <a:pt x="5094074" y="667984"/>
                      </a:lnTo>
                      <a:lnTo>
                        <a:pt x="5235872" y="652388"/>
                      </a:lnTo>
                      <a:lnTo>
                        <a:pt x="5377270" y="658622"/>
                      </a:lnTo>
                      <a:lnTo>
                        <a:pt x="5518680" y="671065"/>
                      </a:lnTo>
                      <a:lnTo>
                        <a:pt x="5660078" y="671065"/>
                      </a:lnTo>
                      <a:lnTo>
                        <a:pt x="5801876" y="671065"/>
                      </a:lnTo>
                      <a:lnTo>
                        <a:pt x="5943274" y="660727"/>
                      </a:lnTo>
                      <a:lnTo>
                        <a:pt x="6084684" y="668443"/>
                      </a:lnTo>
                      <a:lnTo>
                        <a:pt x="6226082" y="671065"/>
                      </a:lnTo>
                      <a:lnTo>
                        <a:pt x="6367879" y="671065"/>
                      </a:lnTo>
                      <a:lnTo>
                        <a:pt x="6650687" y="671065"/>
                      </a:lnTo>
                      <a:lnTo>
                        <a:pt x="6792086" y="668007"/>
                      </a:lnTo>
                      <a:lnTo>
                        <a:pt x="6933883" y="671065"/>
                      </a:lnTo>
                      <a:lnTo>
                        <a:pt x="7075282" y="671065"/>
                      </a:lnTo>
                      <a:lnTo>
                        <a:pt x="7216691" y="667913"/>
                      </a:lnTo>
                      <a:lnTo>
                        <a:pt x="7358089" y="671065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1" name="Graphic 9">
                <a:extLst>
                  <a:ext uri="{FF2B5EF4-FFF2-40B4-BE49-F238E27FC236}">
                    <a16:creationId xmlns:a16="http://schemas.microsoft.com/office/drawing/2014/main" id="{1FBD782C-0874-BEC0-144F-D7CF7D7030A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3EDE93A3-3EDD-8CF1-CE83-A9D855FEA093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 486">
                  <a:extLst>
                    <a:ext uri="{FF2B5EF4-FFF2-40B4-BE49-F238E27FC236}">
                      <a16:creationId xmlns:a16="http://schemas.microsoft.com/office/drawing/2014/main" id="{837F5DD8-F038-9FE4-AE16-5BF1DD2B8D8D}"/>
                    </a:ext>
                  </a:extLst>
                </p:cNvPr>
                <p:cNvSpPr/>
                <p:nvPr/>
              </p:nvSpPr>
              <p:spPr>
                <a:xfrm>
                  <a:off x="2834884" y="5450335"/>
                  <a:ext cx="7075239" cy="389720"/>
                </a:xfrm>
                <a:custGeom>
                  <a:avLst/>
                  <a:gdLst>
                    <a:gd name="connsiteX0" fmla="*/ 53 w 7075239"/>
                    <a:gd name="connsiteY0" fmla="*/ 104761 h 389720"/>
                    <a:gd name="connsiteX1" fmla="*/ 141463 w 7075239"/>
                    <a:gd name="connsiteY1" fmla="*/ 217034 h 389720"/>
                    <a:gd name="connsiteX2" fmla="*/ 283249 w 7075239"/>
                    <a:gd name="connsiteY2" fmla="*/ 305314 h 389720"/>
                    <a:gd name="connsiteX3" fmla="*/ 424659 w 7075239"/>
                    <a:gd name="connsiteY3" fmla="*/ 217034 h 389720"/>
                    <a:gd name="connsiteX4" fmla="*/ 566057 w 7075239"/>
                    <a:gd name="connsiteY4" fmla="*/ 257187 h 389720"/>
                    <a:gd name="connsiteX5" fmla="*/ 707466 w 7075239"/>
                    <a:gd name="connsiteY5" fmla="*/ 344514 h 389720"/>
                    <a:gd name="connsiteX6" fmla="*/ 849253 w 7075239"/>
                    <a:gd name="connsiteY6" fmla="*/ 297069 h 389720"/>
                    <a:gd name="connsiteX7" fmla="*/ 990662 w 7075239"/>
                    <a:gd name="connsiteY7" fmla="*/ 27 h 389720"/>
                    <a:gd name="connsiteX8" fmla="*/ 1132060 w 7075239"/>
                    <a:gd name="connsiteY8" fmla="*/ 389748 h 389720"/>
                    <a:gd name="connsiteX9" fmla="*/ 1273470 w 7075239"/>
                    <a:gd name="connsiteY9" fmla="*/ 389748 h 389720"/>
                    <a:gd name="connsiteX10" fmla="*/ 1415256 w 7075239"/>
                    <a:gd name="connsiteY10" fmla="*/ 389748 h 389720"/>
                    <a:gd name="connsiteX11" fmla="*/ 1556666 w 7075239"/>
                    <a:gd name="connsiteY11" fmla="*/ 389748 h 389720"/>
                    <a:gd name="connsiteX12" fmla="*/ 1698064 w 7075239"/>
                    <a:gd name="connsiteY12" fmla="*/ 389748 h 389720"/>
                    <a:gd name="connsiteX13" fmla="*/ 1839474 w 7075239"/>
                    <a:gd name="connsiteY13" fmla="*/ 389748 h 389720"/>
                    <a:gd name="connsiteX14" fmla="*/ 1981260 w 7075239"/>
                    <a:gd name="connsiteY14" fmla="*/ 389748 h 389720"/>
                    <a:gd name="connsiteX15" fmla="*/ 2122670 w 7075239"/>
                    <a:gd name="connsiteY15" fmla="*/ 389748 h 389720"/>
                    <a:gd name="connsiteX16" fmla="*/ 2264068 w 7075239"/>
                    <a:gd name="connsiteY16" fmla="*/ 389748 h 389720"/>
                    <a:gd name="connsiteX17" fmla="*/ 2405478 w 7075239"/>
                    <a:gd name="connsiteY17" fmla="*/ 389748 h 389720"/>
                    <a:gd name="connsiteX18" fmla="*/ 2547264 w 7075239"/>
                    <a:gd name="connsiteY18" fmla="*/ 389748 h 389720"/>
                    <a:gd name="connsiteX19" fmla="*/ 2688674 w 7075239"/>
                    <a:gd name="connsiteY19" fmla="*/ 389748 h 389720"/>
                    <a:gd name="connsiteX20" fmla="*/ 2830071 w 7075239"/>
                    <a:gd name="connsiteY20" fmla="*/ 349313 h 389720"/>
                    <a:gd name="connsiteX21" fmla="*/ 2971481 w 7075239"/>
                    <a:gd name="connsiteY21" fmla="*/ 389748 h 389720"/>
                    <a:gd name="connsiteX22" fmla="*/ 3113267 w 7075239"/>
                    <a:gd name="connsiteY22" fmla="*/ 389748 h 389720"/>
                    <a:gd name="connsiteX23" fmla="*/ 3254677 w 7075239"/>
                    <a:gd name="connsiteY23" fmla="*/ 389748 h 389720"/>
                    <a:gd name="connsiteX24" fmla="*/ 3396075 w 7075239"/>
                    <a:gd name="connsiteY24" fmla="*/ 389748 h 389720"/>
                    <a:gd name="connsiteX25" fmla="*/ 3537473 w 7075239"/>
                    <a:gd name="connsiteY25" fmla="*/ 389748 h 389720"/>
                    <a:gd name="connsiteX26" fmla="*/ 3679271 w 7075239"/>
                    <a:gd name="connsiteY26" fmla="*/ 345655 h 389720"/>
                    <a:gd name="connsiteX27" fmla="*/ 3820669 w 7075239"/>
                    <a:gd name="connsiteY27" fmla="*/ 389748 h 389720"/>
                    <a:gd name="connsiteX28" fmla="*/ 3962079 w 7075239"/>
                    <a:gd name="connsiteY28" fmla="*/ 389748 h 389720"/>
                    <a:gd name="connsiteX29" fmla="*/ 4103477 w 7075239"/>
                    <a:gd name="connsiteY29" fmla="*/ 389748 h 389720"/>
                    <a:gd name="connsiteX30" fmla="*/ 4245275 w 7075239"/>
                    <a:gd name="connsiteY30" fmla="*/ 389748 h 389720"/>
                    <a:gd name="connsiteX31" fmla="*/ 4386673 w 7075239"/>
                    <a:gd name="connsiteY31" fmla="*/ 389748 h 389720"/>
                    <a:gd name="connsiteX32" fmla="*/ 4528083 w 7075239"/>
                    <a:gd name="connsiteY32" fmla="*/ 389748 h 389720"/>
                    <a:gd name="connsiteX33" fmla="*/ 4669481 w 7075239"/>
                    <a:gd name="connsiteY33" fmla="*/ 345196 h 389720"/>
                    <a:gd name="connsiteX34" fmla="*/ 4811278 w 7075239"/>
                    <a:gd name="connsiteY34" fmla="*/ 389748 h 389720"/>
                    <a:gd name="connsiteX35" fmla="*/ 4952676 w 7075239"/>
                    <a:gd name="connsiteY35" fmla="*/ 389748 h 389720"/>
                    <a:gd name="connsiteX36" fmla="*/ 5094086 w 7075239"/>
                    <a:gd name="connsiteY36" fmla="*/ 389748 h 389720"/>
                    <a:gd name="connsiteX37" fmla="*/ 5235484 w 7075239"/>
                    <a:gd name="connsiteY37" fmla="*/ 389748 h 389720"/>
                    <a:gd name="connsiteX38" fmla="*/ 5377282 w 7075239"/>
                    <a:gd name="connsiteY38" fmla="*/ 389748 h 389720"/>
                    <a:gd name="connsiteX39" fmla="*/ 5518680 w 7075239"/>
                    <a:gd name="connsiteY39" fmla="*/ 389748 h 389720"/>
                    <a:gd name="connsiteX40" fmla="*/ 5660090 w 7075239"/>
                    <a:gd name="connsiteY40" fmla="*/ 389748 h 389720"/>
                    <a:gd name="connsiteX41" fmla="*/ 5801488 w 7075239"/>
                    <a:gd name="connsiteY41" fmla="*/ 389748 h 389720"/>
                    <a:gd name="connsiteX42" fmla="*/ 5943286 w 7075239"/>
                    <a:gd name="connsiteY42" fmla="*/ 389748 h 389720"/>
                    <a:gd name="connsiteX43" fmla="*/ 6084684 w 7075239"/>
                    <a:gd name="connsiteY43" fmla="*/ 389748 h 389720"/>
                    <a:gd name="connsiteX44" fmla="*/ 6226093 w 7075239"/>
                    <a:gd name="connsiteY44" fmla="*/ 389748 h 389720"/>
                    <a:gd name="connsiteX45" fmla="*/ 6367492 w 7075239"/>
                    <a:gd name="connsiteY45" fmla="*/ 389748 h 389720"/>
                    <a:gd name="connsiteX46" fmla="*/ 6509290 w 7075239"/>
                    <a:gd name="connsiteY46" fmla="*/ 389748 h 389720"/>
                    <a:gd name="connsiteX47" fmla="*/ 6650688 w 7075239"/>
                    <a:gd name="connsiteY47" fmla="*/ 344091 h 389720"/>
                    <a:gd name="connsiteX48" fmla="*/ 6792098 w 7075239"/>
                    <a:gd name="connsiteY48" fmla="*/ 389748 h 389720"/>
                    <a:gd name="connsiteX49" fmla="*/ 6933495 w 7075239"/>
                    <a:gd name="connsiteY49" fmla="*/ 389748 h 389720"/>
                    <a:gd name="connsiteX50" fmla="*/ 7075293 w 7075239"/>
                    <a:gd name="connsiteY50" fmla="*/ 389748 h 389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075239" h="389720">
                      <a:moveTo>
                        <a:pt x="53" y="104761"/>
                      </a:moveTo>
                      <a:lnTo>
                        <a:pt x="141463" y="217034"/>
                      </a:lnTo>
                      <a:lnTo>
                        <a:pt x="283249" y="305314"/>
                      </a:lnTo>
                      <a:lnTo>
                        <a:pt x="424659" y="217034"/>
                      </a:lnTo>
                      <a:lnTo>
                        <a:pt x="566057" y="257187"/>
                      </a:lnTo>
                      <a:lnTo>
                        <a:pt x="707466" y="344514"/>
                      </a:lnTo>
                      <a:lnTo>
                        <a:pt x="849253" y="297069"/>
                      </a:lnTo>
                      <a:lnTo>
                        <a:pt x="990662" y="27"/>
                      </a:lnTo>
                      <a:lnTo>
                        <a:pt x="1132060" y="389748"/>
                      </a:lnTo>
                      <a:lnTo>
                        <a:pt x="1273470" y="389748"/>
                      </a:lnTo>
                      <a:lnTo>
                        <a:pt x="1415256" y="389748"/>
                      </a:lnTo>
                      <a:lnTo>
                        <a:pt x="1556666" y="389748"/>
                      </a:lnTo>
                      <a:lnTo>
                        <a:pt x="1698064" y="389748"/>
                      </a:lnTo>
                      <a:lnTo>
                        <a:pt x="1839474" y="389748"/>
                      </a:lnTo>
                      <a:lnTo>
                        <a:pt x="1981260" y="389748"/>
                      </a:lnTo>
                      <a:lnTo>
                        <a:pt x="2122670" y="389748"/>
                      </a:lnTo>
                      <a:lnTo>
                        <a:pt x="2264068" y="389748"/>
                      </a:lnTo>
                      <a:lnTo>
                        <a:pt x="2405478" y="389748"/>
                      </a:lnTo>
                      <a:lnTo>
                        <a:pt x="2547264" y="389748"/>
                      </a:lnTo>
                      <a:lnTo>
                        <a:pt x="2688674" y="389748"/>
                      </a:lnTo>
                      <a:lnTo>
                        <a:pt x="2830071" y="349313"/>
                      </a:lnTo>
                      <a:lnTo>
                        <a:pt x="2971481" y="389748"/>
                      </a:lnTo>
                      <a:lnTo>
                        <a:pt x="3113267" y="389748"/>
                      </a:lnTo>
                      <a:lnTo>
                        <a:pt x="3254677" y="389748"/>
                      </a:lnTo>
                      <a:lnTo>
                        <a:pt x="3396075" y="389748"/>
                      </a:lnTo>
                      <a:lnTo>
                        <a:pt x="3537473" y="389748"/>
                      </a:lnTo>
                      <a:lnTo>
                        <a:pt x="3679271" y="345655"/>
                      </a:lnTo>
                      <a:lnTo>
                        <a:pt x="3820669" y="389748"/>
                      </a:lnTo>
                      <a:lnTo>
                        <a:pt x="3962079" y="389748"/>
                      </a:lnTo>
                      <a:lnTo>
                        <a:pt x="4103477" y="389748"/>
                      </a:lnTo>
                      <a:lnTo>
                        <a:pt x="4245275" y="389748"/>
                      </a:lnTo>
                      <a:lnTo>
                        <a:pt x="4386673" y="389748"/>
                      </a:lnTo>
                      <a:lnTo>
                        <a:pt x="4528083" y="389748"/>
                      </a:lnTo>
                      <a:lnTo>
                        <a:pt x="4669481" y="345196"/>
                      </a:lnTo>
                      <a:lnTo>
                        <a:pt x="4811278" y="389748"/>
                      </a:lnTo>
                      <a:lnTo>
                        <a:pt x="4952676" y="389748"/>
                      </a:lnTo>
                      <a:lnTo>
                        <a:pt x="5094086" y="389748"/>
                      </a:lnTo>
                      <a:lnTo>
                        <a:pt x="5235484" y="389748"/>
                      </a:lnTo>
                      <a:lnTo>
                        <a:pt x="5377282" y="389748"/>
                      </a:lnTo>
                      <a:lnTo>
                        <a:pt x="5518680" y="389748"/>
                      </a:lnTo>
                      <a:lnTo>
                        <a:pt x="5660090" y="389748"/>
                      </a:lnTo>
                      <a:lnTo>
                        <a:pt x="5801488" y="389748"/>
                      </a:lnTo>
                      <a:lnTo>
                        <a:pt x="5943286" y="389748"/>
                      </a:lnTo>
                      <a:lnTo>
                        <a:pt x="6084684" y="389748"/>
                      </a:lnTo>
                      <a:lnTo>
                        <a:pt x="6226093" y="389748"/>
                      </a:lnTo>
                      <a:lnTo>
                        <a:pt x="6367492" y="389748"/>
                      </a:lnTo>
                      <a:lnTo>
                        <a:pt x="6509290" y="389748"/>
                      </a:lnTo>
                      <a:lnTo>
                        <a:pt x="6650688" y="344091"/>
                      </a:lnTo>
                      <a:lnTo>
                        <a:pt x="6792098" y="389748"/>
                      </a:lnTo>
                      <a:lnTo>
                        <a:pt x="6933495" y="389748"/>
                      </a:lnTo>
                      <a:lnTo>
                        <a:pt x="7075293" y="389748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2" name="Graphic 9">
                <a:extLst>
                  <a:ext uri="{FF2B5EF4-FFF2-40B4-BE49-F238E27FC236}">
                    <a16:creationId xmlns:a16="http://schemas.microsoft.com/office/drawing/2014/main" id="{40E030AE-E8FE-8D65-7BEB-74A2DD1A2834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500AE257-DC8A-BD0B-925C-21EF4CA22397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7566576D-624B-F8C9-B738-9658A8BDA359}"/>
                    </a:ext>
                  </a:extLst>
                </p:cNvPr>
                <p:cNvSpPr/>
                <p:nvPr/>
              </p:nvSpPr>
              <p:spPr>
                <a:xfrm>
                  <a:off x="2410290" y="4481937"/>
                  <a:ext cx="7358035" cy="1353484"/>
                </a:xfrm>
                <a:custGeom>
                  <a:avLst/>
                  <a:gdLst>
                    <a:gd name="connsiteX0" fmla="*/ 53 w 7358035"/>
                    <a:gd name="connsiteY0" fmla="*/ 27 h 1353484"/>
                    <a:gd name="connsiteX1" fmla="*/ 141839 w 7358035"/>
                    <a:gd name="connsiteY1" fmla="*/ 135093 h 1353484"/>
                    <a:gd name="connsiteX2" fmla="*/ 283249 w 7358035"/>
                    <a:gd name="connsiteY2" fmla="*/ 273076 h 1353484"/>
                    <a:gd name="connsiteX3" fmla="*/ 424647 w 7358035"/>
                    <a:gd name="connsiteY3" fmla="*/ 383173 h 1353484"/>
                    <a:gd name="connsiteX4" fmla="*/ 566057 w 7358035"/>
                    <a:gd name="connsiteY4" fmla="*/ 553441 h 1353484"/>
                    <a:gd name="connsiteX5" fmla="*/ 707843 w 7358035"/>
                    <a:gd name="connsiteY5" fmla="*/ 617987 h 1353484"/>
                    <a:gd name="connsiteX6" fmla="*/ 849253 w 7358035"/>
                    <a:gd name="connsiteY6" fmla="*/ 837028 h 1353484"/>
                    <a:gd name="connsiteX7" fmla="*/ 990651 w 7358035"/>
                    <a:gd name="connsiteY7" fmla="*/ 889496 h 1353484"/>
                    <a:gd name="connsiteX8" fmla="*/ 1132060 w 7358035"/>
                    <a:gd name="connsiteY8" fmla="*/ 960592 h 1353484"/>
                    <a:gd name="connsiteX9" fmla="*/ 1273846 w 7358035"/>
                    <a:gd name="connsiteY9" fmla="*/ 1021480 h 1353484"/>
                    <a:gd name="connsiteX10" fmla="*/ 1415256 w 7358035"/>
                    <a:gd name="connsiteY10" fmla="*/ 1084391 h 1353484"/>
                    <a:gd name="connsiteX11" fmla="*/ 1556654 w 7358035"/>
                    <a:gd name="connsiteY11" fmla="*/ 1089860 h 1353484"/>
                    <a:gd name="connsiteX12" fmla="*/ 1698064 w 7358035"/>
                    <a:gd name="connsiteY12" fmla="*/ 1162403 h 1353484"/>
                    <a:gd name="connsiteX13" fmla="*/ 1839850 w 7358035"/>
                    <a:gd name="connsiteY13" fmla="*/ 1178987 h 1353484"/>
                    <a:gd name="connsiteX14" fmla="*/ 1981260 w 7358035"/>
                    <a:gd name="connsiteY14" fmla="*/ 1222833 h 1353484"/>
                    <a:gd name="connsiteX15" fmla="*/ 2122658 w 7358035"/>
                    <a:gd name="connsiteY15" fmla="*/ 1224315 h 1353484"/>
                    <a:gd name="connsiteX16" fmla="*/ 2264068 w 7358035"/>
                    <a:gd name="connsiteY16" fmla="*/ 1259081 h 1353484"/>
                    <a:gd name="connsiteX17" fmla="*/ 2405854 w 7358035"/>
                    <a:gd name="connsiteY17" fmla="*/ 1272124 h 1353484"/>
                    <a:gd name="connsiteX18" fmla="*/ 2547264 w 7358035"/>
                    <a:gd name="connsiteY18" fmla="*/ 1275582 h 1353484"/>
                    <a:gd name="connsiteX19" fmla="*/ 2688662 w 7358035"/>
                    <a:gd name="connsiteY19" fmla="*/ 1300998 h 1353484"/>
                    <a:gd name="connsiteX20" fmla="*/ 2830071 w 7358035"/>
                    <a:gd name="connsiteY20" fmla="*/ 1314982 h 1353484"/>
                    <a:gd name="connsiteX21" fmla="*/ 2971858 w 7358035"/>
                    <a:gd name="connsiteY21" fmla="*/ 1311924 h 1353484"/>
                    <a:gd name="connsiteX22" fmla="*/ 3113267 w 7358035"/>
                    <a:gd name="connsiteY22" fmla="*/ 1301433 h 1353484"/>
                    <a:gd name="connsiteX23" fmla="*/ 3254665 w 7358035"/>
                    <a:gd name="connsiteY23" fmla="*/ 1312771 h 1353484"/>
                    <a:gd name="connsiteX24" fmla="*/ 3396075 w 7358035"/>
                    <a:gd name="connsiteY24" fmla="*/ 1317605 h 1353484"/>
                    <a:gd name="connsiteX25" fmla="*/ 3537861 w 7358035"/>
                    <a:gd name="connsiteY25" fmla="*/ 1333824 h 1353484"/>
                    <a:gd name="connsiteX26" fmla="*/ 3679271 w 7358035"/>
                    <a:gd name="connsiteY26" fmla="*/ 1329402 h 1353484"/>
                    <a:gd name="connsiteX27" fmla="*/ 3820669 w 7358035"/>
                    <a:gd name="connsiteY27" fmla="*/ 1331754 h 1353484"/>
                    <a:gd name="connsiteX28" fmla="*/ 3962067 w 7358035"/>
                    <a:gd name="connsiteY28" fmla="*/ 1335247 h 1353484"/>
                    <a:gd name="connsiteX29" fmla="*/ 4103865 w 7358035"/>
                    <a:gd name="connsiteY29" fmla="*/ 1336694 h 1353484"/>
                    <a:gd name="connsiteX30" fmla="*/ 4245263 w 7358035"/>
                    <a:gd name="connsiteY30" fmla="*/ 1341010 h 1353484"/>
                    <a:gd name="connsiteX31" fmla="*/ 4386673 w 7358035"/>
                    <a:gd name="connsiteY31" fmla="*/ 1339752 h 1353484"/>
                    <a:gd name="connsiteX32" fmla="*/ 4528071 w 7358035"/>
                    <a:gd name="connsiteY32" fmla="*/ 1344927 h 1353484"/>
                    <a:gd name="connsiteX33" fmla="*/ 4669869 w 7358035"/>
                    <a:gd name="connsiteY33" fmla="*/ 1346409 h 1353484"/>
                    <a:gd name="connsiteX34" fmla="*/ 4811267 w 7358035"/>
                    <a:gd name="connsiteY34" fmla="*/ 1342645 h 1353484"/>
                    <a:gd name="connsiteX35" fmla="*/ 4952677 w 7358035"/>
                    <a:gd name="connsiteY35" fmla="*/ 1347526 h 1353484"/>
                    <a:gd name="connsiteX36" fmla="*/ 5094074 w 7358035"/>
                    <a:gd name="connsiteY36" fmla="*/ 1346750 h 1353484"/>
                    <a:gd name="connsiteX37" fmla="*/ 5235872 w 7358035"/>
                    <a:gd name="connsiteY37" fmla="*/ 1345115 h 1353484"/>
                    <a:gd name="connsiteX38" fmla="*/ 5377270 w 7358035"/>
                    <a:gd name="connsiteY38" fmla="*/ 1348149 h 1353484"/>
                    <a:gd name="connsiteX39" fmla="*/ 5518680 w 7358035"/>
                    <a:gd name="connsiteY39" fmla="*/ 1348243 h 1353484"/>
                    <a:gd name="connsiteX40" fmla="*/ 5660078 w 7358035"/>
                    <a:gd name="connsiteY40" fmla="*/ 1345679 h 1353484"/>
                    <a:gd name="connsiteX41" fmla="*/ 5801876 w 7358035"/>
                    <a:gd name="connsiteY41" fmla="*/ 1343727 h 1353484"/>
                    <a:gd name="connsiteX42" fmla="*/ 5943274 w 7358035"/>
                    <a:gd name="connsiteY42" fmla="*/ 1348631 h 1353484"/>
                    <a:gd name="connsiteX43" fmla="*/ 6084684 w 7358035"/>
                    <a:gd name="connsiteY43" fmla="*/ 1347243 h 1353484"/>
                    <a:gd name="connsiteX44" fmla="*/ 6226082 w 7358035"/>
                    <a:gd name="connsiteY44" fmla="*/ 1345550 h 1353484"/>
                    <a:gd name="connsiteX45" fmla="*/ 6367879 w 7358035"/>
                    <a:gd name="connsiteY45" fmla="*/ 1351160 h 1353484"/>
                    <a:gd name="connsiteX46" fmla="*/ 6509278 w 7358035"/>
                    <a:gd name="connsiteY46" fmla="*/ 1349078 h 1353484"/>
                    <a:gd name="connsiteX47" fmla="*/ 6650687 w 7358035"/>
                    <a:gd name="connsiteY47" fmla="*/ 1344527 h 1353484"/>
                    <a:gd name="connsiteX48" fmla="*/ 6792086 w 7358035"/>
                    <a:gd name="connsiteY48" fmla="*/ 1351725 h 1353484"/>
                    <a:gd name="connsiteX49" fmla="*/ 6933883 w 7358035"/>
                    <a:gd name="connsiteY49" fmla="*/ 1349102 h 1353484"/>
                    <a:gd name="connsiteX50" fmla="*/ 7075282 w 7358035"/>
                    <a:gd name="connsiteY50" fmla="*/ 1349996 h 1353484"/>
                    <a:gd name="connsiteX51" fmla="*/ 7216691 w 7358035"/>
                    <a:gd name="connsiteY51" fmla="*/ 1347949 h 1353484"/>
                    <a:gd name="connsiteX52" fmla="*/ 7358089 w 7358035"/>
                    <a:gd name="connsiteY52" fmla="*/ 1353512 h 1353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7358035" h="1353484">
                      <a:moveTo>
                        <a:pt x="53" y="27"/>
                      </a:moveTo>
                      <a:lnTo>
                        <a:pt x="141839" y="135093"/>
                      </a:lnTo>
                      <a:lnTo>
                        <a:pt x="283249" y="273076"/>
                      </a:lnTo>
                      <a:lnTo>
                        <a:pt x="424647" y="383173"/>
                      </a:lnTo>
                      <a:lnTo>
                        <a:pt x="566057" y="553441"/>
                      </a:lnTo>
                      <a:lnTo>
                        <a:pt x="707843" y="617987"/>
                      </a:lnTo>
                      <a:lnTo>
                        <a:pt x="849253" y="837028"/>
                      </a:lnTo>
                      <a:lnTo>
                        <a:pt x="990651" y="889496"/>
                      </a:lnTo>
                      <a:lnTo>
                        <a:pt x="1132060" y="960592"/>
                      </a:lnTo>
                      <a:lnTo>
                        <a:pt x="1273846" y="1021480"/>
                      </a:lnTo>
                      <a:lnTo>
                        <a:pt x="1415256" y="1084391"/>
                      </a:lnTo>
                      <a:lnTo>
                        <a:pt x="1556654" y="1089860"/>
                      </a:lnTo>
                      <a:lnTo>
                        <a:pt x="1698064" y="1162403"/>
                      </a:lnTo>
                      <a:lnTo>
                        <a:pt x="1839850" y="1178987"/>
                      </a:lnTo>
                      <a:lnTo>
                        <a:pt x="1981260" y="1222833"/>
                      </a:lnTo>
                      <a:lnTo>
                        <a:pt x="2122658" y="1224315"/>
                      </a:lnTo>
                      <a:lnTo>
                        <a:pt x="2264068" y="1259081"/>
                      </a:lnTo>
                      <a:lnTo>
                        <a:pt x="2405854" y="1272124"/>
                      </a:lnTo>
                      <a:lnTo>
                        <a:pt x="2547264" y="1275582"/>
                      </a:lnTo>
                      <a:lnTo>
                        <a:pt x="2688662" y="1300998"/>
                      </a:lnTo>
                      <a:lnTo>
                        <a:pt x="2830071" y="1314982"/>
                      </a:lnTo>
                      <a:lnTo>
                        <a:pt x="2971858" y="1311924"/>
                      </a:lnTo>
                      <a:lnTo>
                        <a:pt x="3113267" y="1301433"/>
                      </a:lnTo>
                      <a:lnTo>
                        <a:pt x="3254665" y="1312771"/>
                      </a:lnTo>
                      <a:lnTo>
                        <a:pt x="3396075" y="1317605"/>
                      </a:lnTo>
                      <a:lnTo>
                        <a:pt x="3537861" y="1333824"/>
                      </a:lnTo>
                      <a:lnTo>
                        <a:pt x="3679271" y="1329402"/>
                      </a:lnTo>
                      <a:lnTo>
                        <a:pt x="3820669" y="1331754"/>
                      </a:lnTo>
                      <a:lnTo>
                        <a:pt x="3962067" y="1335247"/>
                      </a:lnTo>
                      <a:lnTo>
                        <a:pt x="4103865" y="1336694"/>
                      </a:lnTo>
                      <a:lnTo>
                        <a:pt x="4245263" y="1341010"/>
                      </a:lnTo>
                      <a:lnTo>
                        <a:pt x="4386673" y="1339752"/>
                      </a:lnTo>
                      <a:lnTo>
                        <a:pt x="4528071" y="1344927"/>
                      </a:lnTo>
                      <a:lnTo>
                        <a:pt x="4669869" y="1346409"/>
                      </a:lnTo>
                      <a:lnTo>
                        <a:pt x="4811267" y="1342645"/>
                      </a:lnTo>
                      <a:lnTo>
                        <a:pt x="4952677" y="1347526"/>
                      </a:lnTo>
                      <a:lnTo>
                        <a:pt x="5094074" y="1346750"/>
                      </a:lnTo>
                      <a:lnTo>
                        <a:pt x="5235872" y="1345115"/>
                      </a:lnTo>
                      <a:lnTo>
                        <a:pt x="5377270" y="1348149"/>
                      </a:lnTo>
                      <a:lnTo>
                        <a:pt x="5518680" y="1348243"/>
                      </a:lnTo>
                      <a:lnTo>
                        <a:pt x="5660078" y="1345679"/>
                      </a:lnTo>
                      <a:lnTo>
                        <a:pt x="5801876" y="1343727"/>
                      </a:lnTo>
                      <a:lnTo>
                        <a:pt x="5943274" y="1348631"/>
                      </a:lnTo>
                      <a:lnTo>
                        <a:pt x="6084684" y="1347243"/>
                      </a:lnTo>
                      <a:lnTo>
                        <a:pt x="6226082" y="1345550"/>
                      </a:lnTo>
                      <a:lnTo>
                        <a:pt x="6367879" y="1351160"/>
                      </a:lnTo>
                      <a:lnTo>
                        <a:pt x="6509278" y="1349078"/>
                      </a:lnTo>
                      <a:lnTo>
                        <a:pt x="6650687" y="1344527"/>
                      </a:lnTo>
                      <a:lnTo>
                        <a:pt x="6792086" y="1351725"/>
                      </a:lnTo>
                      <a:lnTo>
                        <a:pt x="6933883" y="1349102"/>
                      </a:lnTo>
                      <a:lnTo>
                        <a:pt x="7075282" y="1349996"/>
                      </a:lnTo>
                      <a:lnTo>
                        <a:pt x="7216691" y="1347949"/>
                      </a:lnTo>
                      <a:lnTo>
                        <a:pt x="7358089" y="1353512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3" name="Graphic 9">
                <a:extLst>
                  <a:ext uri="{FF2B5EF4-FFF2-40B4-BE49-F238E27FC236}">
                    <a16:creationId xmlns:a16="http://schemas.microsoft.com/office/drawing/2014/main" id="{6C4E06D4-9406-0DD6-7898-036A9C43C6C5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DE7F478E-240D-E962-5A2E-BF42081F142F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9FA81B7E-0503-DCA4-1140-2FEC95822AA1}"/>
                    </a:ext>
                  </a:extLst>
                </p:cNvPr>
                <p:cNvSpPr/>
                <p:nvPr/>
              </p:nvSpPr>
              <p:spPr>
                <a:xfrm>
                  <a:off x="4250087" y="5234716"/>
                  <a:ext cx="5801434" cy="605339"/>
                </a:xfrm>
                <a:custGeom>
                  <a:avLst/>
                  <a:gdLst>
                    <a:gd name="connsiteX0" fmla="*/ 53 w 5801434"/>
                    <a:gd name="connsiteY0" fmla="*/ 27 h 605339"/>
                    <a:gd name="connsiteX1" fmla="*/ 141463 w 5801434"/>
                    <a:gd name="connsiteY1" fmla="*/ 16363 h 605339"/>
                    <a:gd name="connsiteX2" fmla="*/ 566057 w 5801434"/>
                    <a:gd name="connsiteY2" fmla="*/ 228007 h 605339"/>
                    <a:gd name="connsiteX3" fmla="*/ 707466 w 5801434"/>
                    <a:gd name="connsiteY3" fmla="*/ 412494 h 605339"/>
                    <a:gd name="connsiteX4" fmla="*/ 848865 w 5801434"/>
                    <a:gd name="connsiteY4" fmla="*/ 409601 h 605339"/>
                    <a:gd name="connsiteX5" fmla="*/ 990274 w 5801434"/>
                    <a:gd name="connsiteY5" fmla="*/ 430559 h 605339"/>
                    <a:gd name="connsiteX6" fmla="*/ 1132060 w 5801434"/>
                    <a:gd name="connsiteY6" fmla="*/ 544432 h 605339"/>
                    <a:gd name="connsiteX7" fmla="*/ 1273470 w 5801434"/>
                    <a:gd name="connsiteY7" fmla="*/ 534117 h 605339"/>
                    <a:gd name="connsiteX8" fmla="*/ 1414868 w 5801434"/>
                    <a:gd name="connsiteY8" fmla="*/ 489954 h 605339"/>
                    <a:gd name="connsiteX9" fmla="*/ 1556278 w 5801434"/>
                    <a:gd name="connsiteY9" fmla="*/ 483297 h 605339"/>
                    <a:gd name="connsiteX10" fmla="*/ 1698064 w 5801434"/>
                    <a:gd name="connsiteY10" fmla="*/ 427219 h 605339"/>
                    <a:gd name="connsiteX11" fmla="*/ 1839474 w 5801434"/>
                    <a:gd name="connsiteY11" fmla="*/ 450754 h 605339"/>
                    <a:gd name="connsiteX12" fmla="*/ 1980872 w 5801434"/>
                    <a:gd name="connsiteY12" fmla="*/ 462456 h 605339"/>
                    <a:gd name="connsiteX13" fmla="*/ 2122270 w 5801434"/>
                    <a:gd name="connsiteY13" fmla="*/ 490424 h 605339"/>
                    <a:gd name="connsiteX14" fmla="*/ 2264068 w 5801434"/>
                    <a:gd name="connsiteY14" fmla="*/ 520439 h 605339"/>
                    <a:gd name="connsiteX15" fmla="*/ 2405466 w 5801434"/>
                    <a:gd name="connsiteY15" fmla="*/ 518146 h 605339"/>
                    <a:gd name="connsiteX16" fmla="*/ 2546876 w 5801434"/>
                    <a:gd name="connsiteY16" fmla="*/ 511336 h 605339"/>
                    <a:gd name="connsiteX17" fmla="*/ 2688274 w 5801434"/>
                    <a:gd name="connsiteY17" fmla="*/ 501597 h 605339"/>
                    <a:gd name="connsiteX18" fmla="*/ 2830071 w 5801434"/>
                    <a:gd name="connsiteY18" fmla="*/ 493211 h 605339"/>
                    <a:gd name="connsiteX19" fmla="*/ 2971470 w 5801434"/>
                    <a:gd name="connsiteY19" fmla="*/ 485402 h 605339"/>
                    <a:gd name="connsiteX20" fmla="*/ 3112879 w 5801434"/>
                    <a:gd name="connsiteY20" fmla="*/ 508666 h 605339"/>
                    <a:gd name="connsiteX21" fmla="*/ 3254277 w 5801434"/>
                    <a:gd name="connsiteY21" fmla="*/ 521615 h 605339"/>
                    <a:gd name="connsiteX22" fmla="*/ 3396075 w 5801434"/>
                    <a:gd name="connsiteY22" fmla="*/ 500962 h 605339"/>
                    <a:gd name="connsiteX23" fmla="*/ 3537473 w 5801434"/>
                    <a:gd name="connsiteY23" fmla="*/ 526755 h 605339"/>
                    <a:gd name="connsiteX24" fmla="*/ 3678883 w 5801434"/>
                    <a:gd name="connsiteY24" fmla="*/ 559957 h 605339"/>
                    <a:gd name="connsiteX25" fmla="*/ 3820281 w 5801434"/>
                    <a:gd name="connsiteY25" fmla="*/ 567802 h 605339"/>
                    <a:gd name="connsiteX26" fmla="*/ 3962079 w 5801434"/>
                    <a:gd name="connsiteY26" fmla="*/ 539081 h 605339"/>
                    <a:gd name="connsiteX27" fmla="*/ 4103477 w 5801434"/>
                    <a:gd name="connsiteY27" fmla="*/ 599286 h 605339"/>
                    <a:gd name="connsiteX28" fmla="*/ 4244887 w 5801434"/>
                    <a:gd name="connsiteY28" fmla="*/ 592865 h 605339"/>
                    <a:gd name="connsiteX29" fmla="*/ 4386285 w 5801434"/>
                    <a:gd name="connsiteY29" fmla="*/ 548983 h 605339"/>
                    <a:gd name="connsiteX30" fmla="*/ 4528082 w 5801434"/>
                    <a:gd name="connsiteY30" fmla="*/ 580174 h 605339"/>
                    <a:gd name="connsiteX31" fmla="*/ 4669481 w 5801434"/>
                    <a:gd name="connsiteY31" fmla="*/ 599063 h 605339"/>
                    <a:gd name="connsiteX32" fmla="*/ 4810890 w 5801434"/>
                    <a:gd name="connsiteY32" fmla="*/ 580786 h 605339"/>
                    <a:gd name="connsiteX33" fmla="*/ 4952289 w 5801434"/>
                    <a:gd name="connsiteY33" fmla="*/ 550101 h 605339"/>
                    <a:gd name="connsiteX34" fmla="*/ 5094086 w 5801434"/>
                    <a:gd name="connsiteY34" fmla="*/ 592524 h 605339"/>
                    <a:gd name="connsiteX35" fmla="*/ 5235485 w 5801434"/>
                    <a:gd name="connsiteY35" fmla="*/ 571988 h 605339"/>
                    <a:gd name="connsiteX36" fmla="*/ 5376894 w 5801434"/>
                    <a:gd name="connsiteY36" fmla="*/ 591689 h 605339"/>
                    <a:gd name="connsiteX37" fmla="*/ 5518292 w 5801434"/>
                    <a:gd name="connsiteY37" fmla="*/ 583632 h 605339"/>
                    <a:gd name="connsiteX38" fmla="*/ 5660090 w 5801434"/>
                    <a:gd name="connsiteY38" fmla="*/ 581092 h 605339"/>
                    <a:gd name="connsiteX39" fmla="*/ 5801488 w 5801434"/>
                    <a:gd name="connsiteY39" fmla="*/ 605367 h 605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801434" h="605339">
                      <a:moveTo>
                        <a:pt x="53" y="27"/>
                      </a:moveTo>
                      <a:lnTo>
                        <a:pt x="141463" y="16363"/>
                      </a:lnTo>
                      <a:lnTo>
                        <a:pt x="566057" y="228007"/>
                      </a:lnTo>
                      <a:lnTo>
                        <a:pt x="707466" y="412494"/>
                      </a:lnTo>
                      <a:lnTo>
                        <a:pt x="848865" y="409601"/>
                      </a:lnTo>
                      <a:lnTo>
                        <a:pt x="990274" y="430559"/>
                      </a:lnTo>
                      <a:lnTo>
                        <a:pt x="1132060" y="544432"/>
                      </a:lnTo>
                      <a:lnTo>
                        <a:pt x="1273470" y="534117"/>
                      </a:lnTo>
                      <a:lnTo>
                        <a:pt x="1414868" y="489954"/>
                      </a:lnTo>
                      <a:lnTo>
                        <a:pt x="1556278" y="483297"/>
                      </a:lnTo>
                      <a:lnTo>
                        <a:pt x="1698064" y="427219"/>
                      </a:lnTo>
                      <a:lnTo>
                        <a:pt x="1839474" y="450754"/>
                      </a:lnTo>
                      <a:lnTo>
                        <a:pt x="1980872" y="462456"/>
                      </a:lnTo>
                      <a:lnTo>
                        <a:pt x="2122270" y="490424"/>
                      </a:lnTo>
                      <a:lnTo>
                        <a:pt x="2264068" y="520439"/>
                      </a:lnTo>
                      <a:lnTo>
                        <a:pt x="2405466" y="518146"/>
                      </a:lnTo>
                      <a:lnTo>
                        <a:pt x="2546876" y="511336"/>
                      </a:lnTo>
                      <a:lnTo>
                        <a:pt x="2688274" y="501597"/>
                      </a:lnTo>
                      <a:lnTo>
                        <a:pt x="2830071" y="493211"/>
                      </a:lnTo>
                      <a:lnTo>
                        <a:pt x="2971470" y="485402"/>
                      </a:lnTo>
                      <a:lnTo>
                        <a:pt x="3112879" y="508666"/>
                      </a:lnTo>
                      <a:lnTo>
                        <a:pt x="3254277" y="521615"/>
                      </a:lnTo>
                      <a:lnTo>
                        <a:pt x="3396075" y="500962"/>
                      </a:lnTo>
                      <a:lnTo>
                        <a:pt x="3537473" y="526755"/>
                      </a:lnTo>
                      <a:lnTo>
                        <a:pt x="3678883" y="559957"/>
                      </a:lnTo>
                      <a:lnTo>
                        <a:pt x="3820281" y="567802"/>
                      </a:lnTo>
                      <a:lnTo>
                        <a:pt x="3962079" y="539081"/>
                      </a:lnTo>
                      <a:lnTo>
                        <a:pt x="4103477" y="599286"/>
                      </a:lnTo>
                      <a:lnTo>
                        <a:pt x="4244887" y="592865"/>
                      </a:lnTo>
                      <a:lnTo>
                        <a:pt x="4386285" y="548983"/>
                      </a:lnTo>
                      <a:lnTo>
                        <a:pt x="4528082" y="580174"/>
                      </a:lnTo>
                      <a:lnTo>
                        <a:pt x="4669481" y="599063"/>
                      </a:lnTo>
                      <a:lnTo>
                        <a:pt x="4810890" y="580786"/>
                      </a:lnTo>
                      <a:lnTo>
                        <a:pt x="4952289" y="550101"/>
                      </a:lnTo>
                      <a:lnTo>
                        <a:pt x="5094086" y="592524"/>
                      </a:lnTo>
                      <a:lnTo>
                        <a:pt x="5235485" y="571988"/>
                      </a:lnTo>
                      <a:lnTo>
                        <a:pt x="5376894" y="591689"/>
                      </a:lnTo>
                      <a:lnTo>
                        <a:pt x="5518292" y="583632"/>
                      </a:lnTo>
                      <a:lnTo>
                        <a:pt x="5660090" y="581092"/>
                      </a:lnTo>
                      <a:lnTo>
                        <a:pt x="5801488" y="605367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4" name="Graphic 9">
                <a:extLst>
                  <a:ext uri="{FF2B5EF4-FFF2-40B4-BE49-F238E27FC236}">
                    <a16:creationId xmlns:a16="http://schemas.microsoft.com/office/drawing/2014/main" id="{49ACAC77-8939-ADC5-BBE2-1C0E51013593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80" name="Freeform 479">
                  <a:extLst>
                    <a:ext uri="{FF2B5EF4-FFF2-40B4-BE49-F238E27FC236}">
                      <a16:creationId xmlns:a16="http://schemas.microsoft.com/office/drawing/2014/main" id="{BDE38E02-0EE7-D128-8CCF-80BAFDB0419F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 480">
                  <a:extLst>
                    <a:ext uri="{FF2B5EF4-FFF2-40B4-BE49-F238E27FC236}">
                      <a16:creationId xmlns:a16="http://schemas.microsoft.com/office/drawing/2014/main" id="{68CB31CF-0801-1527-B718-5B223BB8DBAB}"/>
                    </a:ext>
                  </a:extLst>
                </p:cNvPr>
                <p:cNvSpPr/>
                <p:nvPr/>
              </p:nvSpPr>
              <p:spPr>
                <a:xfrm>
                  <a:off x="2834884" y="5537804"/>
                  <a:ext cx="7216637" cy="302252"/>
                </a:xfrm>
                <a:custGeom>
                  <a:avLst/>
                  <a:gdLst>
                    <a:gd name="connsiteX0" fmla="*/ 53 w 7216637"/>
                    <a:gd name="connsiteY0" fmla="*/ 27 h 302252"/>
                    <a:gd name="connsiteX1" fmla="*/ 141463 w 7216637"/>
                    <a:gd name="connsiteY1" fmla="*/ 207284 h 302252"/>
                    <a:gd name="connsiteX2" fmla="*/ 283249 w 7216637"/>
                    <a:gd name="connsiteY2" fmla="*/ 148231 h 302252"/>
                    <a:gd name="connsiteX3" fmla="*/ 424659 w 7216637"/>
                    <a:gd name="connsiteY3" fmla="*/ 107431 h 302252"/>
                    <a:gd name="connsiteX4" fmla="*/ 566057 w 7216637"/>
                    <a:gd name="connsiteY4" fmla="*/ 204849 h 302252"/>
                    <a:gd name="connsiteX5" fmla="*/ 707466 w 7216637"/>
                    <a:gd name="connsiteY5" fmla="*/ 253564 h 302252"/>
                    <a:gd name="connsiteX6" fmla="*/ 849253 w 7216637"/>
                    <a:gd name="connsiteY6" fmla="*/ 207284 h 302252"/>
                    <a:gd name="connsiteX7" fmla="*/ 990662 w 7216637"/>
                    <a:gd name="connsiteY7" fmla="*/ 204849 h 302252"/>
                    <a:gd name="connsiteX8" fmla="*/ 1132060 w 7216637"/>
                    <a:gd name="connsiteY8" fmla="*/ 302280 h 302252"/>
                    <a:gd name="connsiteX9" fmla="*/ 1273470 w 7216637"/>
                    <a:gd name="connsiteY9" fmla="*/ 258093 h 302252"/>
                    <a:gd name="connsiteX10" fmla="*/ 1415256 w 7216637"/>
                    <a:gd name="connsiteY10" fmla="*/ 215928 h 302252"/>
                    <a:gd name="connsiteX11" fmla="*/ 1556666 w 7216637"/>
                    <a:gd name="connsiteY11" fmla="*/ 213917 h 302252"/>
                    <a:gd name="connsiteX12" fmla="*/ 1698064 w 7216637"/>
                    <a:gd name="connsiteY12" fmla="*/ 258093 h 302252"/>
                    <a:gd name="connsiteX13" fmla="*/ 1839474 w 7216637"/>
                    <a:gd name="connsiteY13" fmla="*/ 211812 h 302252"/>
                    <a:gd name="connsiteX14" fmla="*/ 1981260 w 7216637"/>
                    <a:gd name="connsiteY14" fmla="*/ 302280 h 302252"/>
                    <a:gd name="connsiteX15" fmla="*/ 2122670 w 7216637"/>
                    <a:gd name="connsiteY15" fmla="*/ 302280 h 302252"/>
                    <a:gd name="connsiteX16" fmla="*/ 2264068 w 7216637"/>
                    <a:gd name="connsiteY16" fmla="*/ 302280 h 302252"/>
                    <a:gd name="connsiteX17" fmla="*/ 2405478 w 7216637"/>
                    <a:gd name="connsiteY17" fmla="*/ 259092 h 302252"/>
                    <a:gd name="connsiteX18" fmla="*/ 2547264 w 7216637"/>
                    <a:gd name="connsiteY18" fmla="*/ 302280 h 302252"/>
                    <a:gd name="connsiteX19" fmla="*/ 2688674 w 7216637"/>
                    <a:gd name="connsiteY19" fmla="*/ 302280 h 302252"/>
                    <a:gd name="connsiteX20" fmla="*/ 2830071 w 7216637"/>
                    <a:gd name="connsiteY20" fmla="*/ 264279 h 302252"/>
                    <a:gd name="connsiteX21" fmla="*/ 2971481 w 7216637"/>
                    <a:gd name="connsiteY21" fmla="*/ 302280 h 302252"/>
                    <a:gd name="connsiteX22" fmla="*/ 3113267 w 7216637"/>
                    <a:gd name="connsiteY22" fmla="*/ 302280 h 302252"/>
                    <a:gd name="connsiteX23" fmla="*/ 3254677 w 7216637"/>
                    <a:gd name="connsiteY23" fmla="*/ 302280 h 302252"/>
                    <a:gd name="connsiteX24" fmla="*/ 3396075 w 7216637"/>
                    <a:gd name="connsiteY24" fmla="*/ 302280 h 302252"/>
                    <a:gd name="connsiteX25" fmla="*/ 3537473 w 7216637"/>
                    <a:gd name="connsiteY25" fmla="*/ 302280 h 302252"/>
                    <a:gd name="connsiteX26" fmla="*/ 3679271 w 7216637"/>
                    <a:gd name="connsiteY26" fmla="*/ 302280 h 302252"/>
                    <a:gd name="connsiteX27" fmla="*/ 3820669 w 7216637"/>
                    <a:gd name="connsiteY27" fmla="*/ 267243 h 302252"/>
                    <a:gd name="connsiteX28" fmla="*/ 3962079 w 7216637"/>
                    <a:gd name="connsiteY28" fmla="*/ 302280 h 302252"/>
                    <a:gd name="connsiteX29" fmla="*/ 4103477 w 7216637"/>
                    <a:gd name="connsiteY29" fmla="*/ 302280 h 302252"/>
                    <a:gd name="connsiteX30" fmla="*/ 4245275 w 7216637"/>
                    <a:gd name="connsiteY30" fmla="*/ 302280 h 302252"/>
                    <a:gd name="connsiteX31" fmla="*/ 4386673 w 7216637"/>
                    <a:gd name="connsiteY31" fmla="*/ 302280 h 302252"/>
                    <a:gd name="connsiteX32" fmla="*/ 4528083 w 7216637"/>
                    <a:gd name="connsiteY32" fmla="*/ 302280 h 302252"/>
                    <a:gd name="connsiteX33" fmla="*/ 4669481 w 7216637"/>
                    <a:gd name="connsiteY33" fmla="*/ 302280 h 302252"/>
                    <a:gd name="connsiteX34" fmla="*/ 4811278 w 7216637"/>
                    <a:gd name="connsiteY34" fmla="*/ 302280 h 302252"/>
                    <a:gd name="connsiteX35" fmla="*/ 4952676 w 7216637"/>
                    <a:gd name="connsiteY35" fmla="*/ 302280 h 302252"/>
                    <a:gd name="connsiteX36" fmla="*/ 5094086 w 7216637"/>
                    <a:gd name="connsiteY36" fmla="*/ 267678 h 302252"/>
                    <a:gd name="connsiteX37" fmla="*/ 5235484 w 7216637"/>
                    <a:gd name="connsiteY37" fmla="*/ 302280 h 302252"/>
                    <a:gd name="connsiteX38" fmla="*/ 5377282 w 7216637"/>
                    <a:gd name="connsiteY38" fmla="*/ 302280 h 302252"/>
                    <a:gd name="connsiteX39" fmla="*/ 5518680 w 7216637"/>
                    <a:gd name="connsiteY39" fmla="*/ 269219 h 302252"/>
                    <a:gd name="connsiteX40" fmla="*/ 5660090 w 7216637"/>
                    <a:gd name="connsiteY40" fmla="*/ 302280 h 302252"/>
                    <a:gd name="connsiteX41" fmla="*/ 5801488 w 7216637"/>
                    <a:gd name="connsiteY41" fmla="*/ 302280 h 302252"/>
                    <a:gd name="connsiteX42" fmla="*/ 5943286 w 7216637"/>
                    <a:gd name="connsiteY42" fmla="*/ 302280 h 302252"/>
                    <a:gd name="connsiteX43" fmla="*/ 6084684 w 7216637"/>
                    <a:gd name="connsiteY43" fmla="*/ 302280 h 302252"/>
                    <a:gd name="connsiteX44" fmla="*/ 6226093 w 7216637"/>
                    <a:gd name="connsiteY44" fmla="*/ 302280 h 302252"/>
                    <a:gd name="connsiteX45" fmla="*/ 6367492 w 7216637"/>
                    <a:gd name="connsiteY45" fmla="*/ 302280 h 302252"/>
                    <a:gd name="connsiteX46" fmla="*/ 6509290 w 7216637"/>
                    <a:gd name="connsiteY46" fmla="*/ 302280 h 302252"/>
                    <a:gd name="connsiteX47" fmla="*/ 6650688 w 7216637"/>
                    <a:gd name="connsiteY47" fmla="*/ 302280 h 302252"/>
                    <a:gd name="connsiteX48" fmla="*/ 6792098 w 7216637"/>
                    <a:gd name="connsiteY48" fmla="*/ 302280 h 302252"/>
                    <a:gd name="connsiteX49" fmla="*/ 6933495 w 7216637"/>
                    <a:gd name="connsiteY49" fmla="*/ 302280 h 302252"/>
                    <a:gd name="connsiteX50" fmla="*/ 7075293 w 7216637"/>
                    <a:gd name="connsiteY50" fmla="*/ 302280 h 302252"/>
                    <a:gd name="connsiteX51" fmla="*/ 7216691 w 7216637"/>
                    <a:gd name="connsiteY51" fmla="*/ 302280 h 30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216637" h="302252">
                      <a:moveTo>
                        <a:pt x="53" y="27"/>
                      </a:moveTo>
                      <a:lnTo>
                        <a:pt x="141463" y="207284"/>
                      </a:lnTo>
                      <a:lnTo>
                        <a:pt x="283249" y="148231"/>
                      </a:lnTo>
                      <a:lnTo>
                        <a:pt x="424659" y="107431"/>
                      </a:lnTo>
                      <a:lnTo>
                        <a:pt x="566057" y="204849"/>
                      </a:lnTo>
                      <a:lnTo>
                        <a:pt x="707466" y="253564"/>
                      </a:lnTo>
                      <a:lnTo>
                        <a:pt x="849253" y="207284"/>
                      </a:lnTo>
                      <a:lnTo>
                        <a:pt x="990662" y="204849"/>
                      </a:lnTo>
                      <a:lnTo>
                        <a:pt x="1132060" y="302280"/>
                      </a:lnTo>
                      <a:lnTo>
                        <a:pt x="1273470" y="258093"/>
                      </a:lnTo>
                      <a:lnTo>
                        <a:pt x="1415256" y="215928"/>
                      </a:lnTo>
                      <a:lnTo>
                        <a:pt x="1556666" y="213917"/>
                      </a:lnTo>
                      <a:lnTo>
                        <a:pt x="1698064" y="258093"/>
                      </a:lnTo>
                      <a:lnTo>
                        <a:pt x="1839474" y="211812"/>
                      </a:lnTo>
                      <a:lnTo>
                        <a:pt x="1981260" y="302280"/>
                      </a:lnTo>
                      <a:lnTo>
                        <a:pt x="2122670" y="302280"/>
                      </a:lnTo>
                      <a:lnTo>
                        <a:pt x="2264068" y="302280"/>
                      </a:lnTo>
                      <a:lnTo>
                        <a:pt x="2405478" y="259092"/>
                      </a:lnTo>
                      <a:lnTo>
                        <a:pt x="2547264" y="302280"/>
                      </a:lnTo>
                      <a:lnTo>
                        <a:pt x="2688674" y="302280"/>
                      </a:lnTo>
                      <a:lnTo>
                        <a:pt x="2830071" y="264279"/>
                      </a:lnTo>
                      <a:lnTo>
                        <a:pt x="2971481" y="302280"/>
                      </a:lnTo>
                      <a:lnTo>
                        <a:pt x="3113267" y="302280"/>
                      </a:lnTo>
                      <a:lnTo>
                        <a:pt x="3254677" y="302280"/>
                      </a:lnTo>
                      <a:lnTo>
                        <a:pt x="3396075" y="302280"/>
                      </a:lnTo>
                      <a:lnTo>
                        <a:pt x="3537473" y="302280"/>
                      </a:lnTo>
                      <a:lnTo>
                        <a:pt x="3679271" y="302280"/>
                      </a:lnTo>
                      <a:lnTo>
                        <a:pt x="3820669" y="267243"/>
                      </a:lnTo>
                      <a:lnTo>
                        <a:pt x="3962079" y="302280"/>
                      </a:lnTo>
                      <a:lnTo>
                        <a:pt x="4103477" y="302280"/>
                      </a:lnTo>
                      <a:lnTo>
                        <a:pt x="4245275" y="302280"/>
                      </a:lnTo>
                      <a:lnTo>
                        <a:pt x="4386673" y="302280"/>
                      </a:lnTo>
                      <a:lnTo>
                        <a:pt x="4528083" y="302280"/>
                      </a:lnTo>
                      <a:lnTo>
                        <a:pt x="4669481" y="302280"/>
                      </a:lnTo>
                      <a:lnTo>
                        <a:pt x="4811278" y="302280"/>
                      </a:lnTo>
                      <a:lnTo>
                        <a:pt x="4952676" y="302280"/>
                      </a:lnTo>
                      <a:lnTo>
                        <a:pt x="5094086" y="267678"/>
                      </a:lnTo>
                      <a:lnTo>
                        <a:pt x="5235484" y="302280"/>
                      </a:lnTo>
                      <a:lnTo>
                        <a:pt x="5377282" y="302280"/>
                      </a:lnTo>
                      <a:lnTo>
                        <a:pt x="5518680" y="269219"/>
                      </a:lnTo>
                      <a:lnTo>
                        <a:pt x="5660090" y="302280"/>
                      </a:lnTo>
                      <a:lnTo>
                        <a:pt x="5801488" y="302280"/>
                      </a:lnTo>
                      <a:lnTo>
                        <a:pt x="5943286" y="302280"/>
                      </a:lnTo>
                      <a:lnTo>
                        <a:pt x="6084684" y="302280"/>
                      </a:lnTo>
                      <a:lnTo>
                        <a:pt x="6226093" y="302280"/>
                      </a:lnTo>
                      <a:lnTo>
                        <a:pt x="6367492" y="302280"/>
                      </a:lnTo>
                      <a:lnTo>
                        <a:pt x="6509290" y="302280"/>
                      </a:lnTo>
                      <a:lnTo>
                        <a:pt x="6650688" y="302280"/>
                      </a:lnTo>
                      <a:lnTo>
                        <a:pt x="6792098" y="302280"/>
                      </a:lnTo>
                      <a:lnTo>
                        <a:pt x="6933495" y="302280"/>
                      </a:lnTo>
                      <a:lnTo>
                        <a:pt x="7075293" y="302280"/>
                      </a:lnTo>
                      <a:lnTo>
                        <a:pt x="7216691" y="302280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5" name="Graphic 9">
                <a:extLst>
                  <a:ext uri="{FF2B5EF4-FFF2-40B4-BE49-F238E27FC236}">
                    <a16:creationId xmlns:a16="http://schemas.microsoft.com/office/drawing/2014/main" id="{1287DBD7-E431-B973-8B56-1A1FB6965CEB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C5EC60C9-F9B0-B853-E891-C0590A2A925F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 478">
                  <a:extLst>
                    <a:ext uri="{FF2B5EF4-FFF2-40B4-BE49-F238E27FC236}">
                      <a16:creationId xmlns:a16="http://schemas.microsoft.com/office/drawing/2014/main" id="{BD768570-9017-77DC-2248-037E0FCFC7E8}"/>
                    </a:ext>
                  </a:extLst>
                </p:cNvPr>
                <p:cNvSpPr/>
                <p:nvPr/>
              </p:nvSpPr>
              <p:spPr>
                <a:xfrm>
                  <a:off x="4108301" y="5322349"/>
                  <a:ext cx="5801822" cy="517706"/>
                </a:xfrm>
                <a:custGeom>
                  <a:avLst/>
                  <a:gdLst>
                    <a:gd name="connsiteX0" fmla="*/ 53 w 5801822"/>
                    <a:gd name="connsiteY0" fmla="*/ 181186 h 517706"/>
                    <a:gd name="connsiteX1" fmla="*/ 141839 w 5801822"/>
                    <a:gd name="connsiteY1" fmla="*/ 87860 h 517706"/>
                    <a:gd name="connsiteX2" fmla="*/ 283249 w 5801822"/>
                    <a:gd name="connsiteY2" fmla="*/ 140856 h 517706"/>
                    <a:gd name="connsiteX3" fmla="*/ 424647 w 5801822"/>
                    <a:gd name="connsiteY3" fmla="*/ 27 h 517706"/>
                    <a:gd name="connsiteX4" fmla="*/ 566057 w 5801822"/>
                    <a:gd name="connsiteY4" fmla="*/ 181339 h 517706"/>
                    <a:gd name="connsiteX5" fmla="*/ 707843 w 5801822"/>
                    <a:gd name="connsiteY5" fmla="*/ 194746 h 517706"/>
                    <a:gd name="connsiteX6" fmla="*/ 849253 w 5801822"/>
                    <a:gd name="connsiteY6" fmla="*/ 308195 h 517706"/>
                    <a:gd name="connsiteX7" fmla="*/ 990651 w 5801822"/>
                    <a:gd name="connsiteY7" fmla="*/ 385914 h 517706"/>
                    <a:gd name="connsiteX8" fmla="*/ 1132060 w 5801822"/>
                    <a:gd name="connsiteY8" fmla="*/ 375811 h 517706"/>
                    <a:gd name="connsiteX9" fmla="*/ 1273847 w 5801822"/>
                    <a:gd name="connsiteY9" fmla="*/ 389489 h 517706"/>
                    <a:gd name="connsiteX10" fmla="*/ 1415256 w 5801822"/>
                    <a:gd name="connsiteY10" fmla="*/ 412459 h 517706"/>
                    <a:gd name="connsiteX11" fmla="*/ 1556654 w 5801822"/>
                    <a:gd name="connsiteY11" fmla="*/ 405978 h 517706"/>
                    <a:gd name="connsiteX12" fmla="*/ 1698064 w 5801822"/>
                    <a:gd name="connsiteY12" fmla="*/ 372036 h 517706"/>
                    <a:gd name="connsiteX13" fmla="*/ 1839850 w 5801822"/>
                    <a:gd name="connsiteY13" fmla="*/ 312524 h 517706"/>
                    <a:gd name="connsiteX14" fmla="*/ 1981260 w 5801822"/>
                    <a:gd name="connsiteY14" fmla="*/ 389054 h 517706"/>
                    <a:gd name="connsiteX15" fmla="*/ 2122658 w 5801822"/>
                    <a:gd name="connsiteY15" fmla="*/ 357310 h 517706"/>
                    <a:gd name="connsiteX16" fmla="*/ 2264056 w 5801822"/>
                    <a:gd name="connsiteY16" fmla="*/ 322156 h 517706"/>
                    <a:gd name="connsiteX17" fmla="*/ 2405854 w 5801822"/>
                    <a:gd name="connsiteY17" fmla="*/ 378469 h 517706"/>
                    <a:gd name="connsiteX18" fmla="*/ 2547252 w 5801822"/>
                    <a:gd name="connsiteY18" fmla="*/ 393817 h 517706"/>
                    <a:gd name="connsiteX19" fmla="*/ 2688662 w 5801822"/>
                    <a:gd name="connsiteY19" fmla="*/ 466925 h 517706"/>
                    <a:gd name="connsiteX20" fmla="*/ 2830060 w 5801822"/>
                    <a:gd name="connsiteY20" fmla="*/ 488743 h 517706"/>
                    <a:gd name="connsiteX21" fmla="*/ 2971858 w 5801822"/>
                    <a:gd name="connsiteY21" fmla="*/ 450589 h 517706"/>
                    <a:gd name="connsiteX22" fmla="*/ 3113256 w 5801822"/>
                    <a:gd name="connsiteY22" fmla="*/ 479180 h 517706"/>
                    <a:gd name="connsiteX23" fmla="*/ 3254665 w 5801822"/>
                    <a:gd name="connsiteY23" fmla="*/ 480533 h 517706"/>
                    <a:gd name="connsiteX24" fmla="*/ 3396063 w 5801822"/>
                    <a:gd name="connsiteY24" fmla="*/ 499328 h 517706"/>
                    <a:gd name="connsiteX25" fmla="*/ 3537861 w 5801822"/>
                    <a:gd name="connsiteY25" fmla="*/ 463362 h 517706"/>
                    <a:gd name="connsiteX26" fmla="*/ 3679259 w 5801822"/>
                    <a:gd name="connsiteY26" fmla="*/ 474664 h 517706"/>
                    <a:gd name="connsiteX27" fmla="*/ 3820669 w 5801822"/>
                    <a:gd name="connsiteY27" fmla="*/ 468266 h 517706"/>
                    <a:gd name="connsiteX28" fmla="*/ 3962067 w 5801822"/>
                    <a:gd name="connsiteY28" fmla="*/ 493776 h 517706"/>
                    <a:gd name="connsiteX29" fmla="*/ 4103865 w 5801822"/>
                    <a:gd name="connsiteY29" fmla="*/ 501092 h 517706"/>
                    <a:gd name="connsiteX30" fmla="*/ 4245263 w 5801822"/>
                    <a:gd name="connsiteY30" fmla="*/ 508442 h 517706"/>
                    <a:gd name="connsiteX31" fmla="*/ 4386673 w 5801822"/>
                    <a:gd name="connsiteY31" fmla="*/ 497634 h 517706"/>
                    <a:gd name="connsiteX32" fmla="*/ 4528071 w 5801822"/>
                    <a:gd name="connsiteY32" fmla="*/ 497881 h 517706"/>
                    <a:gd name="connsiteX33" fmla="*/ 4669868 w 5801822"/>
                    <a:gd name="connsiteY33" fmla="*/ 508278 h 517706"/>
                    <a:gd name="connsiteX34" fmla="*/ 4811267 w 5801822"/>
                    <a:gd name="connsiteY34" fmla="*/ 517734 h 517706"/>
                    <a:gd name="connsiteX35" fmla="*/ 4952676 w 5801822"/>
                    <a:gd name="connsiteY35" fmla="*/ 500292 h 517706"/>
                    <a:gd name="connsiteX36" fmla="*/ 5094075 w 5801822"/>
                    <a:gd name="connsiteY36" fmla="*/ 517734 h 517706"/>
                    <a:gd name="connsiteX37" fmla="*/ 5235873 w 5801822"/>
                    <a:gd name="connsiteY37" fmla="*/ 499857 h 517706"/>
                    <a:gd name="connsiteX38" fmla="*/ 5377271 w 5801822"/>
                    <a:gd name="connsiteY38" fmla="*/ 508172 h 517706"/>
                    <a:gd name="connsiteX39" fmla="*/ 5518680 w 5801822"/>
                    <a:gd name="connsiteY39" fmla="*/ 517734 h 517706"/>
                    <a:gd name="connsiteX40" fmla="*/ 5660078 w 5801822"/>
                    <a:gd name="connsiteY40" fmla="*/ 517734 h 517706"/>
                    <a:gd name="connsiteX41" fmla="*/ 5801876 w 5801822"/>
                    <a:gd name="connsiteY41" fmla="*/ 517734 h 517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5801822" h="517706">
                      <a:moveTo>
                        <a:pt x="53" y="181186"/>
                      </a:moveTo>
                      <a:lnTo>
                        <a:pt x="141839" y="87860"/>
                      </a:lnTo>
                      <a:lnTo>
                        <a:pt x="283249" y="140856"/>
                      </a:lnTo>
                      <a:lnTo>
                        <a:pt x="424647" y="27"/>
                      </a:lnTo>
                      <a:lnTo>
                        <a:pt x="566057" y="181339"/>
                      </a:lnTo>
                      <a:lnTo>
                        <a:pt x="707843" y="194746"/>
                      </a:lnTo>
                      <a:lnTo>
                        <a:pt x="849253" y="308195"/>
                      </a:lnTo>
                      <a:lnTo>
                        <a:pt x="990651" y="385914"/>
                      </a:lnTo>
                      <a:lnTo>
                        <a:pt x="1132060" y="375811"/>
                      </a:lnTo>
                      <a:lnTo>
                        <a:pt x="1273847" y="389489"/>
                      </a:lnTo>
                      <a:lnTo>
                        <a:pt x="1415256" y="412459"/>
                      </a:lnTo>
                      <a:lnTo>
                        <a:pt x="1556654" y="405978"/>
                      </a:lnTo>
                      <a:lnTo>
                        <a:pt x="1698064" y="372036"/>
                      </a:lnTo>
                      <a:lnTo>
                        <a:pt x="1839850" y="312524"/>
                      </a:lnTo>
                      <a:lnTo>
                        <a:pt x="1981260" y="389054"/>
                      </a:lnTo>
                      <a:lnTo>
                        <a:pt x="2122658" y="357310"/>
                      </a:lnTo>
                      <a:lnTo>
                        <a:pt x="2264056" y="322156"/>
                      </a:lnTo>
                      <a:lnTo>
                        <a:pt x="2405854" y="378469"/>
                      </a:lnTo>
                      <a:lnTo>
                        <a:pt x="2547252" y="393817"/>
                      </a:lnTo>
                      <a:lnTo>
                        <a:pt x="2688662" y="466925"/>
                      </a:lnTo>
                      <a:lnTo>
                        <a:pt x="2830060" y="488743"/>
                      </a:lnTo>
                      <a:lnTo>
                        <a:pt x="2971858" y="450589"/>
                      </a:lnTo>
                      <a:lnTo>
                        <a:pt x="3113256" y="479180"/>
                      </a:lnTo>
                      <a:lnTo>
                        <a:pt x="3254665" y="480533"/>
                      </a:lnTo>
                      <a:lnTo>
                        <a:pt x="3396063" y="499328"/>
                      </a:lnTo>
                      <a:lnTo>
                        <a:pt x="3537861" y="463362"/>
                      </a:lnTo>
                      <a:lnTo>
                        <a:pt x="3679259" y="474664"/>
                      </a:lnTo>
                      <a:lnTo>
                        <a:pt x="3820669" y="468266"/>
                      </a:lnTo>
                      <a:lnTo>
                        <a:pt x="3962067" y="493776"/>
                      </a:lnTo>
                      <a:lnTo>
                        <a:pt x="4103865" y="501092"/>
                      </a:lnTo>
                      <a:lnTo>
                        <a:pt x="4245263" y="508442"/>
                      </a:lnTo>
                      <a:lnTo>
                        <a:pt x="4386673" y="497634"/>
                      </a:lnTo>
                      <a:lnTo>
                        <a:pt x="4528071" y="497881"/>
                      </a:lnTo>
                      <a:lnTo>
                        <a:pt x="4669868" y="508278"/>
                      </a:lnTo>
                      <a:lnTo>
                        <a:pt x="4811267" y="517734"/>
                      </a:lnTo>
                      <a:lnTo>
                        <a:pt x="4952676" y="500292"/>
                      </a:lnTo>
                      <a:lnTo>
                        <a:pt x="5094075" y="517734"/>
                      </a:lnTo>
                      <a:lnTo>
                        <a:pt x="5235873" y="499857"/>
                      </a:lnTo>
                      <a:lnTo>
                        <a:pt x="5377271" y="508172"/>
                      </a:lnTo>
                      <a:lnTo>
                        <a:pt x="5518680" y="517734"/>
                      </a:lnTo>
                      <a:lnTo>
                        <a:pt x="5660078" y="517734"/>
                      </a:lnTo>
                      <a:lnTo>
                        <a:pt x="5801876" y="51773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" name="Graphic 9">
                <a:extLst>
                  <a:ext uri="{FF2B5EF4-FFF2-40B4-BE49-F238E27FC236}">
                    <a16:creationId xmlns:a16="http://schemas.microsoft.com/office/drawing/2014/main" id="{0B4F5ECF-3ABF-5BA4-3ED4-6E406717702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8724227F-6641-FA42-2643-B8C651CEFD56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415EB053-4092-8A98-9894-7BDD35CADF98}"/>
                    </a:ext>
                  </a:extLst>
                </p:cNvPr>
                <p:cNvSpPr/>
                <p:nvPr/>
              </p:nvSpPr>
              <p:spPr>
                <a:xfrm>
                  <a:off x="5664902" y="5144048"/>
                  <a:ext cx="4245221" cy="687680"/>
                </a:xfrm>
                <a:custGeom>
                  <a:avLst/>
                  <a:gdLst>
                    <a:gd name="connsiteX0" fmla="*/ 53 w 4245221"/>
                    <a:gd name="connsiteY0" fmla="*/ 84496 h 687680"/>
                    <a:gd name="connsiteX1" fmla="*/ 141463 w 4245221"/>
                    <a:gd name="connsiteY1" fmla="*/ 27 h 687680"/>
                    <a:gd name="connsiteX2" fmla="*/ 283249 w 4245221"/>
                    <a:gd name="connsiteY2" fmla="*/ 400639 h 687680"/>
                    <a:gd name="connsiteX3" fmla="*/ 424658 w 4245221"/>
                    <a:gd name="connsiteY3" fmla="*/ 314746 h 687680"/>
                    <a:gd name="connsiteX4" fmla="*/ 566057 w 4245221"/>
                    <a:gd name="connsiteY4" fmla="*/ 300233 h 687680"/>
                    <a:gd name="connsiteX5" fmla="*/ 707455 w 4245221"/>
                    <a:gd name="connsiteY5" fmla="*/ 507267 h 687680"/>
                    <a:gd name="connsiteX6" fmla="*/ 849253 w 4245221"/>
                    <a:gd name="connsiteY6" fmla="*/ 490824 h 687680"/>
                    <a:gd name="connsiteX7" fmla="*/ 990651 w 4245221"/>
                    <a:gd name="connsiteY7" fmla="*/ 501727 h 687680"/>
                    <a:gd name="connsiteX8" fmla="*/ 1132060 w 4245221"/>
                    <a:gd name="connsiteY8" fmla="*/ 584279 h 687680"/>
                    <a:gd name="connsiteX9" fmla="*/ 1273458 w 4245221"/>
                    <a:gd name="connsiteY9" fmla="*/ 590477 h 687680"/>
                    <a:gd name="connsiteX10" fmla="*/ 1415256 w 4245221"/>
                    <a:gd name="connsiteY10" fmla="*/ 627161 h 687680"/>
                    <a:gd name="connsiteX11" fmla="*/ 1556654 w 4245221"/>
                    <a:gd name="connsiteY11" fmla="*/ 630830 h 687680"/>
                    <a:gd name="connsiteX12" fmla="*/ 1698064 w 4245221"/>
                    <a:gd name="connsiteY12" fmla="*/ 581304 h 687680"/>
                    <a:gd name="connsiteX13" fmla="*/ 1839462 w 4245221"/>
                    <a:gd name="connsiteY13" fmla="*/ 597958 h 687680"/>
                    <a:gd name="connsiteX14" fmla="*/ 1981260 w 4245221"/>
                    <a:gd name="connsiteY14" fmla="*/ 662421 h 687680"/>
                    <a:gd name="connsiteX15" fmla="*/ 2122658 w 4245221"/>
                    <a:gd name="connsiteY15" fmla="*/ 627867 h 687680"/>
                    <a:gd name="connsiteX16" fmla="*/ 2264068 w 4245221"/>
                    <a:gd name="connsiteY16" fmla="*/ 662103 h 687680"/>
                    <a:gd name="connsiteX17" fmla="*/ 2405466 w 4245221"/>
                    <a:gd name="connsiteY17" fmla="*/ 662386 h 687680"/>
                    <a:gd name="connsiteX18" fmla="*/ 2547264 w 4245221"/>
                    <a:gd name="connsiteY18" fmla="*/ 621880 h 687680"/>
                    <a:gd name="connsiteX19" fmla="*/ 2688662 w 4245221"/>
                    <a:gd name="connsiteY19" fmla="*/ 672053 h 687680"/>
                    <a:gd name="connsiteX20" fmla="*/ 2830072 w 4245221"/>
                    <a:gd name="connsiteY20" fmla="*/ 631007 h 687680"/>
                    <a:gd name="connsiteX21" fmla="*/ 2971470 w 4245221"/>
                    <a:gd name="connsiteY21" fmla="*/ 654670 h 687680"/>
                    <a:gd name="connsiteX22" fmla="*/ 3113267 w 4245221"/>
                    <a:gd name="connsiteY22" fmla="*/ 679604 h 687680"/>
                    <a:gd name="connsiteX23" fmla="*/ 3396075 w 4245221"/>
                    <a:gd name="connsiteY23" fmla="*/ 646755 h 687680"/>
                    <a:gd name="connsiteX24" fmla="*/ 3537473 w 4245221"/>
                    <a:gd name="connsiteY24" fmla="*/ 687708 h 687680"/>
                    <a:gd name="connsiteX25" fmla="*/ 3679271 w 4245221"/>
                    <a:gd name="connsiteY25" fmla="*/ 636040 h 687680"/>
                    <a:gd name="connsiteX26" fmla="*/ 3820669 w 4245221"/>
                    <a:gd name="connsiteY26" fmla="*/ 669395 h 687680"/>
                    <a:gd name="connsiteX27" fmla="*/ 3962079 w 4245221"/>
                    <a:gd name="connsiteY27" fmla="*/ 649660 h 687680"/>
                    <a:gd name="connsiteX28" fmla="*/ 4103477 w 4245221"/>
                    <a:gd name="connsiteY28" fmla="*/ 666573 h 687680"/>
                    <a:gd name="connsiteX29" fmla="*/ 4245275 w 4245221"/>
                    <a:gd name="connsiteY29" fmla="*/ 661574 h 6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245221" h="687680">
                      <a:moveTo>
                        <a:pt x="53" y="84496"/>
                      </a:moveTo>
                      <a:lnTo>
                        <a:pt x="141463" y="27"/>
                      </a:lnTo>
                      <a:lnTo>
                        <a:pt x="283249" y="400639"/>
                      </a:lnTo>
                      <a:lnTo>
                        <a:pt x="424658" y="314746"/>
                      </a:lnTo>
                      <a:lnTo>
                        <a:pt x="566057" y="300233"/>
                      </a:lnTo>
                      <a:lnTo>
                        <a:pt x="707455" y="507267"/>
                      </a:lnTo>
                      <a:lnTo>
                        <a:pt x="849253" y="490824"/>
                      </a:lnTo>
                      <a:lnTo>
                        <a:pt x="990651" y="501727"/>
                      </a:lnTo>
                      <a:lnTo>
                        <a:pt x="1132060" y="584279"/>
                      </a:lnTo>
                      <a:lnTo>
                        <a:pt x="1273458" y="590477"/>
                      </a:lnTo>
                      <a:lnTo>
                        <a:pt x="1415256" y="627161"/>
                      </a:lnTo>
                      <a:lnTo>
                        <a:pt x="1556654" y="630830"/>
                      </a:lnTo>
                      <a:lnTo>
                        <a:pt x="1698064" y="581304"/>
                      </a:lnTo>
                      <a:lnTo>
                        <a:pt x="1839462" y="597958"/>
                      </a:lnTo>
                      <a:lnTo>
                        <a:pt x="1981260" y="662421"/>
                      </a:lnTo>
                      <a:lnTo>
                        <a:pt x="2122658" y="627867"/>
                      </a:lnTo>
                      <a:lnTo>
                        <a:pt x="2264068" y="662103"/>
                      </a:lnTo>
                      <a:lnTo>
                        <a:pt x="2405466" y="662386"/>
                      </a:lnTo>
                      <a:lnTo>
                        <a:pt x="2547264" y="621880"/>
                      </a:lnTo>
                      <a:lnTo>
                        <a:pt x="2688662" y="672053"/>
                      </a:lnTo>
                      <a:lnTo>
                        <a:pt x="2830072" y="631007"/>
                      </a:lnTo>
                      <a:lnTo>
                        <a:pt x="2971470" y="654670"/>
                      </a:lnTo>
                      <a:lnTo>
                        <a:pt x="3113267" y="679604"/>
                      </a:lnTo>
                      <a:lnTo>
                        <a:pt x="3396075" y="646755"/>
                      </a:lnTo>
                      <a:lnTo>
                        <a:pt x="3537473" y="687708"/>
                      </a:lnTo>
                      <a:lnTo>
                        <a:pt x="3679271" y="636040"/>
                      </a:lnTo>
                      <a:lnTo>
                        <a:pt x="3820669" y="669395"/>
                      </a:lnTo>
                      <a:lnTo>
                        <a:pt x="3962079" y="649660"/>
                      </a:lnTo>
                      <a:lnTo>
                        <a:pt x="4103477" y="666573"/>
                      </a:lnTo>
                      <a:lnTo>
                        <a:pt x="4245275" y="661574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9">
                <a:extLst>
                  <a:ext uri="{FF2B5EF4-FFF2-40B4-BE49-F238E27FC236}">
                    <a16:creationId xmlns:a16="http://schemas.microsoft.com/office/drawing/2014/main" id="{495C05EF-B203-FA39-28E2-2FEE58F25EC3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958D65CF-8575-714D-FF3C-6FF3629E9717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4DBD5EAF-6F25-5BCE-885D-024D3195E340}"/>
                    </a:ext>
                  </a:extLst>
                </p:cNvPr>
                <p:cNvSpPr/>
                <p:nvPr/>
              </p:nvSpPr>
              <p:spPr>
                <a:xfrm>
                  <a:off x="2410290" y="5156092"/>
                  <a:ext cx="6933830" cy="683963"/>
                </a:xfrm>
                <a:custGeom>
                  <a:avLst/>
                  <a:gdLst>
                    <a:gd name="connsiteX0" fmla="*/ 53 w 6933830"/>
                    <a:gd name="connsiteY0" fmla="*/ 311465 h 683963"/>
                    <a:gd name="connsiteX1" fmla="*/ 141839 w 6933830"/>
                    <a:gd name="connsiteY1" fmla="*/ 27 h 683963"/>
                    <a:gd name="connsiteX2" fmla="*/ 283249 w 6933830"/>
                    <a:gd name="connsiteY2" fmla="*/ 172482 h 683963"/>
                    <a:gd name="connsiteX3" fmla="*/ 424647 w 6933830"/>
                    <a:gd name="connsiteY3" fmla="*/ 152018 h 683963"/>
                    <a:gd name="connsiteX4" fmla="*/ 566057 w 6933830"/>
                    <a:gd name="connsiteY4" fmla="*/ 156240 h 683963"/>
                    <a:gd name="connsiteX5" fmla="*/ 707843 w 6933830"/>
                    <a:gd name="connsiteY5" fmla="*/ 460468 h 683963"/>
                    <a:gd name="connsiteX6" fmla="*/ 849253 w 6933830"/>
                    <a:gd name="connsiteY6" fmla="*/ 282085 h 683963"/>
                    <a:gd name="connsiteX7" fmla="*/ 990651 w 6933830"/>
                    <a:gd name="connsiteY7" fmla="*/ 304008 h 683963"/>
                    <a:gd name="connsiteX8" fmla="*/ 1132060 w 6933830"/>
                    <a:gd name="connsiteY8" fmla="*/ 446508 h 683963"/>
                    <a:gd name="connsiteX9" fmla="*/ 1273846 w 6933830"/>
                    <a:gd name="connsiteY9" fmla="*/ 583997 h 683963"/>
                    <a:gd name="connsiteX10" fmla="*/ 1415256 w 6933830"/>
                    <a:gd name="connsiteY10" fmla="*/ 412576 h 683963"/>
                    <a:gd name="connsiteX11" fmla="*/ 1556654 w 6933830"/>
                    <a:gd name="connsiteY11" fmla="*/ 550654 h 683963"/>
                    <a:gd name="connsiteX12" fmla="*/ 1698064 w 6933830"/>
                    <a:gd name="connsiteY12" fmla="*/ 511277 h 683963"/>
                    <a:gd name="connsiteX13" fmla="*/ 1839850 w 6933830"/>
                    <a:gd name="connsiteY13" fmla="*/ 537846 h 683963"/>
                    <a:gd name="connsiteX14" fmla="*/ 1981260 w 6933830"/>
                    <a:gd name="connsiteY14" fmla="*/ 458586 h 683963"/>
                    <a:gd name="connsiteX15" fmla="*/ 2122658 w 6933830"/>
                    <a:gd name="connsiteY15" fmla="*/ 480439 h 683963"/>
                    <a:gd name="connsiteX16" fmla="*/ 2264068 w 6933830"/>
                    <a:gd name="connsiteY16" fmla="*/ 649448 h 683963"/>
                    <a:gd name="connsiteX17" fmla="*/ 2405854 w 6933830"/>
                    <a:gd name="connsiteY17" fmla="*/ 648801 h 683963"/>
                    <a:gd name="connsiteX18" fmla="*/ 2547264 w 6933830"/>
                    <a:gd name="connsiteY18" fmla="*/ 574388 h 683963"/>
                    <a:gd name="connsiteX19" fmla="*/ 2688662 w 6933830"/>
                    <a:gd name="connsiteY19" fmla="*/ 647461 h 683963"/>
                    <a:gd name="connsiteX20" fmla="*/ 2830071 w 6933830"/>
                    <a:gd name="connsiteY20" fmla="*/ 578434 h 683963"/>
                    <a:gd name="connsiteX21" fmla="*/ 2971858 w 6933830"/>
                    <a:gd name="connsiteY21" fmla="*/ 614905 h 683963"/>
                    <a:gd name="connsiteX22" fmla="*/ 3113267 w 6933830"/>
                    <a:gd name="connsiteY22" fmla="*/ 580351 h 683963"/>
                    <a:gd name="connsiteX23" fmla="*/ 3254665 w 6933830"/>
                    <a:gd name="connsiteY23" fmla="*/ 576458 h 683963"/>
                    <a:gd name="connsiteX24" fmla="*/ 3396075 w 6933830"/>
                    <a:gd name="connsiteY24" fmla="*/ 648143 h 683963"/>
                    <a:gd name="connsiteX25" fmla="*/ 3537861 w 6933830"/>
                    <a:gd name="connsiteY25" fmla="*/ 612294 h 683963"/>
                    <a:gd name="connsiteX26" fmla="*/ 3679271 w 6933830"/>
                    <a:gd name="connsiteY26" fmla="*/ 683991 h 683963"/>
                    <a:gd name="connsiteX27" fmla="*/ 3820669 w 6933830"/>
                    <a:gd name="connsiteY27" fmla="*/ 683991 h 683963"/>
                    <a:gd name="connsiteX28" fmla="*/ 3962067 w 6933830"/>
                    <a:gd name="connsiteY28" fmla="*/ 683991 h 683963"/>
                    <a:gd name="connsiteX29" fmla="*/ 4103865 w 6933830"/>
                    <a:gd name="connsiteY29" fmla="*/ 683991 h 683963"/>
                    <a:gd name="connsiteX30" fmla="*/ 4245263 w 6933830"/>
                    <a:gd name="connsiteY30" fmla="*/ 683991 h 683963"/>
                    <a:gd name="connsiteX31" fmla="*/ 4386673 w 6933830"/>
                    <a:gd name="connsiteY31" fmla="*/ 639804 h 683963"/>
                    <a:gd name="connsiteX32" fmla="*/ 4528071 w 6933830"/>
                    <a:gd name="connsiteY32" fmla="*/ 683991 h 683963"/>
                    <a:gd name="connsiteX33" fmla="*/ 4669869 w 6933830"/>
                    <a:gd name="connsiteY33" fmla="*/ 637616 h 683963"/>
                    <a:gd name="connsiteX34" fmla="*/ 4811267 w 6933830"/>
                    <a:gd name="connsiteY34" fmla="*/ 683991 h 683963"/>
                    <a:gd name="connsiteX35" fmla="*/ 4952677 w 6933830"/>
                    <a:gd name="connsiteY35" fmla="*/ 683991 h 683963"/>
                    <a:gd name="connsiteX36" fmla="*/ 5094074 w 6933830"/>
                    <a:gd name="connsiteY36" fmla="*/ 683991 h 683963"/>
                    <a:gd name="connsiteX37" fmla="*/ 5235872 w 6933830"/>
                    <a:gd name="connsiteY37" fmla="*/ 584479 h 683963"/>
                    <a:gd name="connsiteX38" fmla="*/ 5377270 w 6933830"/>
                    <a:gd name="connsiteY38" fmla="*/ 683991 h 683963"/>
                    <a:gd name="connsiteX39" fmla="*/ 5518680 w 6933830"/>
                    <a:gd name="connsiteY39" fmla="*/ 683991 h 683963"/>
                    <a:gd name="connsiteX40" fmla="*/ 5660078 w 6933830"/>
                    <a:gd name="connsiteY40" fmla="*/ 635146 h 683963"/>
                    <a:gd name="connsiteX41" fmla="*/ 5801876 w 6933830"/>
                    <a:gd name="connsiteY41" fmla="*/ 683991 h 683963"/>
                    <a:gd name="connsiteX42" fmla="*/ 5943274 w 6933830"/>
                    <a:gd name="connsiteY42" fmla="*/ 683991 h 683963"/>
                    <a:gd name="connsiteX43" fmla="*/ 6084684 w 6933830"/>
                    <a:gd name="connsiteY43" fmla="*/ 683991 h 683963"/>
                    <a:gd name="connsiteX44" fmla="*/ 6226082 w 6933830"/>
                    <a:gd name="connsiteY44" fmla="*/ 638392 h 683963"/>
                    <a:gd name="connsiteX45" fmla="*/ 6367879 w 6933830"/>
                    <a:gd name="connsiteY45" fmla="*/ 591712 h 683963"/>
                    <a:gd name="connsiteX46" fmla="*/ 6509278 w 6933830"/>
                    <a:gd name="connsiteY46" fmla="*/ 683991 h 683963"/>
                    <a:gd name="connsiteX47" fmla="*/ 6650687 w 6933830"/>
                    <a:gd name="connsiteY47" fmla="*/ 639933 h 683963"/>
                    <a:gd name="connsiteX48" fmla="*/ 6792086 w 6933830"/>
                    <a:gd name="connsiteY48" fmla="*/ 683991 h 683963"/>
                    <a:gd name="connsiteX49" fmla="*/ 6933883 w 6933830"/>
                    <a:gd name="connsiteY49" fmla="*/ 642133 h 683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933830" h="683963">
                      <a:moveTo>
                        <a:pt x="53" y="311465"/>
                      </a:moveTo>
                      <a:lnTo>
                        <a:pt x="141839" y="27"/>
                      </a:lnTo>
                      <a:lnTo>
                        <a:pt x="283249" y="172482"/>
                      </a:lnTo>
                      <a:lnTo>
                        <a:pt x="424647" y="152018"/>
                      </a:lnTo>
                      <a:lnTo>
                        <a:pt x="566057" y="156240"/>
                      </a:lnTo>
                      <a:lnTo>
                        <a:pt x="707843" y="460468"/>
                      </a:lnTo>
                      <a:lnTo>
                        <a:pt x="849253" y="282085"/>
                      </a:lnTo>
                      <a:lnTo>
                        <a:pt x="990651" y="304008"/>
                      </a:lnTo>
                      <a:lnTo>
                        <a:pt x="1132060" y="446508"/>
                      </a:lnTo>
                      <a:lnTo>
                        <a:pt x="1273846" y="583997"/>
                      </a:lnTo>
                      <a:lnTo>
                        <a:pt x="1415256" y="412576"/>
                      </a:lnTo>
                      <a:lnTo>
                        <a:pt x="1556654" y="550654"/>
                      </a:lnTo>
                      <a:lnTo>
                        <a:pt x="1698064" y="511277"/>
                      </a:lnTo>
                      <a:lnTo>
                        <a:pt x="1839850" y="537846"/>
                      </a:lnTo>
                      <a:lnTo>
                        <a:pt x="1981260" y="458586"/>
                      </a:lnTo>
                      <a:lnTo>
                        <a:pt x="2122658" y="480439"/>
                      </a:lnTo>
                      <a:lnTo>
                        <a:pt x="2264068" y="649448"/>
                      </a:lnTo>
                      <a:lnTo>
                        <a:pt x="2405854" y="648801"/>
                      </a:lnTo>
                      <a:lnTo>
                        <a:pt x="2547264" y="574388"/>
                      </a:lnTo>
                      <a:lnTo>
                        <a:pt x="2688662" y="647461"/>
                      </a:lnTo>
                      <a:lnTo>
                        <a:pt x="2830071" y="578434"/>
                      </a:lnTo>
                      <a:lnTo>
                        <a:pt x="2971858" y="614905"/>
                      </a:lnTo>
                      <a:lnTo>
                        <a:pt x="3113267" y="580351"/>
                      </a:lnTo>
                      <a:lnTo>
                        <a:pt x="3254665" y="576458"/>
                      </a:lnTo>
                      <a:lnTo>
                        <a:pt x="3396075" y="648143"/>
                      </a:lnTo>
                      <a:lnTo>
                        <a:pt x="3537861" y="612294"/>
                      </a:lnTo>
                      <a:lnTo>
                        <a:pt x="3679271" y="683991"/>
                      </a:lnTo>
                      <a:lnTo>
                        <a:pt x="3820669" y="683991"/>
                      </a:lnTo>
                      <a:lnTo>
                        <a:pt x="3962067" y="683991"/>
                      </a:lnTo>
                      <a:lnTo>
                        <a:pt x="4103865" y="683991"/>
                      </a:lnTo>
                      <a:lnTo>
                        <a:pt x="4245263" y="683991"/>
                      </a:lnTo>
                      <a:lnTo>
                        <a:pt x="4386673" y="639804"/>
                      </a:lnTo>
                      <a:lnTo>
                        <a:pt x="4528071" y="683991"/>
                      </a:lnTo>
                      <a:lnTo>
                        <a:pt x="4669869" y="637616"/>
                      </a:lnTo>
                      <a:lnTo>
                        <a:pt x="4811267" y="683991"/>
                      </a:lnTo>
                      <a:lnTo>
                        <a:pt x="4952677" y="683991"/>
                      </a:lnTo>
                      <a:lnTo>
                        <a:pt x="5094074" y="683991"/>
                      </a:lnTo>
                      <a:lnTo>
                        <a:pt x="5235872" y="584479"/>
                      </a:lnTo>
                      <a:lnTo>
                        <a:pt x="5377270" y="683991"/>
                      </a:lnTo>
                      <a:lnTo>
                        <a:pt x="5518680" y="683991"/>
                      </a:lnTo>
                      <a:lnTo>
                        <a:pt x="5660078" y="635146"/>
                      </a:lnTo>
                      <a:lnTo>
                        <a:pt x="5801876" y="683991"/>
                      </a:lnTo>
                      <a:lnTo>
                        <a:pt x="5943274" y="683991"/>
                      </a:lnTo>
                      <a:lnTo>
                        <a:pt x="6084684" y="683991"/>
                      </a:lnTo>
                      <a:lnTo>
                        <a:pt x="6226082" y="638392"/>
                      </a:lnTo>
                      <a:lnTo>
                        <a:pt x="6367879" y="591712"/>
                      </a:lnTo>
                      <a:lnTo>
                        <a:pt x="6509278" y="683991"/>
                      </a:lnTo>
                      <a:lnTo>
                        <a:pt x="6650687" y="639933"/>
                      </a:lnTo>
                      <a:lnTo>
                        <a:pt x="6792086" y="683991"/>
                      </a:lnTo>
                      <a:lnTo>
                        <a:pt x="6933883" y="642133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8" name="Graphic 9">
                <a:extLst>
                  <a:ext uri="{FF2B5EF4-FFF2-40B4-BE49-F238E27FC236}">
                    <a16:creationId xmlns:a16="http://schemas.microsoft.com/office/drawing/2014/main" id="{532FE515-0150-7502-FDDA-846CD3AF6156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9C72C268-EC00-F14B-087F-41722BC4A385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 472">
                  <a:extLst>
                    <a:ext uri="{FF2B5EF4-FFF2-40B4-BE49-F238E27FC236}">
                      <a16:creationId xmlns:a16="http://schemas.microsoft.com/office/drawing/2014/main" id="{FA7636FB-C42A-170C-038F-D3D907106FDF}"/>
                    </a:ext>
                  </a:extLst>
                </p:cNvPr>
                <p:cNvSpPr/>
                <p:nvPr/>
              </p:nvSpPr>
              <p:spPr>
                <a:xfrm>
                  <a:off x="6938307" y="5687195"/>
                  <a:ext cx="2688620" cy="152861"/>
                </a:xfrm>
                <a:custGeom>
                  <a:avLst/>
                  <a:gdLst>
                    <a:gd name="connsiteX0" fmla="*/ 53 w 2688620"/>
                    <a:gd name="connsiteY0" fmla="*/ 129542 h 152861"/>
                    <a:gd name="connsiteX1" fmla="*/ 141851 w 2688620"/>
                    <a:gd name="connsiteY1" fmla="*/ 82838 h 152861"/>
                    <a:gd name="connsiteX2" fmla="*/ 283249 w 2688620"/>
                    <a:gd name="connsiteY2" fmla="*/ 129542 h 152861"/>
                    <a:gd name="connsiteX3" fmla="*/ 424659 w 2688620"/>
                    <a:gd name="connsiteY3" fmla="*/ 129848 h 152861"/>
                    <a:gd name="connsiteX4" fmla="*/ 566057 w 2688620"/>
                    <a:gd name="connsiteY4" fmla="*/ 152888 h 152861"/>
                    <a:gd name="connsiteX5" fmla="*/ 707855 w 2688620"/>
                    <a:gd name="connsiteY5" fmla="*/ 52988 h 152861"/>
                    <a:gd name="connsiteX6" fmla="*/ 849253 w 2688620"/>
                    <a:gd name="connsiteY6" fmla="*/ 27 h 152861"/>
                    <a:gd name="connsiteX7" fmla="*/ 990663 w 2688620"/>
                    <a:gd name="connsiteY7" fmla="*/ 78851 h 152861"/>
                    <a:gd name="connsiteX8" fmla="*/ 1132060 w 2688620"/>
                    <a:gd name="connsiteY8" fmla="*/ 152888 h 152861"/>
                    <a:gd name="connsiteX9" fmla="*/ 1273858 w 2688620"/>
                    <a:gd name="connsiteY9" fmla="*/ 85884 h 152861"/>
                    <a:gd name="connsiteX10" fmla="*/ 2405866 w 2688620"/>
                    <a:gd name="connsiteY10" fmla="*/ 152888 h 152861"/>
                    <a:gd name="connsiteX11" fmla="*/ 2688674 w 2688620"/>
                    <a:gd name="connsiteY11" fmla="*/ 23103 h 152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8620" h="152861">
                      <a:moveTo>
                        <a:pt x="53" y="129542"/>
                      </a:moveTo>
                      <a:lnTo>
                        <a:pt x="141851" y="82838"/>
                      </a:lnTo>
                      <a:lnTo>
                        <a:pt x="283249" y="129542"/>
                      </a:lnTo>
                      <a:lnTo>
                        <a:pt x="424659" y="129848"/>
                      </a:lnTo>
                      <a:lnTo>
                        <a:pt x="566057" y="152888"/>
                      </a:lnTo>
                      <a:lnTo>
                        <a:pt x="707855" y="52988"/>
                      </a:lnTo>
                      <a:lnTo>
                        <a:pt x="849253" y="27"/>
                      </a:lnTo>
                      <a:lnTo>
                        <a:pt x="990663" y="78851"/>
                      </a:lnTo>
                      <a:lnTo>
                        <a:pt x="1132060" y="152888"/>
                      </a:lnTo>
                      <a:lnTo>
                        <a:pt x="1273858" y="85884"/>
                      </a:lnTo>
                      <a:lnTo>
                        <a:pt x="2405866" y="152888"/>
                      </a:lnTo>
                      <a:lnTo>
                        <a:pt x="2688674" y="23103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9" name="Graphic 9">
                <a:extLst>
                  <a:ext uri="{FF2B5EF4-FFF2-40B4-BE49-F238E27FC236}">
                    <a16:creationId xmlns:a16="http://schemas.microsoft.com/office/drawing/2014/main" id="{F3F7B9A3-A65C-9AB5-8E6D-DC70E74B68E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80554D22-EAAA-BBEC-C7A5-820EF0149921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702CC203-122F-506A-624C-1002D82E7CFA}"/>
                    </a:ext>
                  </a:extLst>
                </p:cNvPr>
                <p:cNvSpPr/>
                <p:nvPr/>
              </p:nvSpPr>
              <p:spPr>
                <a:xfrm>
                  <a:off x="2552076" y="5771617"/>
                  <a:ext cx="7499445" cy="68438"/>
                </a:xfrm>
                <a:custGeom>
                  <a:avLst/>
                  <a:gdLst>
                    <a:gd name="connsiteX0" fmla="*/ 53 w 7499445"/>
                    <a:gd name="connsiteY0" fmla="*/ 5790 h 68438"/>
                    <a:gd name="connsiteX1" fmla="*/ 141463 w 7499445"/>
                    <a:gd name="connsiteY1" fmla="*/ 2861 h 68438"/>
                    <a:gd name="connsiteX2" fmla="*/ 282861 w 7499445"/>
                    <a:gd name="connsiteY2" fmla="*/ 19010 h 68438"/>
                    <a:gd name="connsiteX3" fmla="*/ 424271 w 7499445"/>
                    <a:gd name="connsiteY3" fmla="*/ 12800 h 68438"/>
                    <a:gd name="connsiteX4" fmla="*/ 566057 w 7499445"/>
                    <a:gd name="connsiteY4" fmla="*/ 5602 h 68438"/>
                    <a:gd name="connsiteX5" fmla="*/ 707467 w 7499445"/>
                    <a:gd name="connsiteY5" fmla="*/ 27 h 68438"/>
                    <a:gd name="connsiteX6" fmla="*/ 848865 w 7499445"/>
                    <a:gd name="connsiteY6" fmla="*/ 23303 h 68438"/>
                    <a:gd name="connsiteX7" fmla="*/ 990274 w 7499445"/>
                    <a:gd name="connsiteY7" fmla="*/ 22150 h 68438"/>
                    <a:gd name="connsiteX8" fmla="*/ 1132060 w 7499445"/>
                    <a:gd name="connsiteY8" fmla="*/ 29160 h 68438"/>
                    <a:gd name="connsiteX9" fmla="*/ 1273470 w 7499445"/>
                    <a:gd name="connsiteY9" fmla="*/ 27936 h 68438"/>
                    <a:gd name="connsiteX10" fmla="*/ 1414868 w 7499445"/>
                    <a:gd name="connsiteY10" fmla="*/ 46707 h 68438"/>
                    <a:gd name="connsiteX11" fmla="*/ 1556278 w 7499445"/>
                    <a:gd name="connsiteY11" fmla="*/ 24596 h 68438"/>
                    <a:gd name="connsiteX12" fmla="*/ 1698064 w 7499445"/>
                    <a:gd name="connsiteY12" fmla="*/ 23973 h 68438"/>
                    <a:gd name="connsiteX13" fmla="*/ 1839474 w 7499445"/>
                    <a:gd name="connsiteY13" fmla="*/ 29312 h 68438"/>
                    <a:gd name="connsiteX14" fmla="*/ 1980872 w 7499445"/>
                    <a:gd name="connsiteY14" fmla="*/ 42803 h 68438"/>
                    <a:gd name="connsiteX15" fmla="*/ 2122282 w 7499445"/>
                    <a:gd name="connsiteY15" fmla="*/ 35252 h 68438"/>
                    <a:gd name="connsiteX16" fmla="*/ 2264068 w 7499445"/>
                    <a:gd name="connsiteY16" fmla="*/ 12212 h 68438"/>
                    <a:gd name="connsiteX17" fmla="*/ 2405478 w 7499445"/>
                    <a:gd name="connsiteY17" fmla="*/ 9589 h 68438"/>
                    <a:gd name="connsiteX18" fmla="*/ 2546876 w 7499445"/>
                    <a:gd name="connsiteY18" fmla="*/ 28336 h 68438"/>
                    <a:gd name="connsiteX19" fmla="*/ 2688285 w 7499445"/>
                    <a:gd name="connsiteY19" fmla="*/ 43920 h 68438"/>
                    <a:gd name="connsiteX20" fmla="*/ 2830072 w 7499445"/>
                    <a:gd name="connsiteY20" fmla="*/ 41027 h 68438"/>
                    <a:gd name="connsiteX21" fmla="*/ 2971481 w 7499445"/>
                    <a:gd name="connsiteY21" fmla="*/ 50683 h 68438"/>
                    <a:gd name="connsiteX22" fmla="*/ 3112879 w 7499445"/>
                    <a:gd name="connsiteY22" fmla="*/ 50189 h 68438"/>
                    <a:gd name="connsiteX23" fmla="*/ 3254289 w 7499445"/>
                    <a:gd name="connsiteY23" fmla="*/ 54952 h 68438"/>
                    <a:gd name="connsiteX24" fmla="*/ 3396075 w 7499445"/>
                    <a:gd name="connsiteY24" fmla="*/ 56799 h 68438"/>
                    <a:gd name="connsiteX25" fmla="*/ 3537485 w 7499445"/>
                    <a:gd name="connsiteY25" fmla="*/ 50965 h 68438"/>
                    <a:gd name="connsiteX26" fmla="*/ 3678883 w 7499445"/>
                    <a:gd name="connsiteY26" fmla="*/ 55693 h 68438"/>
                    <a:gd name="connsiteX27" fmla="*/ 3820281 w 7499445"/>
                    <a:gd name="connsiteY27" fmla="*/ 57481 h 68438"/>
                    <a:gd name="connsiteX28" fmla="*/ 3962079 w 7499445"/>
                    <a:gd name="connsiteY28" fmla="*/ 61515 h 68438"/>
                    <a:gd name="connsiteX29" fmla="*/ 4103477 w 7499445"/>
                    <a:gd name="connsiteY29" fmla="*/ 61680 h 68438"/>
                    <a:gd name="connsiteX30" fmla="*/ 4244887 w 7499445"/>
                    <a:gd name="connsiteY30" fmla="*/ 62785 h 68438"/>
                    <a:gd name="connsiteX31" fmla="*/ 4386285 w 7499445"/>
                    <a:gd name="connsiteY31" fmla="*/ 58245 h 68438"/>
                    <a:gd name="connsiteX32" fmla="*/ 4528083 w 7499445"/>
                    <a:gd name="connsiteY32" fmla="*/ 61080 h 68438"/>
                    <a:gd name="connsiteX33" fmla="*/ 4669481 w 7499445"/>
                    <a:gd name="connsiteY33" fmla="*/ 65655 h 68438"/>
                    <a:gd name="connsiteX34" fmla="*/ 4810891 w 7499445"/>
                    <a:gd name="connsiteY34" fmla="*/ 59998 h 68438"/>
                    <a:gd name="connsiteX35" fmla="*/ 4952288 w 7499445"/>
                    <a:gd name="connsiteY35" fmla="*/ 59798 h 68438"/>
                    <a:gd name="connsiteX36" fmla="*/ 5094086 w 7499445"/>
                    <a:gd name="connsiteY36" fmla="*/ 58492 h 68438"/>
                    <a:gd name="connsiteX37" fmla="*/ 5235484 w 7499445"/>
                    <a:gd name="connsiteY37" fmla="*/ 61303 h 68438"/>
                    <a:gd name="connsiteX38" fmla="*/ 5376894 w 7499445"/>
                    <a:gd name="connsiteY38" fmla="*/ 63256 h 68438"/>
                    <a:gd name="connsiteX39" fmla="*/ 5518292 w 7499445"/>
                    <a:gd name="connsiteY39" fmla="*/ 65349 h 68438"/>
                    <a:gd name="connsiteX40" fmla="*/ 5660090 w 7499445"/>
                    <a:gd name="connsiteY40" fmla="*/ 60221 h 68438"/>
                    <a:gd name="connsiteX41" fmla="*/ 5801488 w 7499445"/>
                    <a:gd name="connsiteY41" fmla="*/ 60221 h 68438"/>
                    <a:gd name="connsiteX42" fmla="*/ 5942898 w 7499445"/>
                    <a:gd name="connsiteY42" fmla="*/ 64290 h 68438"/>
                    <a:gd name="connsiteX43" fmla="*/ 6084296 w 7499445"/>
                    <a:gd name="connsiteY43" fmla="*/ 59915 h 68438"/>
                    <a:gd name="connsiteX44" fmla="*/ 6226093 w 7499445"/>
                    <a:gd name="connsiteY44" fmla="*/ 62973 h 68438"/>
                    <a:gd name="connsiteX45" fmla="*/ 6367492 w 7499445"/>
                    <a:gd name="connsiteY45" fmla="*/ 68466 h 68438"/>
                    <a:gd name="connsiteX46" fmla="*/ 6508901 w 7499445"/>
                    <a:gd name="connsiteY46" fmla="*/ 61856 h 68438"/>
                    <a:gd name="connsiteX47" fmla="*/ 6650300 w 7499445"/>
                    <a:gd name="connsiteY47" fmla="*/ 66243 h 68438"/>
                    <a:gd name="connsiteX48" fmla="*/ 6792097 w 7499445"/>
                    <a:gd name="connsiteY48" fmla="*/ 62903 h 68438"/>
                    <a:gd name="connsiteX49" fmla="*/ 6933496 w 7499445"/>
                    <a:gd name="connsiteY49" fmla="*/ 68466 h 68438"/>
                    <a:gd name="connsiteX50" fmla="*/ 7074905 w 7499445"/>
                    <a:gd name="connsiteY50" fmla="*/ 65079 h 68438"/>
                    <a:gd name="connsiteX51" fmla="*/ 7216303 w 7499445"/>
                    <a:gd name="connsiteY51" fmla="*/ 66208 h 68438"/>
                    <a:gd name="connsiteX52" fmla="*/ 7358101 w 7499445"/>
                    <a:gd name="connsiteY52" fmla="*/ 66337 h 68438"/>
                    <a:gd name="connsiteX53" fmla="*/ 7499499 w 7499445"/>
                    <a:gd name="connsiteY53" fmla="*/ 63926 h 68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7499445" h="68438">
                      <a:moveTo>
                        <a:pt x="53" y="5790"/>
                      </a:moveTo>
                      <a:lnTo>
                        <a:pt x="141463" y="2861"/>
                      </a:lnTo>
                      <a:lnTo>
                        <a:pt x="282861" y="19010"/>
                      </a:lnTo>
                      <a:lnTo>
                        <a:pt x="424271" y="12800"/>
                      </a:lnTo>
                      <a:lnTo>
                        <a:pt x="566057" y="5602"/>
                      </a:lnTo>
                      <a:lnTo>
                        <a:pt x="707467" y="27"/>
                      </a:lnTo>
                      <a:lnTo>
                        <a:pt x="848865" y="23303"/>
                      </a:lnTo>
                      <a:lnTo>
                        <a:pt x="990274" y="22150"/>
                      </a:lnTo>
                      <a:lnTo>
                        <a:pt x="1132060" y="29160"/>
                      </a:lnTo>
                      <a:lnTo>
                        <a:pt x="1273470" y="27936"/>
                      </a:lnTo>
                      <a:lnTo>
                        <a:pt x="1414868" y="46707"/>
                      </a:lnTo>
                      <a:lnTo>
                        <a:pt x="1556278" y="24596"/>
                      </a:lnTo>
                      <a:lnTo>
                        <a:pt x="1698064" y="23973"/>
                      </a:lnTo>
                      <a:lnTo>
                        <a:pt x="1839474" y="29312"/>
                      </a:lnTo>
                      <a:lnTo>
                        <a:pt x="1980872" y="42803"/>
                      </a:lnTo>
                      <a:lnTo>
                        <a:pt x="2122282" y="35252"/>
                      </a:lnTo>
                      <a:lnTo>
                        <a:pt x="2264068" y="12212"/>
                      </a:lnTo>
                      <a:lnTo>
                        <a:pt x="2405478" y="9589"/>
                      </a:lnTo>
                      <a:lnTo>
                        <a:pt x="2546876" y="28336"/>
                      </a:lnTo>
                      <a:lnTo>
                        <a:pt x="2688285" y="43920"/>
                      </a:lnTo>
                      <a:lnTo>
                        <a:pt x="2830072" y="41027"/>
                      </a:lnTo>
                      <a:lnTo>
                        <a:pt x="2971481" y="50683"/>
                      </a:lnTo>
                      <a:lnTo>
                        <a:pt x="3112879" y="50189"/>
                      </a:lnTo>
                      <a:lnTo>
                        <a:pt x="3254289" y="54952"/>
                      </a:lnTo>
                      <a:lnTo>
                        <a:pt x="3396075" y="56799"/>
                      </a:lnTo>
                      <a:lnTo>
                        <a:pt x="3537485" y="50965"/>
                      </a:lnTo>
                      <a:lnTo>
                        <a:pt x="3678883" y="55693"/>
                      </a:lnTo>
                      <a:lnTo>
                        <a:pt x="3820281" y="57481"/>
                      </a:lnTo>
                      <a:lnTo>
                        <a:pt x="3962079" y="61515"/>
                      </a:lnTo>
                      <a:lnTo>
                        <a:pt x="4103477" y="61680"/>
                      </a:lnTo>
                      <a:lnTo>
                        <a:pt x="4244887" y="62785"/>
                      </a:lnTo>
                      <a:lnTo>
                        <a:pt x="4386285" y="58245"/>
                      </a:lnTo>
                      <a:lnTo>
                        <a:pt x="4528083" y="61080"/>
                      </a:lnTo>
                      <a:lnTo>
                        <a:pt x="4669481" y="65655"/>
                      </a:lnTo>
                      <a:lnTo>
                        <a:pt x="4810891" y="59998"/>
                      </a:lnTo>
                      <a:lnTo>
                        <a:pt x="4952288" y="59798"/>
                      </a:lnTo>
                      <a:lnTo>
                        <a:pt x="5094086" y="58492"/>
                      </a:lnTo>
                      <a:lnTo>
                        <a:pt x="5235484" y="61303"/>
                      </a:lnTo>
                      <a:lnTo>
                        <a:pt x="5376894" y="63256"/>
                      </a:lnTo>
                      <a:lnTo>
                        <a:pt x="5518292" y="65349"/>
                      </a:lnTo>
                      <a:lnTo>
                        <a:pt x="5660090" y="60221"/>
                      </a:lnTo>
                      <a:lnTo>
                        <a:pt x="5801488" y="60221"/>
                      </a:lnTo>
                      <a:lnTo>
                        <a:pt x="5942898" y="64290"/>
                      </a:lnTo>
                      <a:lnTo>
                        <a:pt x="6084296" y="59915"/>
                      </a:lnTo>
                      <a:lnTo>
                        <a:pt x="6226093" y="62973"/>
                      </a:lnTo>
                      <a:lnTo>
                        <a:pt x="6367492" y="68466"/>
                      </a:lnTo>
                      <a:lnTo>
                        <a:pt x="6508901" y="61856"/>
                      </a:lnTo>
                      <a:lnTo>
                        <a:pt x="6650300" y="66243"/>
                      </a:lnTo>
                      <a:lnTo>
                        <a:pt x="6792097" y="62903"/>
                      </a:lnTo>
                      <a:lnTo>
                        <a:pt x="6933496" y="68466"/>
                      </a:lnTo>
                      <a:lnTo>
                        <a:pt x="7074905" y="65079"/>
                      </a:lnTo>
                      <a:lnTo>
                        <a:pt x="7216303" y="66208"/>
                      </a:lnTo>
                      <a:lnTo>
                        <a:pt x="7358101" y="66337"/>
                      </a:lnTo>
                      <a:lnTo>
                        <a:pt x="7499499" y="63926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" name="Graphic 9">
                <a:extLst>
                  <a:ext uri="{FF2B5EF4-FFF2-40B4-BE49-F238E27FC236}">
                    <a16:creationId xmlns:a16="http://schemas.microsoft.com/office/drawing/2014/main" id="{A00F551B-5FCB-D7FE-9C99-973E01ADEF0D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EF42E60C-0D07-681F-D2F4-83A622299875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CD5F665B-F4D4-4241-CF2E-945D5EC1FFE1}"/>
                    </a:ext>
                  </a:extLst>
                </p:cNvPr>
                <p:cNvSpPr/>
                <p:nvPr/>
              </p:nvSpPr>
              <p:spPr>
                <a:xfrm>
                  <a:off x="2552076" y="5681456"/>
                  <a:ext cx="6650246" cy="158600"/>
                </a:xfrm>
                <a:custGeom>
                  <a:avLst/>
                  <a:gdLst>
                    <a:gd name="connsiteX0" fmla="*/ 53 w 6650246"/>
                    <a:gd name="connsiteY0" fmla="*/ 36146 h 158600"/>
                    <a:gd name="connsiteX1" fmla="*/ 141463 w 6650246"/>
                    <a:gd name="connsiteY1" fmla="*/ 42603 h 158600"/>
                    <a:gd name="connsiteX2" fmla="*/ 282861 w 6650246"/>
                    <a:gd name="connsiteY2" fmla="*/ 31959 h 158600"/>
                    <a:gd name="connsiteX3" fmla="*/ 424271 w 6650246"/>
                    <a:gd name="connsiteY3" fmla="*/ 84755 h 158600"/>
                    <a:gd name="connsiteX4" fmla="*/ 566057 w 6650246"/>
                    <a:gd name="connsiteY4" fmla="*/ 2132 h 158600"/>
                    <a:gd name="connsiteX5" fmla="*/ 707467 w 6650246"/>
                    <a:gd name="connsiteY5" fmla="*/ 66807 h 158600"/>
                    <a:gd name="connsiteX6" fmla="*/ 848865 w 6650246"/>
                    <a:gd name="connsiteY6" fmla="*/ 27 h 158600"/>
                    <a:gd name="connsiteX7" fmla="*/ 990274 w 6650246"/>
                    <a:gd name="connsiteY7" fmla="*/ 19198 h 158600"/>
                    <a:gd name="connsiteX8" fmla="*/ 1132060 w 6650246"/>
                    <a:gd name="connsiteY8" fmla="*/ 111030 h 158600"/>
                    <a:gd name="connsiteX9" fmla="*/ 1273470 w 6650246"/>
                    <a:gd name="connsiteY9" fmla="*/ 65690 h 158600"/>
                    <a:gd name="connsiteX10" fmla="*/ 1414868 w 6650246"/>
                    <a:gd name="connsiteY10" fmla="*/ 44049 h 158600"/>
                    <a:gd name="connsiteX11" fmla="*/ 1556278 w 6650246"/>
                    <a:gd name="connsiteY11" fmla="*/ 61774 h 158600"/>
                    <a:gd name="connsiteX12" fmla="*/ 1698064 w 6650246"/>
                    <a:gd name="connsiteY12" fmla="*/ 79780 h 158600"/>
                    <a:gd name="connsiteX13" fmla="*/ 1839474 w 6650246"/>
                    <a:gd name="connsiteY13" fmla="*/ 65137 h 158600"/>
                    <a:gd name="connsiteX14" fmla="*/ 1980872 w 6650246"/>
                    <a:gd name="connsiteY14" fmla="*/ 94411 h 158600"/>
                    <a:gd name="connsiteX15" fmla="*/ 2122282 w 6650246"/>
                    <a:gd name="connsiteY15" fmla="*/ 59645 h 158600"/>
                    <a:gd name="connsiteX16" fmla="*/ 2264068 w 6650246"/>
                    <a:gd name="connsiteY16" fmla="*/ 45755 h 158600"/>
                    <a:gd name="connsiteX17" fmla="*/ 2405478 w 6650246"/>
                    <a:gd name="connsiteY17" fmla="*/ 110771 h 158600"/>
                    <a:gd name="connsiteX18" fmla="*/ 2546876 w 6650246"/>
                    <a:gd name="connsiteY18" fmla="*/ 97798 h 158600"/>
                    <a:gd name="connsiteX19" fmla="*/ 2688285 w 6650246"/>
                    <a:gd name="connsiteY19" fmla="*/ 97128 h 158600"/>
                    <a:gd name="connsiteX20" fmla="*/ 2830072 w 6650246"/>
                    <a:gd name="connsiteY20" fmla="*/ 119392 h 158600"/>
                    <a:gd name="connsiteX21" fmla="*/ 2971481 w 6650246"/>
                    <a:gd name="connsiteY21" fmla="*/ 111053 h 158600"/>
                    <a:gd name="connsiteX22" fmla="*/ 3112879 w 6650246"/>
                    <a:gd name="connsiteY22" fmla="*/ 130412 h 158600"/>
                    <a:gd name="connsiteX23" fmla="*/ 3254289 w 6650246"/>
                    <a:gd name="connsiteY23" fmla="*/ 146031 h 158600"/>
                    <a:gd name="connsiteX24" fmla="*/ 3396075 w 6650246"/>
                    <a:gd name="connsiteY24" fmla="*/ 149089 h 158600"/>
                    <a:gd name="connsiteX25" fmla="*/ 3537485 w 6650246"/>
                    <a:gd name="connsiteY25" fmla="*/ 139574 h 158600"/>
                    <a:gd name="connsiteX26" fmla="*/ 3678883 w 6650246"/>
                    <a:gd name="connsiteY26" fmla="*/ 155475 h 158600"/>
                    <a:gd name="connsiteX27" fmla="*/ 3820281 w 6650246"/>
                    <a:gd name="connsiteY27" fmla="*/ 127225 h 158600"/>
                    <a:gd name="connsiteX28" fmla="*/ 3962079 w 6650246"/>
                    <a:gd name="connsiteY28" fmla="*/ 155475 h 158600"/>
                    <a:gd name="connsiteX29" fmla="*/ 4103477 w 6650246"/>
                    <a:gd name="connsiteY29" fmla="*/ 145749 h 158600"/>
                    <a:gd name="connsiteX30" fmla="*/ 4244887 w 6650246"/>
                    <a:gd name="connsiteY30" fmla="*/ 158627 h 158600"/>
                    <a:gd name="connsiteX31" fmla="*/ 4386285 w 6650246"/>
                    <a:gd name="connsiteY31" fmla="*/ 155416 h 158600"/>
                    <a:gd name="connsiteX32" fmla="*/ 4528083 w 6650246"/>
                    <a:gd name="connsiteY32" fmla="*/ 152076 h 158600"/>
                    <a:gd name="connsiteX33" fmla="*/ 4669481 w 6650246"/>
                    <a:gd name="connsiteY33" fmla="*/ 155240 h 158600"/>
                    <a:gd name="connsiteX34" fmla="*/ 4810891 w 6650246"/>
                    <a:gd name="connsiteY34" fmla="*/ 155240 h 158600"/>
                    <a:gd name="connsiteX35" fmla="*/ 4952288 w 6650246"/>
                    <a:gd name="connsiteY35" fmla="*/ 158627 h 158600"/>
                    <a:gd name="connsiteX36" fmla="*/ 5094086 w 6650246"/>
                    <a:gd name="connsiteY36" fmla="*/ 151959 h 158600"/>
                    <a:gd name="connsiteX37" fmla="*/ 5235484 w 6650246"/>
                    <a:gd name="connsiteY37" fmla="*/ 158627 h 158600"/>
                    <a:gd name="connsiteX38" fmla="*/ 5376894 w 6650246"/>
                    <a:gd name="connsiteY38" fmla="*/ 139186 h 158600"/>
                    <a:gd name="connsiteX39" fmla="*/ 5518292 w 6650246"/>
                    <a:gd name="connsiteY39" fmla="*/ 155440 h 158600"/>
                    <a:gd name="connsiteX40" fmla="*/ 5660090 w 6650246"/>
                    <a:gd name="connsiteY40" fmla="*/ 155534 h 158600"/>
                    <a:gd name="connsiteX41" fmla="*/ 5801488 w 6650246"/>
                    <a:gd name="connsiteY41" fmla="*/ 155546 h 158600"/>
                    <a:gd name="connsiteX42" fmla="*/ 5942898 w 6650246"/>
                    <a:gd name="connsiteY42" fmla="*/ 155510 h 158600"/>
                    <a:gd name="connsiteX43" fmla="*/ 6084296 w 6650246"/>
                    <a:gd name="connsiteY43" fmla="*/ 155487 h 158600"/>
                    <a:gd name="connsiteX44" fmla="*/ 6226093 w 6650246"/>
                    <a:gd name="connsiteY44" fmla="*/ 158627 h 158600"/>
                    <a:gd name="connsiteX45" fmla="*/ 6367492 w 6650246"/>
                    <a:gd name="connsiteY45" fmla="*/ 152229 h 158600"/>
                    <a:gd name="connsiteX46" fmla="*/ 6508901 w 6650246"/>
                    <a:gd name="connsiteY46" fmla="*/ 155440 h 158600"/>
                    <a:gd name="connsiteX47" fmla="*/ 6650300 w 6650246"/>
                    <a:gd name="connsiteY47" fmla="*/ 158627 h 15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650246" h="158600">
                      <a:moveTo>
                        <a:pt x="53" y="36146"/>
                      </a:moveTo>
                      <a:lnTo>
                        <a:pt x="141463" y="42603"/>
                      </a:lnTo>
                      <a:lnTo>
                        <a:pt x="282861" y="31959"/>
                      </a:lnTo>
                      <a:lnTo>
                        <a:pt x="424271" y="84755"/>
                      </a:lnTo>
                      <a:lnTo>
                        <a:pt x="566057" y="2132"/>
                      </a:lnTo>
                      <a:lnTo>
                        <a:pt x="707467" y="66807"/>
                      </a:lnTo>
                      <a:lnTo>
                        <a:pt x="848865" y="27"/>
                      </a:lnTo>
                      <a:lnTo>
                        <a:pt x="990274" y="19198"/>
                      </a:lnTo>
                      <a:lnTo>
                        <a:pt x="1132060" y="111030"/>
                      </a:lnTo>
                      <a:lnTo>
                        <a:pt x="1273470" y="65690"/>
                      </a:lnTo>
                      <a:lnTo>
                        <a:pt x="1414868" y="44049"/>
                      </a:lnTo>
                      <a:lnTo>
                        <a:pt x="1556278" y="61774"/>
                      </a:lnTo>
                      <a:lnTo>
                        <a:pt x="1698064" y="79780"/>
                      </a:lnTo>
                      <a:lnTo>
                        <a:pt x="1839474" y="65137"/>
                      </a:lnTo>
                      <a:lnTo>
                        <a:pt x="1980872" y="94411"/>
                      </a:lnTo>
                      <a:lnTo>
                        <a:pt x="2122282" y="59645"/>
                      </a:lnTo>
                      <a:lnTo>
                        <a:pt x="2264068" y="45755"/>
                      </a:lnTo>
                      <a:lnTo>
                        <a:pt x="2405478" y="110771"/>
                      </a:lnTo>
                      <a:lnTo>
                        <a:pt x="2546876" y="97798"/>
                      </a:lnTo>
                      <a:lnTo>
                        <a:pt x="2688285" y="97128"/>
                      </a:lnTo>
                      <a:lnTo>
                        <a:pt x="2830072" y="119392"/>
                      </a:lnTo>
                      <a:lnTo>
                        <a:pt x="2971481" y="111053"/>
                      </a:lnTo>
                      <a:lnTo>
                        <a:pt x="3112879" y="130412"/>
                      </a:lnTo>
                      <a:lnTo>
                        <a:pt x="3254289" y="146031"/>
                      </a:lnTo>
                      <a:lnTo>
                        <a:pt x="3396075" y="149089"/>
                      </a:lnTo>
                      <a:lnTo>
                        <a:pt x="3537485" y="139574"/>
                      </a:lnTo>
                      <a:lnTo>
                        <a:pt x="3678883" y="155475"/>
                      </a:lnTo>
                      <a:lnTo>
                        <a:pt x="3820281" y="127225"/>
                      </a:lnTo>
                      <a:lnTo>
                        <a:pt x="3962079" y="155475"/>
                      </a:lnTo>
                      <a:lnTo>
                        <a:pt x="4103477" y="145749"/>
                      </a:lnTo>
                      <a:lnTo>
                        <a:pt x="4244887" y="158627"/>
                      </a:lnTo>
                      <a:lnTo>
                        <a:pt x="4386285" y="155416"/>
                      </a:lnTo>
                      <a:lnTo>
                        <a:pt x="4528083" y="152076"/>
                      </a:lnTo>
                      <a:lnTo>
                        <a:pt x="4669481" y="155240"/>
                      </a:lnTo>
                      <a:lnTo>
                        <a:pt x="4810891" y="155240"/>
                      </a:lnTo>
                      <a:lnTo>
                        <a:pt x="4952288" y="158627"/>
                      </a:lnTo>
                      <a:lnTo>
                        <a:pt x="5094086" y="151959"/>
                      </a:lnTo>
                      <a:lnTo>
                        <a:pt x="5235484" y="158627"/>
                      </a:lnTo>
                      <a:lnTo>
                        <a:pt x="5376894" y="139186"/>
                      </a:lnTo>
                      <a:lnTo>
                        <a:pt x="5518292" y="155440"/>
                      </a:lnTo>
                      <a:lnTo>
                        <a:pt x="5660090" y="155534"/>
                      </a:lnTo>
                      <a:lnTo>
                        <a:pt x="5801488" y="155546"/>
                      </a:lnTo>
                      <a:lnTo>
                        <a:pt x="5942898" y="155510"/>
                      </a:lnTo>
                      <a:lnTo>
                        <a:pt x="6084296" y="155487"/>
                      </a:lnTo>
                      <a:lnTo>
                        <a:pt x="6226093" y="158627"/>
                      </a:lnTo>
                      <a:lnTo>
                        <a:pt x="6367492" y="152229"/>
                      </a:lnTo>
                      <a:lnTo>
                        <a:pt x="6508901" y="155440"/>
                      </a:lnTo>
                      <a:lnTo>
                        <a:pt x="6650300" y="158627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" name="Graphic 9">
                <a:extLst>
                  <a:ext uri="{FF2B5EF4-FFF2-40B4-BE49-F238E27FC236}">
                    <a16:creationId xmlns:a16="http://schemas.microsoft.com/office/drawing/2014/main" id="{27F4A4F3-CF0B-74C8-5705-50397B427556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122327C2-BDD7-D979-05BE-6A448F896937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1456AF66-298C-752A-0D8E-E7C4C565CF68}"/>
                    </a:ext>
                  </a:extLst>
                </p:cNvPr>
                <p:cNvSpPr/>
                <p:nvPr/>
              </p:nvSpPr>
              <p:spPr>
                <a:xfrm>
                  <a:off x="2552076" y="4271804"/>
                  <a:ext cx="7358047" cy="1541441"/>
                </a:xfrm>
                <a:custGeom>
                  <a:avLst/>
                  <a:gdLst>
                    <a:gd name="connsiteX0" fmla="*/ 53 w 7358047"/>
                    <a:gd name="connsiteY0" fmla="*/ 27 h 1541441"/>
                    <a:gd name="connsiteX1" fmla="*/ 141463 w 7358047"/>
                    <a:gd name="connsiteY1" fmla="*/ 115499 h 1541441"/>
                    <a:gd name="connsiteX2" fmla="*/ 282861 w 7358047"/>
                    <a:gd name="connsiteY2" fmla="*/ 354147 h 1541441"/>
                    <a:gd name="connsiteX3" fmla="*/ 424271 w 7358047"/>
                    <a:gd name="connsiteY3" fmla="*/ 434911 h 1541441"/>
                    <a:gd name="connsiteX4" fmla="*/ 566057 w 7358047"/>
                    <a:gd name="connsiteY4" fmla="*/ 614470 h 1541441"/>
                    <a:gd name="connsiteX5" fmla="*/ 707467 w 7358047"/>
                    <a:gd name="connsiteY5" fmla="*/ 813718 h 1541441"/>
                    <a:gd name="connsiteX6" fmla="*/ 848865 w 7358047"/>
                    <a:gd name="connsiteY6" fmla="*/ 747290 h 1541441"/>
                    <a:gd name="connsiteX7" fmla="*/ 990274 w 7358047"/>
                    <a:gd name="connsiteY7" fmla="*/ 830807 h 1541441"/>
                    <a:gd name="connsiteX8" fmla="*/ 1132060 w 7358047"/>
                    <a:gd name="connsiteY8" fmla="*/ 807896 h 1541441"/>
                    <a:gd name="connsiteX9" fmla="*/ 1273470 w 7358047"/>
                    <a:gd name="connsiteY9" fmla="*/ 982315 h 1541441"/>
                    <a:gd name="connsiteX10" fmla="*/ 1414868 w 7358047"/>
                    <a:gd name="connsiteY10" fmla="*/ 1126508 h 1541441"/>
                    <a:gd name="connsiteX11" fmla="*/ 1556278 w 7358047"/>
                    <a:gd name="connsiteY11" fmla="*/ 1167837 h 1541441"/>
                    <a:gd name="connsiteX12" fmla="*/ 1698064 w 7358047"/>
                    <a:gd name="connsiteY12" fmla="*/ 1209390 h 1541441"/>
                    <a:gd name="connsiteX13" fmla="*/ 1839474 w 7358047"/>
                    <a:gd name="connsiteY13" fmla="*/ 1217093 h 1541441"/>
                    <a:gd name="connsiteX14" fmla="*/ 1980872 w 7358047"/>
                    <a:gd name="connsiteY14" fmla="*/ 1254624 h 1541441"/>
                    <a:gd name="connsiteX15" fmla="*/ 2122282 w 7358047"/>
                    <a:gd name="connsiteY15" fmla="*/ 1297423 h 1541441"/>
                    <a:gd name="connsiteX16" fmla="*/ 2264068 w 7358047"/>
                    <a:gd name="connsiteY16" fmla="*/ 1325756 h 1541441"/>
                    <a:gd name="connsiteX17" fmla="*/ 2405478 w 7358047"/>
                    <a:gd name="connsiteY17" fmla="*/ 1348420 h 1541441"/>
                    <a:gd name="connsiteX18" fmla="*/ 2546876 w 7358047"/>
                    <a:gd name="connsiteY18" fmla="*/ 1372554 h 1541441"/>
                    <a:gd name="connsiteX19" fmla="*/ 2688285 w 7358047"/>
                    <a:gd name="connsiteY19" fmla="*/ 1391419 h 1541441"/>
                    <a:gd name="connsiteX20" fmla="*/ 2830072 w 7358047"/>
                    <a:gd name="connsiteY20" fmla="*/ 1383362 h 1541441"/>
                    <a:gd name="connsiteX21" fmla="*/ 2971481 w 7358047"/>
                    <a:gd name="connsiteY21" fmla="*/ 1396617 h 1541441"/>
                    <a:gd name="connsiteX22" fmla="*/ 3112879 w 7358047"/>
                    <a:gd name="connsiteY22" fmla="*/ 1416682 h 1541441"/>
                    <a:gd name="connsiteX23" fmla="*/ 3254289 w 7358047"/>
                    <a:gd name="connsiteY23" fmla="*/ 1433654 h 1541441"/>
                    <a:gd name="connsiteX24" fmla="*/ 3396075 w 7358047"/>
                    <a:gd name="connsiteY24" fmla="*/ 1462492 h 1541441"/>
                    <a:gd name="connsiteX25" fmla="*/ 3537485 w 7358047"/>
                    <a:gd name="connsiteY25" fmla="*/ 1457152 h 1541441"/>
                    <a:gd name="connsiteX26" fmla="*/ 3678883 w 7358047"/>
                    <a:gd name="connsiteY26" fmla="*/ 1469725 h 1541441"/>
                    <a:gd name="connsiteX27" fmla="*/ 3820281 w 7358047"/>
                    <a:gd name="connsiteY27" fmla="*/ 1477370 h 1541441"/>
                    <a:gd name="connsiteX28" fmla="*/ 4244887 w 7358047"/>
                    <a:gd name="connsiteY28" fmla="*/ 1504138 h 1541441"/>
                    <a:gd name="connsiteX29" fmla="*/ 4386285 w 7358047"/>
                    <a:gd name="connsiteY29" fmla="*/ 1508808 h 1541441"/>
                    <a:gd name="connsiteX30" fmla="*/ 4528083 w 7358047"/>
                    <a:gd name="connsiteY30" fmla="*/ 1515900 h 1541441"/>
                    <a:gd name="connsiteX31" fmla="*/ 4669481 w 7358047"/>
                    <a:gd name="connsiteY31" fmla="*/ 1529155 h 1541441"/>
                    <a:gd name="connsiteX32" fmla="*/ 4810891 w 7358047"/>
                    <a:gd name="connsiteY32" fmla="*/ 1514923 h 1541441"/>
                    <a:gd name="connsiteX33" fmla="*/ 4952288 w 7358047"/>
                    <a:gd name="connsiteY33" fmla="*/ 1522274 h 1541441"/>
                    <a:gd name="connsiteX34" fmla="*/ 5094086 w 7358047"/>
                    <a:gd name="connsiteY34" fmla="*/ 1519863 h 1541441"/>
                    <a:gd name="connsiteX35" fmla="*/ 5235484 w 7358047"/>
                    <a:gd name="connsiteY35" fmla="*/ 1529743 h 1541441"/>
                    <a:gd name="connsiteX36" fmla="*/ 5376894 w 7358047"/>
                    <a:gd name="connsiteY36" fmla="*/ 1527014 h 1541441"/>
                    <a:gd name="connsiteX37" fmla="*/ 5518292 w 7358047"/>
                    <a:gd name="connsiteY37" fmla="*/ 1523592 h 1541441"/>
                    <a:gd name="connsiteX38" fmla="*/ 5660090 w 7358047"/>
                    <a:gd name="connsiteY38" fmla="*/ 1524733 h 1541441"/>
                    <a:gd name="connsiteX39" fmla="*/ 5801488 w 7358047"/>
                    <a:gd name="connsiteY39" fmla="*/ 1531554 h 1541441"/>
                    <a:gd name="connsiteX40" fmla="*/ 5942898 w 7358047"/>
                    <a:gd name="connsiteY40" fmla="*/ 1531260 h 1541441"/>
                    <a:gd name="connsiteX41" fmla="*/ 6084296 w 7358047"/>
                    <a:gd name="connsiteY41" fmla="*/ 1533224 h 1541441"/>
                    <a:gd name="connsiteX42" fmla="*/ 6226093 w 7358047"/>
                    <a:gd name="connsiteY42" fmla="*/ 1524991 h 1541441"/>
                    <a:gd name="connsiteX43" fmla="*/ 6367492 w 7358047"/>
                    <a:gd name="connsiteY43" fmla="*/ 1527261 h 1541441"/>
                    <a:gd name="connsiteX44" fmla="*/ 6508901 w 7358047"/>
                    <a:gd name="connsiteY44" fmla="*/ 1536835 h 1541441"/>
                    <a:gd name="connsiteX45" fmla="*/ 6650300 w 7358047"/>
                    <a:gd name="connsiteY45" fmla="*/ 1538011 h 1541441"/>
                    <a:gd name="connsiteX46" fmla="*/ 6792097 w 7358047"/>
                    <a:gd name="connsiteY46" fmla="*/ 1533683 h 1541441"/>
                    <a:gd name="connsiteX47" fmla="*/ 6933496 w 7358047"/>
                    <a:gd name="connsiteY47" fmla="*/ 1528849 h 1541441"/>
                    <a:gd name="connsiteX48" fmla="*/ 7074905 w 7358047"/>
                    <a:gd name="connsiteY48" fmla="*/ 1531437 h 1541441"/>
                    <a:gd name="connsiteX49" fmla="*/ 7216303 w 7358047"/>
                    <a:gd name="connsiteY49" fmla="*/ 1541469 h 1541441"/>
                    <a:gd name="connsiteX50" fmla="*/ 7358101 w 7358047"/>
                    <a:gd name="connsiteY50" fmla="*/ 1531366 h 154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358047" h="1541441">
                      <a:moveTo>
                        <a:pt x="53" y="27"/>
                      </a:moveTo>
                      <a:lnTo>
                        <a:pt x="141463" y="115499"/>
                      </a:lnTo>
                      <a:lnTo>
                        <a:pt x="282861" y="354147"/>
                      </a:lnTo>
                      <a:lnTo>
                        <a:pt x="424271" y="434911"/>
                      </a:lnTo>
                      <a:lnTo>
                        <a:pt x="566057" y="614470"/>
                      </a:lnTo>
                      <a:lnTo>
                        <a:pt x="707467" y="813718"/>
                      </a:lnTo>
                      <a:lnTo>
                        <a:pt x="848865" y="747290"/>
                      </a:lnTo>
                      <a:lnTo>
                        <a:pt x="990274" y="830807"/>
                      </a:lnTo>
                      <a:lnTo>
                        <a:pt x="1132060" y="807896"/>
                      </a:lnTo>
                      <a:lnTo>
                        <a:pt x="1273470" y="982315"/>
                      </a:lnTo>
                      <a:lnTo>
                        <a:pt x="1414868" y="1126508"/>
                      </a:lnTo>
                      <a:lnTo>
                        <a:pt x="1556278" y="1167837"/>
                      </a:lnTo>
                      <a:lnTo>
                        <a:pt x="1698064" y="1209390"/>
                      </a:lnTo>
                      <a:lnTo>
                        <a:pt x="1839474" y="1217093"/>
                      </a:lnTo>
                      <a:lnTo>
                        <a:pt x="1980872" y="1254624"/>
                      </a:lnTo>
                      <a:lnTo>
                        <a:pt x="2122282" y="1297423"/>
                      </a:lnTo>
                      <a:lnTo>
                        <a:pt x="2264068" y="1325756"/>
                      </a:lnTo>
                      <a:lnTo>
                        <a:pt x="2405478" y="1348420"/>
                      </a:lnTo>
                      <a:lnTo>
                        <a:pt x="2546876" y="1372554"/>
                      </a:lnTo>
                      <a:lnTo>
                        <a:pt x="2688285" y="1391419"/>
                      </a:lnTo>
                      <a:lnTo>
                        <a:pt x="2830072" y="1383362"/>
                      </a:lnTo>
                      <a:lnTo>
                        <a:pt x="2971481" y="1396617"/>
                      </a:lnTo>
                      <a:lnTo>
                        <a:pt x="3112879" y="1416682"/>
                      </a:lnTo>
                      <a:lnTo>
                        <a:pt x="3254289" y="1433654"/>
                      </a:lnTo>
                      <a:lnTo>
                        <a:pt x="3396075" y="1462492"/>
                      </a:lnTo>
                      <a:lnTo>
                        <a:pt x="3537485" y="1457152"/>
                      </a:lnTo>
                      <a:lnTo>
                        <a:pt x="3678883" y="1469725"/>
                      </a:lnTo>
                      <a:lnTo>
                        <a:pt x="3820281" y="1477370"/>
                      </a:lnTo>
                      <a:lnTo>
                        <a:pt x="4244887" y="1504138"/>
                      </a:lnTo>
                      <a:lnTo>
                        <a:pt x="4386285" y="1508808"/>
                      </a:lnTo>
                      <a:lnTo>
                        <a:pt x="4528083" y="1515900"/>
                      </a:lnTo>
                      <a:lnTo>
                        <a:pt x="4669481" y="1529155"/>
                      </a:lnTo>
                      <a:lnTo>
                        <a:pt x="4810891" y="1514923"/>
                      </a:lnTo>
                      <a:lnTo>
                        <a:pt x="4952288" y="1522274"/>
                      </a:lnTo>
                      <a:lnTo>
                        <a:pt x="5094086" y="1519863"/>
                      </a:lnTo>
                      <a:lnTo>
                        <a:pt x="5235484" y="1529743"/>
                      </a:lnTo>
                      <a:lnTo>
                        <a:pt x="5376894" y="1527014"/>
                      </a:lnTo>
                      <a:lnTo>
                        <a:pt x="5518292" y="1523592"/>
                      </a:lnTo>
                      <a:lnTo>
                        <a:pt x="5660090" y="1524733"/>
                      </a:lnTo>
                      <a:lnTo>
                        <a:pt x="5801488" y="1531554"/>
                      </a:lnTo>
                      <a:lnTo>
                        <a:pt x="5942898" y="1531260"/>
                      </a:lnTo>
                      <a:lnTo>
                        <a:pt x="6084296" y="1533224"/>
                      </a:lnTo>
                      <a:lnTo>
                        <a:pt x="6226093" y="1524991"/>
                      </a:lnTo>
                      <a:lnTo>
                        <a:pt x="6367492" y="1527261"/>
                      </a:lnTo>
                      <a:lnTo>
                        <a:pt x="6508901" y="1536835"/>
                      </a:lnTo>
                      <a:lnTo>
                        <a:pt x="6650300" y="1538011"/>
                      </a:lnTo>
                      <a:lnTo>
                        <a:pt x="6792097" y="1533683"/>
                      </a:lnTo>
                      <a:lnTo>
                        <a:pt x="6933496" y="1528849"/>
                      </a:lnTo>
                      <a:lnTo>
                        <a:pt x="7074905" y="1531437"/>
                      </a:lnTo>
                      <a:lnTo>
                        <a:pt x="7216303" y="1541469"/>
                      </a:lnTo>
                      <a:lnTo>
                        <a:pt x="7358101" y="1531366"/>
                      </a:lnTo>
                    </a:path>
                  </a:pathLst>
                </a:custGeom>
                <a:noFill/>
                <a:ln w="38100" cap="flat">
                  <a:solidFill>
                    <a:srgbClr val="FF9F7A">
                      <a:alpha val="86212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" name="Graphic 9">
                <a:extLst>
                  <a:ext uri="{FF2B5EF4-FFF2-40B4-BE49-F238E27FC236}">
                    <a16:creationId xmlns:a16="http://schemas.microsoft.com/office/drawing/2014/main" id="{4F9B3171-C3C4-1715-395F-991E56949890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FB756200-5984-76A2-ECBD-05B565F6525D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 464">
                  <a:extLst>
                    <a:ext uri="{FF2B5EF4-FFF2-40B4-BE49-F238E27FC236}">
                      <a16:creationId xmlns:a16="http://schemas.microsoft.com/office/drawing/2014/main" id="{BCDCC7BC-7B61-2E22-737A-21BB7A675D82}"/>
                    </a:ext>
                  </a:extLst>
                </p:cNvPr>
                <p:cNvSpPr/>
                <p:nvPr/>
              </p:nvSpPr>
              <p:spPr>
                <a:xfrm>
                  <a:off x="2834884" y="3021730"/>
                  <a:ext cx="6650634" cy="2818325"/>
                </a:xfrm>
                <a:custGeom>
                  <a:avLst/>
                  <a:gdLst>
                    <a:gd name="connsiteX0" fmla="*/ 53 w 6650634"/>
                    <a:gd name="connsiteY0" fmla="*/ 27 h 2818325"/>
                    <a:gd name="connsiteX1" fmla="*/ 141463 w 6650634"/>
                    <a:gd name="connsiteY1" fmla="*/ 520027 h 2818325"/>
                    <a:gd name="connsiteX2" fmla="*/ 283249 w 6650634"/>
                    <a:gd name="connsiteY2" fmla="*/ 640310 h 2818325"/>
                    <a:gd name="connsiteX3" fmla="*/ 424659 w 6650634"/>
                    <a:gd name="connsiteY3" fmla="*/ 1121615 h 2818325"/>
                    <a:gd name="connsiteX4" fmla="*/ 566057 w 6650634"/>
                    <a:gd name="connsiteY4" fmla="*/ 1258940 h 2818325"/>
                    <a:gd name="connsiteX5" fmla="*/ 707466 w 6650634"/>
                    <a:gd name="connsiteY5" fmla="*/ 1470184 h 2818325"/>
                    <a:gd name="connsiteX6" fmla="*/ 849253 w 6650634"/>
                    <a:gd name="connsiteY6" fmla="*/ 1784186 h 2818325"/>
                    <a:gd name="connsiteX7" fmla="*/ 990662 w 6650634"/>
                    <a:gd name="connsiteY7" fmla="*/ 1812201 h 2818325"/>
                    <a:gd name="connsiteX8" fmla="*/ 1132060 w 6650634"/>
                    <a:gd name="connsiteY8" fmla="*/ 2022504 h 2818325"/>
                    <a:gd name="connsiteX9" fmla="*/ 1273470 w 6650634"/>
                    <a:gd name="connsiteY9" fmla="*/ 2185856 h 2818325"/>
                    <a:gd name="connsiteX10" fmla="*/ 1415256 w 6650634"/>
                    <a:gd name="connsiteY10" fmla="*/ 2310608 h 2818325"/>
                    <a:gd name="connsiteX11" fmla="*/ 1556666 w 6650634"/>
                    <a:gd name="connsiteY11" fmla="*/ 2447062 h 2818325"/>
                    <a:gd name="connsiteX12" fmla="*/ 1698064 w 6650634"/>
                    <a:gd name="connsiteY12" fmla="*/ 2448344 h 2818325"/>
                    <a:gd name="connsiteX13" fmla="*/ 1839474 w 6650634"/>
                    <a:gd name="connsiteY13" fmla="*/ 2487756 h 2818325"/>
                    <a:gd name="connsiteX14" fmla="*/ 1981260 w 6650634"/>
                    <a:gd name="connsiteY14" fmla="*/ 2547621 h 2818325"/>
                    <a:gd name="connsiteX15" fmla="*/ 2122670 w 6650634"/>
                    <a:gd name="connsiteY15" fmla="*/ 2566944 h 2818325"/>
                    <a:gd name="connsiteX16" fmla="*/ 2264068 w 6650634"/>
                    <a:gd name="connsiteY16" fmla="*/ 2636230 h 2818325"/>
                    <a:gd name="connsiteX17" fmla="*/ 2405478 w 6650634"/>
                    <a:gd name="connsiteY17" fmla="*/ 2656895 h 2818325"/>
                    <a:gd name="connsiteX18" fmla="*/ 2547264 w 6650634"/>
                    <a:gd name="connsiteY18" fmla="*/ 2709808 h 2818325"/>
                    <a:gd name="connsiteX19" fmla="*/ 2688674 w 6650634"/>
                    <a:gd name="connsiteY19" fmla="*/ 2694460 h 2818325"/>
                    <a:gd name="connsiteX20" fmla="*/ 2830071 w 6650634"/>
                    <a:gd name="connsiteY20" fmla="*/ 2709644 h 2818325"/>
                    <a:gd name="connsiteX21" fmla="*/ 2971481 w 6650634"/>
                    <a:gd name="connsiteY21" fmla="*/ 2716500 h 2818325"/>
                    <a:gd name="connsiteX22" fmla="*/ 3113267 w 6650634"/>
                    <a:gd name="connsiteY22" fmla="*/ 2749350 h 2818325"/>
                    <a:gd name="connsiteX23" fmla="*/ 3254677 w 6650634"/>
                    <a:gd name="connsiteY23" fmla="*/ 2747691 h 2818325"/>
                    <a:gd name="connsiteX24" fmla="*/ 3396075 w 6650634"/>
                    <a:gd name="connsiteY24" fmla="*/ 2781093 h 2818325"/>
                    <a:gd name="connsiteX25" fmla="*/ 3537473 w 6650634"/>
                    <a:gd name="connsiteY25" fmla="*/ 2770649 h 2818325"/>
                    <a:gd name="connsiteX26" fmla="*/ 3679271 w 6650634"/>
                    <a:gd name="connsiteY26" fmla="*/ 2782070 h 2818325"/>
                    <a:gd name="connsiteX27" fmla="*/ 3820669 w 6650634"/>
                    <a:gd name="connsiteY27" fmla="*/ 2784210 h 2818325"/>
                    <a:gd name="connsiteX28" fmla="*/ 3962079 w 6650634"/>
                    <a:gd name="connsiteY28" fmla="*/ 2776306 h 2818325"/>
                    <a:gd name="connsiteX29" fmla="*/ 4103477 w 6650634"/>
                    <a:gd name="connsiteY29" fmla="*/ 2790126 h 2818325"/>
                    <a:gd name="connsiteX30" fmla="*/ 4245275 w 6650634"/>
                    <a:gd name="connsiteY30" fmla="*/ 2786527 h 2818325"/>
                    <a:gd name="connsiteX31" fmla="*/ 4386673 w 6650634"/>
                    <a:gd name="connsiteY31" fmla="*/ 2788126 h 2818325"/>
                    <a:gd name="connsiteX32" fmla="*/ 4528083 w 6650634"/>
                    <a:gd name="connsiteY32" fmla="*/ 2799853 h 2818325"/>
                    <a:gd name="connsiteX33" fmla="*/ 4669481 w 6650634"/>
                    <a:gd name="connsiteY33" fmla="*/ 2792549 h 2818325"/>
                    <a:gd name="connsiteX34" fmla="*/ 5094086 w 6650634"/>
                    <a:gd name="connsiteY34" fmla="*/ 2807356 h 2818325"/>
                    <a:gd name="connsiteX35" fmla="*/ 5235484 w 6650634"/>
                    <a:gd name="connsiteY35" fmla="*/ 2812802 h 2818325"/>
                    <a:gd name="connsiteX36" fmla="*/ 5377282 w 6650634"/>
                    <a:gd name="connsiteY36" fmla="*/ 2803346 h 2818325"/>
                    <a:gd name="connsiteX37" fmla="*/ 5518680 w 6650634"/>
                    <a:gd name="connsiteY37" fmla="*/ 2810720 h 2818325"/>
                    <a:gd name="connsiteX38" fmla="*/ 5660090 w 6650634"/>
                    <a:gd name="connsiteY38" fmla="*/ 2806721 h 2818325"/>
                    <a:gd name="connsiteX39" fmla="*/ 5801488 w 6650634"/>
                    <a:gd name="connsiteY39" fmla="*/ 2818353 h 2818325"/>
                    <a:gd name="connsiteX40" fmla="*/ 5943286 w 6650634"/>
                    <a:gd name="connsiteY40" fmla="*/ 2809532 h 2818325"/>
                    <a:gd name="connsiteX41" fmla="*/ 6084684 w 6650634"/>
                    <a:gd name="connsiteY41" fmla="*/ 2804522 h 2818325"/>
                    <a:gd name="connsiteX42" fmla="*/ 6226093 w 6650634"/>
                    <a:gd name="connsiteY42" fmla="*/ 2811555 h 2818325"/>
                    <a:gd name="connsiteX43" fmla="*/ 6367492 w 6650634"/>
                    <a:gd name="connsiteY43" fmla="*/ 2805145 h 2818325"/>
                    <a:gd name="connsiteX44" fmla="*/ 6509290 w 6650634"/>
                    <a:gd name="connsiteY44" fmla="*/ 2811779 h 2818325"/>
                    <a:gd name="connsiteX45" fmla="*/ 6650688 w 6650634"/>
                    <a:gd name="connsiteY45" fmla="*/ 2796407 h 281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6650634" h="2818325">
                      <a:moveTo>
                        <a:pt x="53" y="27"/>
                      </a:moveTo>
                      <a:lnTo>
                        <a:pt x="141463" y="520027"/>
                      </a:lnTo>
                      <a:lnTo>
                        <a:pt x="283249" y="640310"/>
                      </a:lnTo>
                      <a:lnTo>
                        <a:pt x="424659" y="1121615"/>
                      </a:lnTo>
                      <a:lnTo>
                        <a:pt x="566057" y="1258940"/>
                      </a:lnTo>
                      <a:lnTo>
                        <a:pt x="707466" y="1470184"/>
                      </a:lnTo>
                      <a:lnTo>
                        <a:pt x="849253" y="1784186"/>
                      </a:lnTo>
                      <a:lnTo>
                        <a:pt x="990662" y="1812201"/>
                      </a:lnTo>
                      <a:lnTo>
                        <a:pt x="1132060" y="2022504"/>
                      </a:lnTo>
                      <a:lnTo>
                        <a:pt x="1273470" y="2185856"/>
                      </a:lnTo>
                      <a:lnTo>
                        <a:pt x="1415256" y="2310608"/>
                      </a:lnTo>
                      <a:lnTo>
                        <a:pt x="1556666" y="2447062"/>
                      </a:lnTo>
                      <a:lnTo>
                        <a:pt x="1698064" y="2448344"/>
                      </a:lnTo>
                      <a:lnTo>
                        <a:pt x="1839474" y="2487756"/>
                      </a:lnTo>
                      <a:lnTo>
                        <a:pt x="1981260" y="2547621"/>
                      </a:lnTo>
                      <a:lnTo>
                        <a:pt x="2122670" y="2566944"/>
                      </a:lnTo>
                      <a:lnTo>
                        <a:pt x="2264068" y="2636230"/>
                      </a:lnTo>
                      <a:lnTo>
                        <a:pt x="2405478" y="2656895"/>
                      </a:lnTo>
                      <a:lnTo>
                        <a:pt x="2547264" y="2709808"/>
                      </a:lnTo>
                      <a:lnTo>
                        <a:pt x="2688674" y="2694460"/>
                      </a:lnTo>
                      <a:lnTo>
                        <a:pt x="2830071" y="2709644"/>
                      </a:lnTo>
                      <a:lnTo>
                        <a:pt x="2971481" y="2716500"/>
                      </a:lnTo>
                      <a:lnTo>
                        <a:pt x="3113267" y="2749350"/>
                      </a:lnTo>
                      <a:lnTo>
                        <a:pt x="3254677" y="2747691"/>
                      </a:lnTo>
                      <a:lnTo>
                        <a:pt x="3396075" y="2781093"/>
                      </a:lnTo>
                      <a:lnTo>
                        <a:pt x="3537473" y="2770649"/>
                      </a:lnTo>
                      <a:lnTo>
                        <a:pt x="3679271" y="2782070"/>
                      </a:lnTo>
                      <a:lnTo>
                        <a:pt x="3820669" y="2784210"/>
                      </a:lnTo>
                      <a:lnTo>
                        <a:pt x="3962079" y="2776306"/>
                      </a:lnTo>
                      <a:lnTo>
                        <a:pt x="4103477" y="2790126"/>
                      </a:lnTo>
                      <a:lnTo>
                        <a:pt x="4245275" y="2786527"/>
                      </a:lnTo>
                      <a:lnTo>
                        <a:pt x="4386673" y="2788126"/>
                      </a:lnTo>
                      <a:lnTo>
                        <a:pt x="4528083" y="2799853"/>
                      </a:lnTo>
                      <a:lnTo>
                        <a:pt x="4669481" y="2792549"/>
                      </a:lnTo>
                      <a:lnTo>
                        <a:pt x="5094086" y="2807356"/>
                      </a:lnTo>
                      <a:lnTo>
                        <a:pt x="5235484" y="2812802"/>
                      </a:lnTo>
                      <a:lnTo>
                        <a:pt x="5377282" y="2803346"/>
                      </a:lnTo>
                      <a:lnTo>
                        <a:pt x="5518680" y="2810720"/>
                      </a:lnTo>
                      <a:lnTo>
                        <a:pt x="5660090" y="2806721"/>
                      </a:lnTo>
                      <a:lnTo>
                        <a:pt x="5801488" y="2818353"/>
                      </a:lnTo>
                      <a:lnTo>
                        <a:pt x="5943286" y="2809532"/>
                      </a:lnTo>
                      <a:lnTo>
                        <a:pt x="6084684" y="2804522"/>
                      </a:lnTo>
                      <a:lnTo>
                        <a:pt x="6226093" y="2811555"/>
                      </a:lnTo>
                      <a:lnTo>
                        <a:pt x="6367492" y="2805145"/>
                      </a:lnTo>
                      <a:lnTo>
                        <a:pt x="6509290" y="2811779"/>
                      </a:lnTo>
                      <a:lnTo>
                        <a:pt x="6650688" y="2796407"/>
                      </a:lnTo>
                    </a:path>
                  </a:pathLst>
                </a:custGeom>
                <a:noFill/>
                <a:ln w="38100" cap="flat">
                  <a:solidFill>
                    <a:schemeClr val="accent6">
                      <a:lumMod val="75000"/>
                      <a:alpha val="63785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33" name="Graphic 9">
                <a:extLst>
                  <a:ext uri="{FF2B5EF4-FFF2-40B4-BE49-F238E27FC236}">
                    <a16:creationId xmlns:a16="http://schemas.microsoft.com/office/drawing/2014/main" id="{6295CE42-64A2-23D3-C95D-58C71F60482C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721F9DF-6F11-77BE-7FB5-3B98E37761B7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0EA9F3F9-7E47-7692-DDFD-3B375E652D6E}"/>
                    </a:ext>
                  </a:extLst>
                </p:cNvPr>
                <p:cNvSpPr/>
                <p:nvPr/>
              </p:nvSpPr>
              <p:spPr>
                <a:xfrm>
                  <a:off x="2552076" y="1144916"/>
                  <a:ext cx="7074852" cy="4442378"/>
                </a:xfrm>
                <a:custGeom>
                  <a:avLst/>
                  <a:gdLst>
                    <a:gd name="connsiteX0" fmla="*/ 53 w 7074852"/>
                    <a:gd name="connsiteY0" fmla="*/ 27 h 4442378"/>
                    <a:gd name="connsiteX1" fmla="*/ 141463 w 7074852"/>
                    <a:gd name="connsiteY1" fmla="*/ 358487 h 4442378"/>
                    <a:gd name="connsiteX2" fmla="*/ 282861 w 7074852"/>
                    <a:gd name="connsiteY2" fmla="*/ 913653 h 4442378"/>
                    <a:gd name="connsiteX3" fmla="*/ 424271 w 7074852"/>
                    <a:gd name="connsiteY3" fmla="*/ 987714 h 4442378"/>
                    <a:gd name="connsiteX4" fmla="*/ 566057 w 7074852"/>
                    <a:gd name="connsiteY4" fmla="*/ 989995 h 4442378"/>
                    <a:gd name="connsiteX5" fmla="*/ 707467 w 7074852"/>
                    <a:gd name="connsiteY5" fmla="*/ 1296917 h 4442378"/>
                    <a:gd name="connsiteX6" fmla="*/ 848865 w 7074852"/>
                    <a:gd name="connsiteY6" fmla="*/ 1443650 h 4442378"/>
                    <a:gd name="connsiteX7" fmla="*/ 990274 w 7074852"/>
                    <a:gd name="connsiteY7" fmla="*/ 1704786 h 4442378"/>
                    <a:gd name="connsiteX8" fmla="*/ 1132060 w 7074852"/>
                    <a:gd name="connsiteY8" fmla="*/ 1849484 h 4442378"/>
                    <a:gd name="connsiteX9" fmla="*/ 1273470 w 7074852"/>
                    <a:gd name="connsiteY9" fmla="*/ 1850496 h 4442378"/>
                    <a:gd name="connsiteX10" fmla="*/ 1556278 w 7074852"/>
                    <a:gd name="connsiteY10" fmla="*/ 2384233 h 4442378"/>
                    <a:gd name="connsiteX11" fmla="*/ 1698064 w 7074852"/>
                    <a:gd name="connsiteY11" fmla="*/ 2434501 h 4442378"/>
                    <a:gd name="connsiteX12" fmla="*/ 1839474 w 7074852"/>
                    <a:gd name="connsiteY12" fmla="*/ 2641299 h 4442378"/>
                    <a:gd name="connsiteX13" fmla="*/ 1980872 w 7074852"/>
                    <a:gd name="connsiteY13" fmla="*/ 2920135 h 4442378"/>
                    <a:gd name="connsiteX14" fmla="*/ 2122282 w 7074852"/>
                    <a:gd name="connsiteY14" fmla="*/ 2908679 h 4442378"/>
                    <a:gd name="connsiteX15" fmla="*/ 2264068 w 7074852"/>
                    <a:gd name="connsiteY15" fmla="*/ 2732731 h 4442378"/>
                    <a:gd name="connsiteX16" fmla="*/ 2405478 w 7074852"/>
                    <a:gd name="connsiteY16" fmla="*/ 2978823 h 4442378"/>
                    <a:gd name="connsiteX17" fmla="*/ 2546876 w 7074852"/>
                    <a:gd name="connsiteY17" fmla="*/ 2693990 h 4442378"/>
                    <a:gd name="connsiteX18" fmla="*/ 2688285 w 7074852"/>
                    <a:gd name="connsiteY18" fmla="*/ 3026280 h 4442378"/>
                    <a:gd name="connsiteX19" fmla="*/ 2830072 w 7074852"/>
                    <a:gd name="connsiteY19" fmla="*/ 2868679 h 4442378"/>
                    <a:gd name="connsiteX20" fmla="*/ 2971481 w 7074852"/>
                    <a:gd name="connsiteY20" fmla="*/ 2934954 h 4442378"/>
                    <a:gd name="connsiteX21" fmla="*/ 3112879 w 7074852"/>
                    <a:gd name="connsiteY21" fmla="*/ 2999511 h 4442378"/>
                    <a:gd name="connsiteX22" fmla="*/ 3254289 w 7074852"/>
                    <a:gd name="connsiteY22" fmla="*/ 3088238 h 4442378"/>
                    <a:gd name="connsiteX23" fmla="*/ 3396075 w 7074852"/>
                    <a:gd name="connsiteY23" fmla="*/ 2987103 h 4442378"/>
                    <a:gd name="connsiteX24" fmla="*/ 3537485 w 7074852"/>
                    <a:gd name="connsiteY24" fmla="*/ 3053237 h 4442378"/>
                    <a:gd name="connsiteX25" fmla="*/ 3678883 w 7074852"/>
                    <a:gd name="connsiteY25" fmla="*/ 3233525 h 4442378"/>
                    <a:gd name="connsiteX26" fmla="*/ 3820281 w 7074852"/>
                    <a:gd name="connsiteY26" fmla="*/ 3133896 h 4442378"/>
                    <a:gd name="connsiteX27" fmla="*/ 3962079 w 7074852"/>
                    <a:gd name="connsiteY27" fmla="*/ 3190185 h 4442378"/>
                    <a:gd name="connsiteX28" fmla="*/ 4103477 w 7074852"/>
                    <a:gd name="connsiteY28" fmla="*/ 3422105 h 4442378"/>
                    <a:gd name="connsiteX29" fmla="*/ 4244887 w 7074852"/>
                    <a:gd name="connsiteY29" fmla="*/ 3494496 h 4442378"/>
                    <a:gd name="connsiteX30" fmla="*/ 4386285 w 7074852"/>
                    <a:gd name="connsiteY30" fmla="*/ 3583858 h 4442378"/>
                    <a:gd name="connsiteX31" fmla="*/ 4528083 w 7074852"/>
                    <a:gd name="connsiteY31" fmla="*/ 3675584 h 4442378"/>
                    <a:gd name="connsiteX32" fmla="*/ 4669481 w 7074852"/>
                    <a:gd name="connsiteY32" fmla="*/ 3654978 h 4442378"/>
                    <a:gd name="connsiteX33" fmla="*/ 4810891 w 7074852"/>
                    <a:gd name="connsiteY33" fmla="*/ 3756219 h 4442378"/>
                    <a:gd name="connsiteX34" fmla="*/ 4952288 w 7074852"/>
                    <a:gd name="connsiteY34" fmla="*/ 3764452 h 4442378"/>
                    <a:gd name="connsiteX35" fmla="*/ 5094086 w 7074852"/>
                    <a:gd name="connsiteY35" fmla="*/ 3902059 h 4442378"/>
                    <a:gd name="connsiteX36" fmla="*/ 5235484 w 7074852"/>
                    <a:gd name="connsiteY36" fmla="*/ 3966957 h 4442378"/>
                    <a:gd name="connsiteX37" fmla="*/ 5376894 w 7074852"/>
                    <a:gd name="connsiteY37" fmla="*/ 4040959 h 4442378"/>
                    <a:gd name="connsiteX38" fmla="*/ 5518292 w 7074852"/>
                    <a:gd name="connsiteY38" fmla="*/ 4053026 h 4442378"/>
                    <a:gd name="connsiteX39" fmla="*/ 5660090 w 7074852"/>
                    <a:gd name="connsiteY39" fmla="*/ 4145246 h 4442378"/>
                    <a:gd name="connsiteX40" fmla="*/ 5801488 w 7074852"/>
                    <a:gd name="connsiteY40" fmla="*/ 4173626 h 4442378"/>
                    <a:gd name="connsiteX41" fmla="*/ 5942898 w 7074852"/>
                    <a:gd name="connsiteY41" fmla="*/ 4205981 h 4442378"/>
                    <a:gd name="connsiteX42" fmla="*/ 6084296 w 7074852"/>
                    <a:gd name="connsiteY42" fmla="*/ 4145552 h 4442378"/>
                    <a:gd name="connsiteX43" fmla="*/ 6226093 w 7074852"/>
                    <a:gd name="connsiteY43" fmla="*/ 4275725 h 4442378"/>
                    <a:gd name="connsiteX44" fmla="*/ 6367492 w 7074852"/>
                    <a:gd name="connsiteY44" fmla="*/ 4300847 h 4442378"/>
                    <a:gd name="connsiteX45" fmla="*/ 6508901 w 7074852"/>
                    <a:gd name="connsiteY45" fmla="*/ 4337931 h 4442378"/>
                    <a:gd name="connsiteX46" fmla="*/ 6650300 w 7074852"/>
                    <a:gd name="connsiteY46" fmla="*/ 4349656 h 4442378"/>
                    <a:gd name="connsiteX47" fmla="*/ 6792097 w 7074852"/>
                    <a:gd name="connsiteY47" fmla="*/ 4377860 h 4442378"/>
                    <a:gd name="connsiteX48" fmla="*/ 6933496 w 7074852"/>
                    <a:gd name="connsiteY48" fmla="*/ 4442406 h 4442378"/>
                    <a:gd name="connsiteX49" fmla="*/ 7074905 w 7074852"/>
                    <a:gd name="connsiteY49" fmla="*/ 4436913 h 444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074852" h="4442378">
                      <a:moveTo>
                        <a:pt x="53" y="27"/>
                      </a:moveTo>
                      <a:lnTo>
                        <a:pt x="141463" y="358487"/>
                      </a:lnTo>
                      <a:lnTo>
                        <a:pt x="282861" y="913653"/>
                      </a:lnTo>
                      <a:lnTo>
                        <a:pt x="424271" y="987714"/>
                      </a:lnTo>
                      <a:lnTo>
                        <a:pt x="566057" y="989995"/>
                      </a:lnTo>
                      <a:lnTo>
                        <a:pt x="707467" y="1296917"/>
                      </a:lnTo>
                      <a:lnTo>
                        <a:pt x="848865" y="1443650"/>
                      </a:lnTo>
                      <a:lnTo>
                        <a:pt x="990274" y="1704786"/>
                      </a:lnTo>
                      <a:lnTo>
                        <a:pt x="1132060" y="1849484"/>
                      </a:lnTo>
                      <a:lnTo>
                        <a:pt x="1273470" y="1850496"/>
                      </a:lnTo>
                      <a:lnTo>
                        <a:pt x="1556278" y="2384233"/>
                      </a:lnTo>
                      <a:lnTo>
                        <a:pt x="1698064" y="2434501"/>
                      </a:lnTo>
                      <a:lnTo>
                        <a:pt x="1839474" y="2641299"/>
                      </a:lnTo>
                      <a:lnTo>
                        <a:pt x="1980872" y="2920135"/>
                      </a:lnTo>
                      <a:lnTo>
                        <a:pt x="2122282" y="2908679"/>
                      </a:lnTo>
                      <a:lnTo>
                        <a:pt x="2264068" y="2732731"/>
                      </a:lnTo>
                      <a:lnTo>
                        <a:pt x="2405478" y="2978823"/>
                      </a:lnTo>
                      <a:lnTo>
                        <a:pt x="2546876" y="2693990"/>
                      </a:lnTo>
                      <a:lnTo>
                        <a:pt x="2688285" y="3026280"/>
                      </a:lnTo>
                      <a:lnTo>
                        <a:pt x="2830072" y="2868679"/>
                      </a:lnTo>
                      <a:lnTo>
                        <a:pt x="2971481" y="2934954"/>
                      </a:lnTo>
                      <a:lnTo>
                        <a:pt x="3112879" y="2999511"/>
                      </a:lnTo>
                      <a:lnTo>
                        <a:pt x="3254289" y="3088238"/>
                      </a:lnTo>
                      <a:lnTo>
                        <a:pt x="3396075" y="2987103"/>
                      </a:lnTo>
                      <a:lnTo>
                        <a:pt x="3537485" y="3053237"/>
                      </a:lnTo>
                      <a:lnTo>
                        <a:pt x="3678883" y="3233525"/>
                      </a:lnTo>
                      <a:lnTo>
                        <a:pt x="3820281" y="3133896"/>
                      </a:lnTo>
                      <a:lnTo>
                        <a:pt x="3962079" y="3190185"/>
                      </a:lnTo>
                      <a:lnTo>
                        <a:pt x="4103477" y="3422105"/>
                      </a:lnTo>
                      <a:lnTo>
                        <a:pt x="4244887" y="3494496"/>
                      </a:lnTo>
                      <a:lnTo>
                        <a:pt x="4386285" y="3583858"/>
                      </a:lnTo>
                      <a:lnTo>
                        <a:pt x="4528083" y="3675584"/>
                      </a:lnTo>
                      <a:lnTo>
                        <a:pt x="4669481" y="3654978"/>
                      </a:lnTo>
                      <a:lnTo>
                        <a:pt x="4810891" y="3756219"/>
                      </a:lnTo>
                      <a:lnTo>
                        <a:pt x="4952288" y="3764452"/>
                      </a:lnTo>
                      <a:lnTo>
                        <a:pt x="5094086" y="3902059"/>
                      </a:lnTo>
                      <a:lnTo>
                        <a:pt x="5235484" y="3966957"/>
                      </a:lnTo>
                      <a:lnTo>
                        <a:pt x="5376894" y="4040959"/>
                      </a:lnTo>
                      <a:lnTo>
                        <a:pt x="5518292" y="4053026"/>
                      </a:lnTo>
                      <a:lnTo>
                        <a:pt x="5660090" y="4145246"/>
                      </a:lnTo>
                      <a:lnTo>
                        <a:pt x="5801488" y="4173626"/>
                      </a:lnTo>
                      <a:lnTo>
                        <a:pt x="5942898" y="4205981"/>
                      </a:lnTo>
                      <a:lnTo>
                        <a:pt x="6084296" y="4145552"/>
                      </a:lnTo>
                      <a:lnTo>
                        <a:pt x="6226093" y="4275725"/>
                      </a:lnTo>
                      <a:lnTo>
                        <a:pt x="6367492" y="4300847"/>
                      </a:lnTo>
                      <a:lnTo>
                        <a:pt x="6508901" y="4337931"/>
                      </a:lnTo>
                      <a:lnTo>
                        <a:pt x="6650300" y="4349656"/>
                      </a:lnTo>
                      <a:lnTo>
                        <a:pt x="6792097" y="4377860"/>
                      </a:lnTo>
                      <a:lnTo>
                        <a:pt x="6933496" y="4442406"/>
                      </a:lnTo>
                      <a:lnTo>
                        <a:pt x="7074905" y="4436913"/>
                      </a:lnTo>
                    </a:path>
                  </a:pathLst>
                </a:custGeom>
                <a:noFill/>
                <a:ln w="38100" cap="flat">
                  <a:solidFill>
                    <a:schemeClr val="accent5">
                      <a:lumMod val="60000"/>
                      <a:lumOff val="40000"/>
                      <a:alpha val="78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9">
                <a:extLst>
                  <a:ext uri="{FF2B5EF4-FFF2-40B4-BE49-F238E27FC236}">
                    <a16:creationId xmlns:a16="http://schemas.microsoft.com/office/drawing/2014/main" id="{FCB94EE7-5970-192D-8E48-F57CD3784F48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AF72337E-F084-8567-E951-6BC4C2C88DE3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BD12486B-59CD-02CC-4FEB-0DC8CF0E3A68}"/>
                    </a:ext>
                  </a:extLst>
                </p:cNvPr>
                <p:cNvSpPr/>
                <p:nvPr/>
              </p:nvSpPr>
              <p:spPr>
                <a:xfrm>
                  <a:off x="6655500" y="5765996"/>
                  <a:ext cx="3396021" cy="74060"/>
                </a:xfrm>
                <a:custGeom>
                  <a:avLst/>
                  <a:gdLst>
                    <a:gd name="connsiteX0" fmla="*/ 53 w 3396021"/>
                    <a:gd name="connsiteY0" fmla="*/ 27 h 74060"/>
                    <a:gd name="connsiteX1" fmla="*/ 141463 w 3396021"/>
                    <a:gd name="connsiteY1" fmla="*/ 12706 h 74060"/>
                    <a:gd name="connsiteX2" fmla="*/ 282861 w 3396021"/>
                    <a:gd name="connsiteY2" fmla="*/ 12623 h 74060"/>
                    <a:gd name="connsiteX3" fmla="*/ 424658 w 3396021"/>
                    <a:gd name="connsiteY3" fmla="*/ 33017 h 74060"/>
                    <a:gd name="connsiteX4" fmla="*/ 566057 w 3396021"/>
                    <a:gd name="connsiteY4" fmla="*/ 36828 h 74060"/>
                    <a:gd name="connsiteX5" fmla="*/ 707466 w 3396021"/>
                    <a:gd name="connsiteY5" fmla="*/ 15799 h 74060"/>
                    <a:gd name="connsiteX6" fmla="*/ 848864 w 3396021"/>
                    <a:gd name="connsiteY6" fmla="*/ 40074 h 74060"/>
                    <a:gd name="connsiteX7" fmla="*/ 990662 w 3396021"/>
                    <a:gd name="connsiteY7" fmla="*/ 38522 h 74060"/>
                    <a:gd name="connsiteX8" fmla="*/ 1132060 w 3396021"/>
                    <a:gd name="connsiteY8" fmla="*/ 31324 h 74060"/>
                    <a:gd name="connsiteX9" fmla="*/ 1273470 w 3396021"/>
                    <a:gd name="connsiteY9" fmla="*/ 35593 h 74060"/>
                    <a:gd name="connsiteX10" fmla="*/ 1414868 w 3396021"/>
                    <a:gd name="connsiteY10" fmla="*/ 29501 h 74060"/>
                    <a:gd name="connsiteX11" fmla="*/ 1556666 w 3396021"/>
                    <a:gd name="connsiteY11" fmla="*/ 21973 h 74060"/>
                    <a:gd name="connsiteX12" fmla="*/ 1698064 w 3396021"/>
                    <a:gd name="connsiteY12" fmla="*/ 32723 h 74060"/>
                    <a:gd name="connsiteX13" fmla="*/ 1839474 w 3396021"/>
                    <a:gd name="connsiteY13" fmla="*/ 24996 h 74060"/>
                    <a:gd name="connsiteX14" fmla="*/ 1980872 w 3396021"/>
                    <a:gd name="connsiteY14" fmla="*/ 45261 h 74060"/>
                    <a:gd name="connsiteX15" fmla="*/ 2122669 w 3396021"/>
                    <a:gd name="connsiteY15" fmla="*/ 36663 h 74060"/>
                    <a:gd name="connsiteX16" fmla="*/ 2264068 w 3396021"/>
                    <a:gd name="connsiteY16" fmla="*/ 56728 h 74060"/>
                    <a:gd name="connsiteX17" fmla="*/ 2405477 w 3396021"/>
                    <a:gd name="connsiteY17" fmla="*/ 62514 h 74060"/>
                    <a:gd name="connsiteX18" fmla="*/ 2546876 w 3396021"/>
                    <a:gd name="connsiteY18" fmla="*/ 59445 h 74060"/>
                    <a:gd name="connsiteX19" fmla="*/ 2688673 w 3396021"/>
                    <a:gd name="connsiteY19" fmla="*/ 53458 h 74060"/>
                    <a:gd name="connsiteX20" fmla="*/ 2830072 w 3396021"/>
                    <a:gd name="connsiteY20" fmla="*/ 59268 h 74060"/>
                    <a:gd name="connsiteX21" fmla="*/ 2971481 w 3396021"/>
                    <a:gd name="connsiteY21" fmla="*/ 56246 h 74060"/>
                    <a:gd name="connsiteX22" fmla="*/ 3112879 w 3396021"/>
                    <a:gd name="connsiteY22" fmla="*/ 55928 h 74060"/>
                    <a:gd name="connsiteX23" fmla="*/ 3254677 w 3396021"/>
                    <a:gd name="connsiteY23" fmla="*/ 71006 h 74060"/>
                    <a:gd name="connsiteX24" fmla="*/ 3396075 w 3396021"/>
                    <a:gd name="connsiteY24" fmla="*/ 74088 h 74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396021" h="74060">
                      <a:moveTo>
                        <a:pt x="53" y="27"/>
                      </a:moveTo>
                      <a:lnTo>
                        <a:pt x="141463" y="12706"/>
                      </a:lnTo>
                      <a:lnTo>
                        <a:pt x="282861" y="12623"/>
                      </a:lnTo>
                      <a:lnTo>
                        <a:pt x="424658" y="33017"/>
                      </a:lnTo>
                      <a:lnTo>
                        <a:pt x="566057" y="36828"/>
                      </a:lnTo>
                      <a:lnTo>
                        <a:pt x="707466" y="15799"/>
                      </a:lnTo>
                      <a:lnTo>
                        <a:pt x="848864" y="40074"/>
                      </a:lnTo>
                      <a:lnTo>
                        <a:pt x="990662" y="38522"/>
                      </a:lnTo>
                      <a:lnTo>
                        <a:pt x="1132060" y="31324"/>
                      </a:lnTo>
                      <a:lnTo>
                        <a:pt x="1273470" y="35593"/>
                      </a:lnTo>
                      <a:lnTo>
                        <a:pt x="1414868" y="29501"/>
                      </a:lnTo>
                      <a:lnTo>
                        <a:pt x="1556666" y="21973"/>
                      </a:lnTo>
                      <a:lnTo>
                        <a:pt x="1698064" y="32723"/>
                      </a:lnTo>
                      <a:lnTo>
                        <a:pt x="1839474" y="24996"/>
                      </a:lnTo>
                      <a:lnTo>
                        <a:pt x="1980872" y="45261"/>
                      </a:lnTo>
                      <a:lnTo>
                        <a:pt x="2122669" y="36663"/>
                      </a:lnTo>
                      <a:lnTo>
                        <a:pt x="2264068" y="56728"/>
                      </a:lnTo>
                      <a:lnTo>
                        <a:pt x="2405477" y="62514"/>
                      </a:lnTo>
                      <a:lnTo>
                        <a:pt x="2546876" y="59445"/>
                      </a:lnTo>
                      <a:lnTo>
                        <a:pt x="2688673" y="53458"/>
                      </a:lnTo>
                      <a:lnTo>
                        <a:pt x="2830072" y="59268"/>
                      </a:lnTo>
                      <a:lnTo>
                        <a:pt x="2971481" y="56246"/>
                      </a:lnTo>
                      <a:lnTo>
                        <a:pt x="3112879" y="55928"/>
                      </a:lnTo>
                      <a:lnTo>
                        <a:pt x="3254677" y="71006"/>
                      </a:lnTo>
                      <a:lnTo>
                        <a:pt x="3396075" y="74088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9">
                <a:extLst>
                  <a:ext uri="{FF2B5EF4-FFF2-40B4-BE49-F238E27FC236}">
                    <a16:creationId xmlns:a16="http://schemas.microsoft.com/office/drawing/2014/main" id="{D9E60008-D5A0-E279-B014-8F05B37EFF9D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3C027C70-8431-5D61-7814-2BFB161ACF99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1F3FAAEF-4245-11AD-688A-7B1C55C6101F}"/>
                    </a:ext>
                  </a:extLst>
                </p:cNvPr>
                <p:cNvSpPr/>
                <p:nvPr/>
              </p:nvSpPr>
              <p:spPr>
                <a:xfrm>
                  <a:off x="5806312" y="5554234"/>
                  <a:ext cx="4103811" cy="242575"/>
                </a:xfrm>
                <a:custGeom>
                  <a:avLst/>
                  <a:gdLst>
                    <a:gd name="connsiteX0" fmla="*/ 53 w 4103811"/>
                    <a:gd name="connsiteY0" fmla="*/ 27 h 242575"/>
                    <a:gd name="connsiteX1" fmla="*/ 141839 w 4103811"/>
                    <a:gd name="connsiteY1" fmla="*/ 84649 h 242575"/>
                    <a:gd name="connsiteX2" fmla="*/ 283249 w 4103811"/>
                    <a:gd name="connsiteY2" fmla="*/ 63408 h 242575"/>
                    <a:gd name="connsiteX3" fmla="*/ 424647 w 4103811"/>
                    <a:gd name="connsiteY3" fmla="*/ 84779 h 242575"/>
                    <a:gd name="connsiteX4" fmla="*/ 566045 w 4103811"/>
                    <a:gd name="connsiteY4" fmla="*/ 52576 h 242575"/>
                    <a:gd name="connsiteX5" fmla="*/ 707843 w 4103811"/>
                    <a:gd name="connsiteY5" fmla="*/ 57951 h 242575"/>
                    <a:gd name="connsiteX6" fmla="*/ 849241 w 4103811"/>
                    <a:gd name="connsiteY6" fmla="*/ 177575 h 242575"/>
                    <a:gd name="connsiteX7" fmla="*/ 990651 w 4103811"/>
                    <a:gd name="connsiteY7" fmla="*/ 161427 h 242575"/>
                    <a:gd name="connsiteX8" fmla="*/ 1132049 w 4103811"/>
                    <a:gd name="connsiteY8" fmla="*/ 103879 h 242575"/>
                    <a:gd name="connsiteX9" fmla="*/ 1273847 w 4103811"/>
                    <a:gd name="connsiteY9" fmla="*/ 191688 h 242575"/>
                    <a:gd name="connsiteX10" fmla="*/ 1415245 w 4103811"/>
                    <a:gd name="connsiteY10" fmla="*/ 162297 h 242575"/>
                    <a:gd name="connsiteX11" fmla="*/ 1556654 w 4103811"/>
                    <a:gd name="connsiteY11" fmla="*/ 170353 h 242575"/>
                    <a:gd name="connsiteX12" fmla="*/ 1698052 w 4103811"/>
                    <a:gd name="connsiteY12" fmla="*/ 180844 h 242575"/>
                    <a:gd name="connsiteX13" fmla="*/ 1839850 w 4103811"/>
                    <a:gd name="connsiteY13" fmla="*/ 148219 h 242575"/>
                    <a:gd name="connsiteX14" fmla="*/ 1981248 w 4103811"/>
                    <a:gd name="connsiteY14" fmla="*/ 183691 h 242575"/>
                    <a:gd name="connsiteX15" fmla="*/ 2122658 w 4103811"/>
                    <a:gd name="connsiteY15" fmla="*/ 169695 h 242575"/>
                    <a:gd name="connsiteX16" fmla="*/ 2264056 w 4103811"/>
                    <a:gd name="connsiteY16" fmla="*/ 159698 h 242575"/>
                    <a:gd name="connsiteX17" fmla="*/ 2405854 w 4103811"/>
                    <a:gd name="connsiteY17" fmla="*/ 208719 h 242575"/>
                    <a:gd name="connsiteX18" fmla="*/ 2547252 w 4103811"/>
                    <a:gd name="connsiteY18" fmla="*/ 220033 h 242575"/>
                    <a:gd name="connsiteX19" fmla="*/ 2830060 w 4103811"/>
                    <a:gd name="connsiteY19" fmla="*/ 227102 h 242575"/>
                    <a:gd name="connsiteX20" fmla="*/ 2971857 w 4103811"/>
                    <a:gd name="connsiteY20" fmla="*/ 220821 h 242575"/>
                    <a:gd name="connsiteX21" fmla="*/ 3113256 w 4103811"/>
                    <a:gd name="connsiteY21" fmla="*/ 224067 h 242575"/>
                    <a:gd name="connsiteX22" fmla="*/ 3396064 w 4103811"/>
                    <a:gd name="connsiteY22" fmla="*/ 206131 h 242575"/>
                    <a:gd name="connsiteX23" fmla="*/ 3537861 w 4103811"/>
                    <a:gd name="connsiteY23" fmla="*/ 224138 h 242575"/>
                    <a:gd name="connsiteX24" fmla="*/ 3679260 w 4103811"/>
                    <a:gd name="connsiteY24" fmla="*/ 227490 h 242575"/>
                    <a:gd name="connsiteX25" fmla="*/ 3820669 w 4103811"/>
                    <a:gd name="connsiteY25" fmla="*/ 227043 h 242575"/>
                    <a:gd name="connsiteX26" fmla="*/ 3962067 w 4103811"/>
                    <a:gd name="connsiteY26" fmla="*/ 242603 h 242575"/>
                    <a:gd name="connsiteX27" fmla="*/ 4103865 w 4103811"/>
                    <a:gd name="connsiteY27" fmla="*/ 215893 h 24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03811" h="242575">
                      <a:moveTo>
                        <a:pt x="53" y="27"/>
                      </a:moveTo>
                      <a:lnTo>
                        <a:pt x="141839" y="84649"/>
                      </a:lnTo>
                      <a:lnTo>
                        <a:pt x="283249" y="63408"/>
                      </a:lnTo>
                      <a:lnTo>
                        <a:pt x="424647" y="84779"/>
                      </a:lnTo>
                      <a:lnTo>
                        <a:pt x="566045" y="52576"/>
                      </a:lnTo>
                      <a:lnTo>
                        <a:pt x="707843" y="57951"/>
                      </a:lnTo>
                      <a:lnTo>
                        <a:pt x="849241" y="177575"/>
                      </a:lnTo>
                      <a:lnTo>
                        <a:pt x="990651" y="161427"/>
                      </a:lnTo>
                      <a:lnTo>
                        <a:pt x="1132049" y="103879"/>
                      </a:lnTo>
                      <a:lnTo>
                        <a:pt x="1273847" y="191688"/>
                      </a:lnTo>
                      <a:lnTo>
                        <a:pt x="1415245" y="162297"/>
                      </a:lnTo>
                      <a:lnTo>
                        <a:pt x="1556654" y="170353"/>
                      </a:lnTo>
                      <a:lnTo>
                        <a:pt x="1698052" y="180844"/>
                      </a:lnTo>
                      <a:lnTo>
                        <a:pt x="1839850" y="148219"/>
                      </a:lnTo>
                      <a:lnTo>
                        <a:pt x="1981248" y="183691"/>
                      </a:lnTo>
                      <a:lnTo>
                        <a:pt x="2122658" y="169695"/>
                      </a:lnTo>
                      <a:lnTo>
                        <a:pt x="2264056" y="159698"/>
                      </a:lnTo>
                      <a:lnTo>
                        <a:pt x="2405854" y="208719"/>
                      </a:lnTo>
                      <a:lnTo>
                        <a:pt x="2547252" y="220033"/>
                      </a:lnTo>
                      <a:lnTo>
                        <a:pt x="2830060" y="227102"/>
                      </a:lnTo>
                      <a:lnTo>
                        <a:pt x="2971857" y="220821"/>
                      </a:lnTo>
                      <a:lnTo>
                        <a:pt x="3113256" y="224067"/>
                      </a:lnTo>
                      <a:lnTo>
                        <a:pt x="3396064" y="206131"/>
                      </a:lnTo>
                      <a:lnTo>
                        <a:pt x="3537861" y="224138"/>
                      </a:lnTo>
                      <a:lnTo>
                        <a:pt x="3679260" y="227490"/>
                      </a:lnTo>
                      <a:lnTo>
                        <a:pt x="3820669" y="227043"/>
                      </a:lnTo>
                      <a:lnTo>
                        <a:pt x="3962067" y="242603"/>
                      </a:lnTo>
                      <a:lnTo>
                        <a:pt x="4103865" y="215893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6" name="Graphic 9">
                <a:extLst>
                  <a:ext uri="{FF2B5EF4-FFF2-40B4-BE49-F238E27FC236}">
                    <a16:creationId xmlns:a16="http://schemas.microsoft.com/office/drawing/2014/main" id="{C9A8DE8F-8E54-8ED2-E4F3-056C40E36543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7"/>
                <a:chOff x="2410290" y="900329"/>
                <a:chExt cx="7641231" cy="4939727"/>
              </a:xfrm>
              <a:noFill/>
            </p:grpSpPr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3CD9551F-720B-0DB0-A9EF-DC80B90D459C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4F5E5FC1-4E03-8F95-E7ED-2C659742E08C}"/>
                    </a:ext>
                  </a:extLst>
                </p:cNvPr>
                <p:cNvSpPr/>
                <p:nvPr/>
              </p:nvSpPr>
              <p:spPr>
                <a:xfrm>
                  <a:off x="4816090" y="5640456"/>
                  <a:ext cx="4952234" cy="199600"/>
                </a:xfrm>
                <a:custGeom>
                  <a:avLst/>
                  <a:gdLst>
                    <a:gd name="connsiteX0" fmla="*/ 53 w 4952234"/>
                    <a:gd name="connsiteY0" fmla="*/ 27 h 199600"/>
                    <a:gd name="connsiteX1" fmla="*/ 141463 w 4952234"/>
                    <a:gd name="connsiteY1" fmla="*/ 78510 h 199600"/>
                    <a:gd name="connsiteX2" fmla="*/ 282861 w 4952234"/>
                    <a:gd name="connsiteY2" fmla="*/ 58622 h 199600"/>
                    <a:gd name="connsiteX3" fmla="*/ 424271 w 4952234"/>
                    <a:gd name="connsiteY3" fmla="*/ 63385 h 199600"/>
                    <a:gd name="connsiteX4" fmla="*/ 566057 w 4952234"/>
                    <a:gd name="connsiteY4" fmla="*/ 117745 h 199600"/>
                    <a:gd name="connsiteX5" fmla="*/ 707467 w 4952234"/>
                    <a:gd name="connsiteY5" fmla="*/ 148501 h 199600"/>
                    <a:gd name="connsiteX6" fmla="*/ 848865 w 4952234"/>
                    <a:gd name="connsiteY6" fmla="*/ 155241 h 199600"/>
                    <a:gd name="connsiteX7" fmla="*/ 990274 w 4952234"/>
                    <a:gd name="connsiteY7" fmla="*/ 161062 h 199600"/>
                    <a:gd name="connsiteX8" fmla="*/ 1132060 w 4952234"/>
                    <a:gd name="connsiteY8" fmla="*/ 151159 h 199600"/>
                    <a:gd name="connsiteX9" fmla="*/ 1273470 w 4952234"/>
                    <a:gd name="connsiteY9" fmla="*/ 101198 h 199600"/>
                    <a:gd name="connsiteX10" fmla="*/ 1414868 w 4952234"/>
                    <a:gd name="connsiteY10" fmla="*/ 148819 h 199600"/>
                    <a:gd name="connsiteX11" fmla="*/ 1556266 w 4952234"/>
                    <a:gd name="connsiteY11" fmla="*/ 158322 h 199600"/>
                    <a:gd name="connsiteX12" fmla="*/ 1698064 w 4952234"/>
                    <a:gd name="connsiteY12" fmla="*/ 179092 h 199600"/>
                    <a:gd name="connsiteX13" fmla="*/ 1839462 w 4952234"/>
                    <a:gd name="connsiteY13" fmla="*/ 199627 h 199600"/>
                    <a:gd name="connsiteX14" fmla="*/ 1980872 w 4952234"/>
                    <a:gd name="connsiteY14" fmla="*/ 145349 h 199600"/>
                    <a:gd name="connsiteX15" fmla="*/ 2122270 w 4952234"/>
                    <a:gd name="connsiteY15" fmla="*/ 188936 h 199600"/>
                    <a:gd name="connsiteX16" fmla="*/ 2264068 w 4952234"/>
                    <a:gd name="connsiteY16" fmla="*/ 178351 h 199600"/>
                    <a:gd name="connsiteX17" fmla="*/ 2405466 w 4952234"/>
                    <a:gd name="connsiteY17" fmla="*/ 199627 h 199600"/>
                    <a:gd name="connsiteX18" fmla="*/ 2546876 w 4952234"/>
                    <a:gd name="connsiteY18" fmla="*/ 177763 h 199600"/>
                    <a:gd name="connsiteX19" fmla="*/ 2688274 w 4952234"/>
                    <a:gd name="connsiteY19" fmla="*/ 188831 h 199600"/>
                    <a:gd name="connsiteX20" fmla="*/ 2830071 w 4952234"/>
                    <a:gd name="connsiteY20" fmla="*/ 178598 h 199600"/>
                    <a:gd name="connsiteX21" fmla="*/ 2971469 w 4952234"/>
                    <a:gd name="connsiteY21" fmla="*/ 199627 h 199600"/>
                    <a:gd name="connsiteX22" fmla="*/ 3112879 w 4952234"/>
                    <a:gd name="connsiteY22" fmla="*/ 180233 h 199600"/>
                    <a:gd name="connsiteX23" fmla="*/ 3254277 w 4952234"/>
                    <a:gd name="connsiteY23" fmla="*/ 199627 h 199600"/>
                    <a:gd name="connsiteX24" fmla="*/ 3396075 w 4952234"/>
                    <a:gd name="connsiteY24" fmla="*/ 191006 h 199600"/>
                    <a:gd name="connsiteX25" fmla="*/ 3537473 w 4952234"/>
                    <a:gd name="connsiteY25" fmla="*/ 182456 h 199600"/>
                    <a:gd name="connsiteX26" fmla="*/ 3678883 w 4952234"/>
                    <a:gd name="connsiteY26" fmla="*/ 182468 h 199600"/>
                    <a:gd name="connsiteX27" fmla="*/ 3820281 w 4952234"/>
                    <a:gd name="connsiteY27" fmla="*/ 191006 h 199600"/>
                    <a:gd name="connsiteX28" fmla="*/ 3962079 w 4952234"/>
                    <a:gd name="connsiteY28" fmla="*/ 181938 h 199600"/>
                    <a:gd name="connsiteX29" fmla="*/ 4103477 w 4952234"/>
                    <a:gd name="connsiteY29" fmla="*/ 199627 h 199600"/>
                    <a:gd name="connsiteX30" fmla="*/ 4244887 w 4952234"/>
                    <a:gd name="connsiteY30" fmla="*/ 199627 h 199600"/>
                    <a:gd name="connsiteX31" fmla="*/ 4386285 w 4952234"/>
                    <a:gd name="connsiteY31" fmla="*/ 162391 h 199600"/>
                    <a:gd name="connsiteX32" fmla="*/ 4528083 w 4952234"/>
                    <a:gd name="connsiteY32" fmla="*/ 190242 h 199600"/>
                    <a:gd name="connsiteX33" fmla="*/ 4669481 w 4952234"/>
                    <a:gd name="connsiteY33" fmla="*/ 199627 h 199600"/>
                    <a:gd name="connsiteX34" fmla="*/ 4810891 w 4952234"/>
                    <a:gd name="connsiteY34" fmla="*/ 199627 h 199600"/>
                    <a:gd name="connsiteX35" fmla="*/ 4952288 w 4952234"/>
                    <a:gd name="connsiteY35" fmla="*/ 199627 h 19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952234" h="199600">
                      <a:moveTo>
                        <a:pt x="53" y="27"/>
                      </a:moveTo>
                      <a:lnTo>
                        <a:pt x="141463" y="78510"/>
                      </a:lnTo>
                      <a:lnTo>
                        <a:pt x="282861" y="58622"/>
                      </a:lnTo>
                      <a:lnTo>
                        <a:pt x="424271" y="63385"/>
                      </a:lnTo>
                      <a:lnTo>
                        <a:pt x="566057" y="117745"/>
                      </a:lnTo>
                      <a:lnTo>
                        <a:pt x="707467" y="148501"/>
                      </a:lnTo>
                      <a:lnTo>
                        <a:pt x="848865" y="155241"/>
                      </a:lnTo>
                      <a:lnTo>
                        <a:pt x="990274" y="161062"/>
                      </a:lnTo>
                      <a:lnTo>
                        <a:pt x="1132060" y="151159"/>
                      </a:lnTo>
                      <a:lnTo>
                        <a:pt x="1273470" y="101198"/>
                      </a:lnTo>
                      <a:lnTo>
                        <a:pt x="1414868" y="148819"/>
                      </a:lnTo>
                      <a:lnTo>
                        <a:pt x="1556266" y="158322"/>
                      </a:lnTo>
                      <a:lnTo>
                        <a:pt x="1698064" y="179092"/>
                      </a:lnTo>
                      <a:lnTo>
                        <a:pt x="1839462" y="199627"/>
                      </a:lnTo>
                      <a:lnTo>
                        <a:pt x="1980872" y="145349"/>
                      </a:lnTo>
                      <a:lnTo>
                        <a:pt x="2122270" y="188936"/>
                      </a:lnTo>
                      <a:lnTo>
                        <a:pt x="2264068" y="178351"/>
                      </a:lnTo>
                      <a:lnTo>
                        <a:pt x="2405466" y="199627"/>
                      </a:lnTo>
                      <a:lnTo>
                        <a:pt x="2546876" y="177763"/>
                      </a:lnTo>
                      <a:lnTo>
                        <a:pt x="2688274" y="188831"/>
                      </a:lnTo>
                      <a:lnTo>
                        <a:pt x="2830071" y="178598"/>
                      </a:lnTo>
                      <a:lnTo>
                        <a:pt x="2971469" y="199627"/>
                      </a:lnTo>
                      <a:lnTo>
                        <a:pt x="3112879" y="180233"/>
                      </a:lnTo>
                      <a:lnTo>
                        <a:pt x="3254277" y="199627"/>
                      </a:lnTo>
                      <a:lnTo>
                        <a:pt x="3396075" y="191006"/>
                      </a:lnTo>
                      <a:lnTo>
                        <a:pt x="3537473" y="182456"/>
                      </a:lnTo>
                      <a:lnTo>
                        <a:pt x="3678883" y="182468"/>
                      </a:lnTo>
                      <a:lnTo>
                        <a:pt x="3820281" y="191006"/>
                      </a:lnTo>
                      <a:lnTo>
                        <a:pt x="3962079" y="181938"/>
                      </a:lnTo>
                      <a:lnTo>
                        <a:pt x="4103477" y="199627"/>
                      </a:lnTo>
                      <a:lnTo>
                        <a:pt x="4244887" y="199627"/>
                      </a:lnTo>
                      <a:lnTo>
                        <a:pt x="4386285" y="162391"/>
                      </a:lnTo>
                      <a:lnTo>
                        <a:pt x="4528083" y="190242"/>
                      </a:lnTo>
                      <a:lnTo>
                        <a:pt x="4669481" y="199627"/>
                      </a:lnTo>
                      <a:lnTo>
                        <a:pt x="4810891" y="199627"/>
                      </a:lnTo>
                      <a:lnTo>
                        <a:pt x="4952288" y="199627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7" name="Graphic 9">
                <a:extLst>
                  <a:ext uri="{FF2B5EF4-FFF2-40B4-BE49-F238E27FC236}">
                    <a16:creationId xmlns:a16="http://schemas.microsoft.com/office/drawing/2014/main" id="{87188191-5DDF-04B2-2D00-BFDDBAF75355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7"/>
                <a:chOff x="2410290" y="900329"/>
                <a:chExt cx="7641231" cy="4939727"/>
              </a:xfrm>
              <a:noFill/>
            </p:grpSpPr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ADD9B823-77E9-A708-9272-F2B79FB02046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C5AC8862-D826-4410-6443-253FF492EA41}"/>
                    </a:ext>
                  </a:extLst>
                </p:cNvPr>
                <p:cNvSpPr/>
                <p:nvPr/>
              </p:nvSpPr>
              <p:spPr>
                <a:xfrm>
                  <a:off x="2552076" y="5743661"/>
                  <a:ext cx="7499445" cy="96395"/>
                </a:xfrm>
                <a:custGeom>
                  <a:avLst/>
                  <a:gdLst>
                    <a:gd name="connsiteX0" fmla="*/ 53 w 7499445"/>
                    <a:gd name="connsiteY0" fmla="*/ 27 h 96395"/>
                    <a:gd name="connsiteX1" fmla="*/ 141463 w 7499445"/>
                    <a:gd name="connsiteY1" fmla="*/ 13058 h 96395"/>
                    <a:gd name="connsiteX2" fmla="*/ 282861 w 7499445"/>
                    <a:gd name="connsiteY2" fmla="*/ 32571 h 96395"/>
                    <a:gd name="connsiteX3" fmla="*/ 424271 w 7499445"/>
                    <a:gd name="connsiteY3" fmla="*/ 55740 h 96395"/>
                    <a:gd name="connsiteX4" fmla="*/ 566057 w 7499445"/>
                    <a:gd name="connsiteY4" fmla="*/ 62032 h 96395"/>
                    <a:gd name="connsiteX5" fmla="*/ 707467 w 7499445"/>
                    <a:gd name="connsiteY5" fmla="*/ 38898 h 96395"/>
                    <a:gd name="connsiteX6" fmla="*/ 848865 w 7499445"/>
                    <a:gd name="connsiteY6" fmla="*/ 55270 h 96395"/>
                    <a:gd name="connsiteX7" fmla="*/ 990274 w 7499445"/>
                    <a:gd name="connsiteY7" fmla="*/ 64350 h 96395"/>
                    <a:gd name="connsiteX8" fmla="*/ 1132060 w 7499445"/>
                    <a:gd name="connsiteY8" fmla="*/ 37710 h 96395"/>
                    <a:gd name="connsiteX9" fmla="*/ 1273470 w 7499445"/>
                    <a:gd name="connsiteY9" fmla="*/ 42144 h 96395"/>
                    <a:gd name="connsiteX10" fmla="*/ 1414868 w 7499445"/>
                    <a:gd name="connsiteY10" fmla="*/ 60233 h 96395"/>
                    <a:gd name="connsiteX11" fmla="*/ 1556278 w 7499445"/>
                    <a:gd name="connsiteY11" fmla="*/ 41227 h 96395"/>
                    <a:gd name="connsiteX12" fmla="*/ 1698064 w 7499445"/>
                    <a:gd name="connsiteY12" fmla="*/ 56540 h 96395"/>
                    <a:gd name="connsiteX13" fmla="*/ 1839474 w 7499445"/>
                    <a:gd name="connsiteY13" fmla="*/ 61809 h 96395"/>
                    <a:gd name="connsiteX14" fmla="*/ 1980872 w 7499445"/>
                    <a:gd name="connsiteY14" fmla="*/ 55211 h 96395"/>
                    <a:gd name="connsiteX15" fmla="*/ 2122282 w 7499445"/>
                    <a:gd name="connsiteY15" fmla="*/ 69748 h 96395"/>
                    <a:gd name="connsiteX16" fmla="*/ 2264068 w 7499445"/>
                    <a:gd name="connsiteY16" fmla="*/ 60762 h 96395"/>
                    <a:gd name="connsiteX17" fmla="*/ 2405478 w 7499445"/>
                    <a:gd name="connsiteY17" fmla="*/ 67925 h 96395"/>
                    <a:gd name="connsiteX18" fmla="*/ 2546876 w 7499445"/>
                    <a:gd name="connsiteY18" fmla="*/ 72465 h 96395"/>
                    <a:gd name="connsiteX19" fmla="*/ 2688285 w 7499445"/>
                    <a:gd name="connsiteY19" fmla="*/ 75358 h 96395"/>
                    <a:gd name="connsiteX20" fmla="*/ 2830072 w 7499445"/>
                    <a:gd name="connsiteY20" fmla="*/ 78075 h 96395"/>
                    <a:gd name="connsiteX21" fmla="*/ 2971481 w 7499445"/>
                    <a:gd name="connsiteY21" fmla="*/ 82156 h 96395"/>
                    <a:gd name="connsiteX22" fmla="*/ 3112879 w 7499445"/>
                    <a:gd name="connsiteY22" fmla="*/ 77404 h 96395"/>
                    <a:gd name="connsiteX23" fmla="*/ 3254289 w 7499445"/>
                    <a:gd name="connsiteY23" fmla="*/ 79415 h 96395"/>
                    <a:gd name="connsiteX24" fmla="*/ 3396075 w 7499445"/>
                    <a:gd name="connsiteY24" fmla="*/ 72676 h 96395"/>
                    <a:gd name="connsiteX25" fmla="*/ 3537485 w 7499445"/>
                    <a:gd name="connsiteY25" fmla="*/ 78204 h 96395"/>
                    <a:gd name="connsiteX26" fmla="*/ 3678883 w 7499445"/>
                    <a:gd name="connsiteY26" fmla="*/ 91118 h 96395"/>
                    <a:gd name="connsiteX27" fmla="*/ 3820281 w 7499445"/>
                    <a:gd name="connsiteY27" fmla="*/ 79169 h 96395"/>
                    <a:gd name="connsiteX28" fmla="*/ 3962079 w 7499445"/>
                    <a:gd name="connsiteY28" fmla="*/ 92318 h 96395"/>
                    <a:gd name="connsiteX29" fmla="*/ 4103477 w 7499445"/>
                    <a:gd name="connsiteY29" fmla="*/ 87954 h 96395"/>
                    <a:gd name="connsiteX30" fmla="*/ 4244887 w 7499445"/>
                    <a:gd name="connsiteY30" fmla="*/ 79310 h 96395"/>
                    <a:gd name="connsiteX31" fmla="*/ 4386285 w 7499445"/>
                    <a:gd name="connsiteY31" fmla="*/ 92189 h 96395"/>
                    <a:gd name="connsiteX32" fmla="*/ 4528083 w 7499445"/>
                    <a:gd name="connsiteY32" fmla="*/ 90177 h 96395"/>
                    <a:gd name="connsiteX33" fmla="*/ 4669481 w 7499445"/>
                    <a:gd name="connsiteY33" fmla="*/ 88331 h 96395"/>
                    <a:gd name="connsiteX34" fmla="*/ 4810891 w 7499445"/>
                    <a:gd name="connsiteY34" fmla="*/ 88637 h 96395"/>
                    <a:gd name="connsiteX35" fmla="*/ 4952288 w 7499445"/>
                    <a:gd name="connsiteY35" fmla="*/ 86943 h 96395"/>
                    <a:gd name="connsiteX36" fmla="*/ 5094086 w 7499445"/>
                    <a:gd name="connsiteY36" fmla="*/ 87061 h 96395"/>
                    <a:gd name="connsiteX37" fmla="*/ 5235484 w 7499445"/>
                    <a:gd name="connsiteY37" fmla="*/ 89107 h 96395"/>
                    <a:gd name="connsiteX38" fmla="*/ 5376894 w 7499445"/>
                    <a:gd name="connsiteY38" fmla="*/ 92870 h 96395"/>
                    <a:gd name="connsiteX39" fmla="*/ 5518292 w 7499445"/>
                    <a:gd name="connsiteY39" fmla="*/ 84191 h 96395"/>
                    <a:gd name="connsiteX40" fmla="*/ 5660090 w 7499445"/>
                    <a:gd name="connsiteY40" fmla="*/ 93000 h 96395"/>
                    <a:gd name="connsiteX41" fmla="*/ 5801488 w 7499445"/>
                    <a:gd name="connsiteY41" fmla="*/ 88084 h 96395"/>
                    <a:gd name="connsiteX42" fmla="*/ 5942898 w 7499445"/>
                    <a:gd name="connsiteY42" fmla="*/ 86425 h 96395"/>
                    <a:gd name="connsiteX43" fmla="*/ 6084296 w 7499445"/>
                    <a:gd name="connsiteY43" fmla="*/ 93059 h 96395"/>
                    <a:gd name="connsiteX44" fmla="*/ 6226093 w 7499445"/>
                    <a:gd name="connsiteY44" fmla="*/ 89730 h 96395"/>
                    <a:gd name="connsiteX45" fmla="*/ 6367492 w 7499445"/>
                    <a:gd name="connsiteY45" fmla="*/ 91459 h 96395"/>
                    <a:gd name="connsiteX46" fmla="*/ 6508901 w 7499445"/>
                    <a:gd name="connsiteY46" fmla="*/ 84849 h 96395"/>
                    <a:gd name="connsiteX47" fmla="*/ 6650300 w 7499445"/>
                    <a:gd name="connsiteY47" fmla="*/ 85096 h 96395"/>
                    <a:gd name="connsiteX48" fmla="*/ 6792097 w 7499445"/>
                    <a:gd name="connsiteY48" fmla="*/ 96422 h 96395"/>
                    <a:gd name="connsiteX49" fmla="*/ 6933496 w 7499445"/>
                    <a:gd name="connsiteY49" fmla="*/ 89907 h 96395"/>
                    <a:gd name="connsiteX50" fmla="*/ 7074905 w 7499445"/>
                    <a:gd name="connsiteY50" fmla="*/ 88236 h 96395"/>
                    <a:gd name="connsiteX51" fmla="*/ 7216303 w 7499445"/>
                    <a:gd name="connsiteY51" fmla="*/ 89789 h 96395"/>
                    <a:gd name="connsiteX52" fmla="*/ 7358101 w 7499445"/>
                    <a:gd name="connsiteY52" fmla="*/ 93094 h 96395"/>
                    <a:gd name="connsiteX53" fmla="*/ 7499499 w 7499445"/>
                    <a:gd name="connsiteY53" fmla="*/ 87778 h 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7499445" h="96395">
                      <a:moveTo>
                        <a:pt x="53" y="27"/>
                      </a:moveTo>
                      <a:lnTo>
                        <a:pt x="141463" y="13058"/>
                      </a:lnTo>
                      <a:lnTo>
                        <a:pt x="282861" y="32571"/>
                      </a:lnTo>
                      <a:lnTo>
                        <a:pt x="424271" y="55740"/>
                      </a:lnTo>
                      <a:lnTo>
                        <a:pt x="566057" y="62032"/>
                      </a:lnTo>
                      <a:lnTo>
                        <a:pt x="707467" y="38898"/>
                      </a:lnTo>
                      <a:lnTo>
                        <a:pt x="848865" y="55270"/>
                      </a:lnTo>
                      <a:lnTo>
                        <a:pt x="990274" y="64350"/>
                      </a:lnTo>
                      <a:lnTo>
                        <a:pt x="1132060" y="37710"/>
                      </a:lnTo>
                      <a:lnTo>
                        <a:pt x="1273470" y="42144"/>
                      </a:lnTo>
                      <a:lnTo>
                        <a:pt x="1414868" y="60233"/>
                      </a:lnTo>
                      <a:lnTo>
                        <a:pt x="1556278" y="41227"/>
                      </a:lnTo>
                      <a:lnTo>
                        <a:pt x="1698064" y="56540"/>
                      </a:lnTo>
                      <a:lnTo>
                        <a:pt x="1839474" y="61809"/>
                      </a:lnTo>
                      <a:lnTo>
                        <a:pt x="1980872" y="55211"/>
                      </a:lnTo>
                      <a:lnTo>
                        <a:pt x="2122282" y="69748"/>
                      </a:lnTo>
                      <a:lnTo>
                        <a:pt x="2264068" y="60762"/>
                      </a:lnTo>
                      <a:lnTo>
                        <a:pt x="2405478" y="67925"/>
                      </a:lnTo>
                      <a:lnTo>
                        <a:pt x="2546876" y="72465"/>
                      </a:lnTo>
                      <a:lnTo>
                        <a:pt x="2688285" y="75358"/>
                      </a:lnTo>
                      <a:lnTo>
                        <a:pt x="2830072" y="78075"/>
                      </a:lnTo>
                      <a:lnTo>
                        <a:pt x="2971481" y="82156"/>
                      </a:lnTo>
                      <a:lnTo>
                        <a:pt x="3112879" y="77404"/>
                      </a:lnTo>
                      <a:lnTo>
                        <a:pt x="3254289" y="79415"/>
                      </a:lnTo>
                      <a:lnTo>
                        <a:pt x="3396075" y="72676"/>
                      </a:lnTo>
                      <a:lnTo>
                        <a:pt x="3537485" y="78204"/>
                      </a:lnTo>
                      <a:lnTo>
                        <a:pt x="3678883" y="91118"/>
                      </a:lnTo>
                      <a:lnTo>
                        <a:pt x="3820281" y="79169"/>
                      </a:lnTo>
                      <a:lnTo>
                        <a:pt x="3962079" y="92318"/>
                      </a:lnTo>
                      <a:lnTo>
                        <a:pt x="4103477" y="87954"/>
                      </a:lnTo>
                      <a:lnTo>
                        <a:pt x="4244887" y="79310"/>
                      </a:lnTo>
                      <a:lnTo>
                        <a:pt x="4386285" y="92189"/>
                      </a:lnTo>
                      <a:lnTo>
                        <a:pt x="4528083" y="90177"/>
                      </a:lnTo>
                      <a:lnTo>
                        <a:pt x="4669481" y="88331"/>
                      </a:lnTo>
                      <a:lnTo>
                        <a:pt x="4810891" y="88637"/>
                      </a:lnTo>
                      <a:lnTo>
                        <a:pt x="4952288" y="86943"/>
                      </a:lnTo>
                      <a:lnTo>
                        <a:pt x="5094086" y="87061"/>
                      </a:lnTo>
                      <a:lnTo>
                        <a:pt x="5235484" y="89107"/>
                      </a:lnTo>
                      <a:lnTo>
                        <a:pt x="5376894" y="92870"/>
                      </a:lnTo>
                      <a:lnTo>
                        <a:pt x="5518292" y="84191"/>
                      </a:lnTo>
                      <a:lnTo>
                        <a:pt x="5660090" y="93000"/>
                      </a:lnTo>
                      <a:lnTo>
                        <a:pt x="5801488" y="88084"/>
                      </a:lnTo>
                      <a:lnTo>
                        <a:pt x="5942898" y="86425"/>
                      </a:lnTo>
                      <a:lnTo>
                        <a:pt x="6084296" y="93059"/>
                      </a:lnTo>
                      <a:lnTo>
                        <a:pt x="6226093" y="89730"/>
                      </a:lnTo>
                      <a:lnTo>
                        <a:pt x="6367492" y="91459"/>
                      </a:lnTo>
                      <a:lnTo>
                        <a:pt x="6508901" y="84849"/>
                      </a:lnTo>
                      <a:lnTo>
                        <a:pt x="6650300" y="85096"/>
                      </a:lnTo>
                      <a:lnTo>
                        <a:pt x="6792097" y="96422"/>
                      </a:lnTo>
                      <a:lnTo>
                        <a:pt x="6933496" y="89907"/>
                      </a:lnTo>
                      <a:lnTo>
                        <a:pt x="7074905" y="88236"/>
                      </a:lnTo>
                      <a:lnTo>
                        <a:pt x="7216303" y="89789"/>
                      </a:lnTo>
                      <a:lnTo>
                        <a:pt x="7358101" y="93094"/>
                      </a:lnTo>
                      <a:lnTo>
                        <a:pt x="7499499" y="87778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8" name="Graphic 9">
                <a:extLst>
                  <a:ext uri="{FF2B5EF4-FFF2-40B4-BE49-F238E27FC236}">
                    <a16:creationId xmlns:a16="http://schemas.microsoft.com/office/drawing/2014/main" id="{DA05F0FC-1A56-1A2A-371D-A24994204D1C}"/>
                  </a:ext>
                </a:extLst>
              </p:cNvPr>
              <p:cNvGrpSpPr/>
              <p:nvPr/>
            </p:nvGrpSpPr>
            <p:grpSpPr>
              <a:xfrm>
                <a:off x="2057722" y="1265410"/>
                <a:ext cx="7641231" cy="4939726"/>
                <a:chOff x="2410290" y="900329"/>
                <a:chExt cx="7641231" cy="4939726"/>
              </a:xfrm>
              <a:noFill/>
            </p:grpSpPr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8D4591FC-E8AC-5697-D4A5-D7C477C4F33B}"/>
                    </a:ext>
                  </a:extLst>
                </p:cNvPr>
                <p:cNvSpPr/>
                <p:nvPr/>
              </p:nvSpPr>
              <p:spPr>
                <a:xfrm>
                  <a:off x="2410290" y="900329"/>
                  <a:ext cx="7641231" cy="4939726"/>
                </a:xfrm>
                <a:custGeom>
                  <a:avLst/>
                  <a:gdLst>
                    <a:gd name="connsiteX0" fmla="*/ 53 w 7641231"/>
                    <a:gd name="connsiteY0" fmla="*/ 27 h 4939726"/>
                    <a:gd name="connsiteX1" fmla="*/ 7641285 w 7641231"/>
                    <a:gd name="connsiteY1" fmla="*/ 27 h 4939726"/>
                    <a:gd name="connsiteX2" fmla="*/ 7641285 w 7641231"/>
                    <a:gd name="connsiteY2" fmla="*/ 4939754 h 4939726"/>
                    <a:gd name="connsiteX3" fmla="*/ 53 w 7641231"/>
                    <a:gd name="connsiteY3" fmla="*/ 4939754 h 493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231" h="4939726">
                      <a:moveTo>
                        <a:pt x="53" y="27"/>
                      </a:moveTo>
                      <a:lnTo>
                        <a:pt x="7641285" y="27"/>
                      </a:lnTo>
                      <a:lnTo>
                        <a:pt x="7641285" y="4939754"/>
                      </a:lnTo>
                      <a:lnTo>
                        <a:pt x="53" y="4939754"/>
                      </a:lnTo>
                      <a:close/>
                    </a:path>
                  </a:pathLst>
                </a:custGeom>
                <a:noFill/>
                <a:ln w="117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EAA45C0-4351-7C57-160C-1D851606CA68}"/>
                    </a:ext>
                  </a:extLst>
                </p:cNvPr>
                <p:cNvSpPr/>
                <p:nvPr/>
              </p:nvSpPr>
              <p:spPr>
                <a:xfrm>
                  <a:off x="8212113" y="5749412"/>
                  <a:ext cx="1414815" cy="56771"/>
                </a:xfrm>
                <a:custGeom>
                  <a:avLst/>
                  <a:gdLst>
                    <a:gd name="connsiteX0" fmla="*/ 53 w 1414815"/>
                    <a:gd name="connsiteY0" fmla="*/ 27 h 56771"/>
                    <a:gd name="connsiteX1" fmla="*/ 141451 w 1414815"/>
                    <a:gd name="connsiteY1" fmla="*/ 33923 h 56771"/>
                    <a:gd name="connsiteX2" fmla="*/ 282861 w 1414815"/>
                    <a:gd name="connsiteY2" fmla="*/ 34970 h 56771"/>
                    <a:gd name="connsiteX3" fmla="*/ 424259 w 1414815"/>
                    <a:gd name="connsiteY3" fmla="*/ 51224 h 56771"/>
                    <a:gd name="connsiteX4" fmla="*/ 566056 w 1414815"/>
                    <a:gd name="connsiteY4" fmla="*/ 32006 h 56771"/>
                    <a:gd name="connsiteX5" fmla="*/ 707455 w 1414815"/>
                    <a:gd name="connsiteY5" fmla="*/ 33335 h 56771"/>
                    <a:gd name="connsiteX6" fmla="*/ 848864 w 1414815"/>
                    <a:gd name="connsiteY6" fmla="*/ 36299 h 56771"/>
                    <a:gd name="connsiteX7" fmla="*/ 990263 w 1414815"/>
                    <a:gd name="connsiteY7" fmla="*/ 27819 h 56771"/>
                    <a:gd name="connsiteX8" fmla="*/ 1132060 w 1414815"/>
                    <a:gd name="connsiteY8" fmla="*/ 25737 h 56771"/>
                    <a:gd name="connsiteX9" fmla="*/ 1273459 w 1414815"/>
                    <a:gd name="connsiteY9" fmla="*/ 56799 h 56771"/>
                    <a:gd name="connsiteX10" fmla="*/ 1414868 w 1414815"/>
                    <a:gd name="connsiteY10" fmla="*/ 56316 h 56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14815" h="56771">
                      <a:moveTo>
                        <a:pt x="53" y="27"/>
                      </a:moveTo>
                      <a:lnTo>
                        <a:pt x="141451" y="33923"/>
                      </a:lnTo>
                      <a:lnTo>
                        <a:pt x="282861" y="34970"/>
                      </a:lnTo>
                      <a:lnTo>
                        <a:pt x="424259" y="51224"/>
                      </a:lnTo>
                      <a:lnTo>
                        <a:pt x="566056" y="32006"/>
                      </a:lnTo>
                      <a:lnTo>
                        <a:pt x="707455" y="33335"/>
                      </a:lnTo>
                      <a:lnTo>
                        <a:pt x="848864" y="36299"/>
                      </a:lnTo>
                      <a:lnTo>
                        <a:pt x="990263" y="27819"/>
                      </a:lnTo>
                      <a:lnTo>
                        <a:pt x="1132060" y="25737"/>
                      </a:lnTo>
                      <a:lnTo>
                        <a:pt x="1273459" y="56799"/>
                      </a:lnTo>
                      <a:lnTo>
                        <a:pt x="1414868" y="56316"/>
                      </a:lnTo>
                    </a:path>
                  </a:pathLst>
                </a:custGeom>
                <a:noFill/>
                <a:ln w="29372" cap="flat">
                  <a:solidFill>
                    <a:srgbClr val="808080">
                      <a:alpha val="3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9" name="Freeform 438">
                <a:extLst>
                  <a:ext uri="{FF2B5EF4-FFF2-40B4-BE49-F238E27FC236}">
                    <a16:creationId xmlns:a16="http://schemas.microsoft.com/office/drawing/2014/main" id="{8F2871F9-EDA1-B53A-CFDB-DE864CE10CF5}"/>
                  </a:ext>
                </a:extLst>
              </p:cNvPr>
              <p:cNvSpPr/>
              <p:nvPr/>
            </p:nvSpPr>
            <p:spPr>
              <a:xfrm>
                <a:off x="4751811" y="3204559"/>
                <a:ext cx="3113214" cy="2879342"/>
              </a:xfrm>
              <a:custGeom>
                <a:avLst/>
                <a:gdLst>
                  <a:gd name="connsiteX0" fmla="*/ 53 w 3113214"/>
                  <a:gd name="connsiteY0" fmla="*/ 716499 h 2879342"/>
                  <a:gd name="connsiteX1" fmla="*/ 141463 w 3113214"/>
                  <a:gd name="connsiteY1" fmla="*/ 1146937 h 2879342"/>
                  <a:gd name="connsiteX2" fmla="*/ 283249 w 3113214"/>
                  <a:gd name="connsiteY2" fmla="*/ 706137 h 2879342"/>
                  <a:gd name="connsiteX3" fmla="*/ 707466 w 3113214"/>
                  <a:gd name="connsiteY3" fmla="*/ 303726 h 2879342"/>
                  <a:gd name="connsiteX4" fmla="*/ 849253 w 3113214"/>
                  <a:gd name="connsiteY4" fmla="*/ 27 h 2879342"/>
                  <a:gd name="connsiteX5" fmla="*/ 990662 w 3113214"/>
                  <a:gd name="connsiteY5" fmla="*/ 1187196 h 2879342"/>
                  <a:gd name="connsiteX6" fmla="*/ 1132060 w 3113214"/>
                  <a:gd name="connsiteY6" fmla="*/ 1222327 h 2879342"/>
                  <a:gd name="connsiteX7" fmla="*/ 1273459 w 3113214"/>
                  <a:gd name="connsiteY7" fmla="*/ 1516958 h 2879342"/>
                  <a:gd name="connsiteX8" fmla="*/ 1415256 w 3113214"/>
                  <a:gd name="connsiteY8" fmla="*/ 1861904 h 2879342"/>
                  <a:gd name="connsiteX9" fmla="*/ 1556654 w 3113214"/>
                  <a:gd name="connsiteY9" fmla="*/ 2150655 h 2879342"/>
                  <a:gd name="connsiteX10" fmla="*/ 1698064 w 3113214"/>
                  <a:gd name="connsiteY10" fmla="*/ 2448026 h 2879342"/>
                  <a:gd name="connsiteX11" fmla="*/ 1839462 w 3113214"/>
                  <a:gd name="connsiteY11" fmla="*/ 2546644 h 2879342"/>
                  <a:gd name="connsiteX12" fmla="*/ 1981260 w 3113214"/>
                  <a:gd name="connsiteY12" fmla="*/ 2570202 h 2879342"/>
                  <a:gd name="connsiteX13" fmla="*/ 2122658 w 3113214"/>
                  <a:gd name="connsiteY13" fmla="*/ 2545468 h 2879342"/>
                  <a:gd name="connsiteX14" fmla="*/ 2264068 w 3113214"/>
                  <a:gd name="connsiteY14" fmla="*/ 2657918 h 2879342"/>
                  <a:gd name="connsiteX15" fmla="*/ 2405466 w 3113214"/>
                  <a:gd name="connsiteY15" fmla="*/ 2727285 h 2879342"/>
                  <a:gd name="connsiteX16" fmla="*/ 2547264 w 3113214"/>
                  <a:gd name="connsiteY16" fmla="*/ 2721393 h 2879342"/>
                  <a:gd name="connsiteX17" fmla="*/ 2688662 w 3113214"/>
                  <a:gd name="connsiteY17" fmla="*/ 2797242 h 2879342"/>
                  <a:gd name="connsiteX18" fmla="*/ 2830072 w 3113214"/>
                  <a:gd name="connsiteY18" fmla="*/ 2879370 h 2879342"/>
                  <a:gd name="connsiteX19" fmla="*/ 2971470 w 3113214"/>
                  <a:gd name="connsiteY19" fmla="*/ 2871702 h 2879342"/>
                  <a:gd name="connsiteX20" fmla="*/ 3113267 w 3113214"/>
                  <a:gd name="connsiteY20" fmla="*/ 2877053 h 287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13214" h="2879342">
                    <a:moveTo>
                      <a:pt x="53" y="716499"/>
                    </a:moveTo>
                    <a:lnTo>
                      <a:pt x="141463" y="1146937"/>
                    </a:lnTo>
                    <a:lnTo>
                      <a:pt x="283249" y="706137"/>
                    </a:lnTo>
                    <a:lnTo>
                      <a:pt x="707466" y="303726"/>
                    </a:lnTo>
                    <a:lnTo>
                      <a:pt x="849253" y="27"/>
                    </a:lnTo>
                    <a:lnTo>
                      <a:pt x="990662" y="1187196"/>
                    </a:lnTo>
                    <a:lnTo>
                      <a:pt x="1132060" y="1222327"/>
                    </a:lnTo>
                    <a:lnTo>
                      <a:pt x="1273459" y="1516958"/>
                    </a:lnTo>
                    <a:lnTo>
                      <a:pt x="1415256" y="1861904"/>
                    </a:lnTo>
                    <a:lnTo>
                      <a:pt x="1556654" y="2150655"/>
                    </a:lnTo>
                    <a:lnTo>
                      <a:pt x="1698064" y="2448026"/>
                    </a:lnTo>
                    <a:lnTo>
                      <a:pt x="1839462" y="2546644"/>
                    </a:lnTo>
                    <a:lnTo>
                      <a:pt x="1981260" y="2570202"/>
                    </a:lnTo>
                    <a:lnTo>
                      <a:pt x="2122658" y="2545468"/>
                    </a:lnTo>
                    <a:lnTo>
                      <a:pt x="2264068" y="2657918"/>
                    </a:lnTo>
                    <a:lnTo>
                      <a:pt x="2405466" y="2727285"/>
                    </a:lnTo>
                    <a:lnTo>
                      <a:pt x="2547264" y="2721393"/>
                    </a:lnTo>
                    <a:lnTo>
                      <a:pt x="2688662" y="2797242"/>
                    </a:lnTo>
                    <a:lnTo>
                      <a:pt x="2830072" y="2879370"/>
                    </a:lnTo>
                    <a:lnTo>
                      <a:pt x="2971470" y="2871702"/>
                    </a:lnTo>
                    <a:lnTo>
                      <a:pt x="3113267" y="2877053"/>
                    </a:lnTo>
                  </a:path>
                </a:pathLst>
              </a:custGeom>
              <a:noFill/>
              <a:ln w="38100" cap="flat"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3 w 3113214"/>
                          <a:gd name="connsiteY0" fmla="*/ 716499 h 2879342"/>
                          <a:gd name="connsiteX1" fmla="*/ 141463 w 3113214"/>
                          <a:gd name="connsiteY1" fmla="*/ 1146937 h 2879342"/>
                          <a:gd name="connsiteX2" fmla="*/ 283249 w 3113214"/>
                          <a:gd name="connsiteY2" fmla="*/ 706137 h 2879342"/>
                          <a:gd name="connsiteX3" fmla="*/ 707466 w 3113214"/>
                          <a:gd name="connsiteY3" fmla="*/ 303726 h 2879342"/>
                          <a:gd name="connsiteX4" fmla="*/ 849253 w 3113214"/>
                          <a:gd name="connsiteY4" fmla="*/ 27 h 2879342"/>
                          <a:gd name="connsiteX5" fmla="*/ 990662 w 3113214"/>
                          <a:gd name="connsiteY5" fmla="*/ 1187196 h 2879342"/>
                          <a:gd name="connsiteX6" fmla="*/ 1132060 w 3113214"/>
                          <a:gd name="connsiteY6" fmla="*/ 1222327 h 2879342"/>
                          <a:gd name="connsiteX7" fmla="*/ 1273459 w 3113214"/>
                          <a:gd name="connsiteY7" fmla="*/ 1516958 h 2879342"/>
                          <a:gd name="connsiteX8" fmla="*/ 1415256 w 3113214"/>
                          <a:gd name="connsiteY8" fmla="*/ 1861904 h 2879342"/>
                          <a:gd name="connsiteX9" fmla="*/ 1556654 w 3113214"/>
                          <a:gd name="connsiteY9" fmla="*/ 2150655 h 2879342"/>
                          <a:gd name="connsiteX10" fmla="*/ 1698064 w 3113214"/>
                          <a:gd name="connsiteY10" fmla="*/ 2448026 h 2879342"/>
                          <a:gd name="connsiteX11" fmla="*/ 1839462 w 3113214"/>
                          <a:gd name="connsiteY11" fmla="*/ 2546644 h 2879342"/>
                          <a:gd name="connsiteX12" fmla="*/ 1981260 w 3113214"/>
                          <a:gd name="connsiteY12" fmla="*/ 2570202 h 2879342"/>
                          <a:gd name="connsiteX13" fmla="*/ 2122658 w 3113214"/>
                          <a:gd name="connsiteY13" fmla="*/ 2545468 h 2879342"/>
                          <a:gd name="connsiteX14" fmla="*/ 2264068 w 3113214"/>
                          <a:gd name="connsiteY14" fmla="*/ 2657918 h 2879342"/>
                          <a:gd name="connsiteX15" fmla="*/ 2405466 w 3113214"/>
                          <a:gd name="connsiteY15" fmla="*/ 2727285 h 2879342"/>
                          <a:gd name="connsiteX16" fmla="*/ 2547264 w 3113214"/>
                          <a:gd name="connsiteY16" fmla="*/ 2721393 h 2879342"/>
                          <a:gd name="connsiteX17" fmla="*/ 2688662 w 3113214"/>
                          <a:gd name="connsiteY17" fmla="*/ 2797242 h 2879342"/>
                          <a:gd name="connsiteX18" fmla="*/ 2830072 w 3113214"/>
                          <a:gd name="connsiteY18" fmla="*/ 2879370 h 2879342"/>
                          <a:gd name="connsiteX19" fmla="*/ 2971470 w 3113214"/>
                          <a:gd name="connsiteY19" fmla="*/ 2871702 h 2879342"/>
                          <a:gd name="connsiteX20" fmla="*/ 3113267 w 3113214"/>
                          <a:gd name="connsiteY20" fmla="*/ 2877053 h 28793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13214" h="2879342" extrusionOk="0">
                            <a:moveTo>
                              <a:pt x="53" y="716499"/>
                            </a:moveTo>
                            <a:cubicBezTo>
                              <a:pt x="-1728" y="810040"/>
                              <a:pt x="109982" y="956828"/>
                              <a:pt x="141463" y="1146937"/>
                            </a:cubicBezTo>
                            <a:cubicBezTo>
                              <a:pt x="217463" y="1009794"/>
                              <a:pt x="273385" y="825762"/>
                              <a:pt x="283249" y="706137"/>
                            </a:cubicBezTo>
                            <a:cubicBezTo>
                              <a:pt x="472759" y="559608"/>
                              <a:pt x="555913" y="459066"/>
                              <a:pt x="707466" y="303726"/>
                            </a:cubicBezTo>
                            <a:cubicBezTo>
                              <a:pt x="741366" y="186770"/>
                              <a:pt x="850752" y="46578"/>
                              <a:pt x="849253" y="27"/>
                            </a:cubicBezTo>
                            <a:cubicBezTo>
                              <a:pt x="843910" y="493139"/>
                              <a:pt x="862469" y="685968"/>
                              <a:pt x="990662" y="1187196"/>
                            </a:cubicBezTo>
                            <a:cubicBezTo>
                              <a:pt x="1015340" y="1187021"/>
                              <a:pt x="1090521" y="1224540"/>
                              <a:pt x="1132060" y="1222327"/>
                            </a:cubicBezTo>
                            <a:cubicBezTo>
                              <a:pt x="1154132" y="1297734"/>
                              <a:pt x="1199875" y="1403815"/>
                              <a:pt x="1273459" y="1516958"/>
                            </a:cubicBezTo>
                            <a:cubicBezTo>
                              <a:pt x="1352848" y="1665489"/>
                              <a:pt x="1389190" y="1786956"/>
                              <a:pt x="1415256" y="1861904"/>
                            </a:cubicBezTo>
                            <a:cubicBezTo>
                              <a:pt x="1459091" y="2004216"/>
                              <a:pt x="1514044" y="2107650"/>
                              <a:pt x="1556654" y="2150655"/>
                            </a:cubicBezTo>
                            <a:cubicBezTo>
                              <a:pt x="1634470" y="2284638"/>
                              <a:pt x="1652377" y="2350200"/>
                              <a:pt x="1698064" y="2448026"/>
                            </a:cubicBezTo>
                            <a:cubicBezTo>
                              <a:pt x="1743057" y="2484419"/>
                              <a:pt x="1779245" y="2503898"/>
                              <a:pt x="1839462" y="2546644"/>
                            </a:cubicBezTo>
                            <a:cubicBezTo>
                              <a:pt x="1867194" y="2559799"/>
                              <a:pt x="1921156" y="2558190"/>
                              <a:pt x="1981260" y="2570202"/>
                            </a:cubicBezTo>
                            <a:cubicBezTo>
                              <a:pt x="2051384" y="2570741"/>
                              <a:pt x="2068811" y="2566584"/>
                              <a:pt x="2122658" y="2545468"/>
                            </a:cubicBezTo>
                            <a:cubicBezTo>
                              <a:pt x="2172291" y="2591715"/>
                              <a:pt x="2216597" y="2638866"/>
                              <a:pt x="2264068" y="2657918"/>
                            </a:cubicBezTo>
                            <a:cubicBezTo>
                              <a:pt x="2286500" y="2667981"/>
                              <a:pt x="2348221" y="2693520"/>
                              <a:pt x="2405466" y="2727285"/>
                            </a:cubicBezTo>
                            <a:cubicBezTo>
                              <a:pt x="2448213" y="2723259"/>
                              <a:pt x="2487824" y="2735713"/>
                              <a:pt x="2547264" y="2721393"/>
                            </a:cubicBezTo>
                            <a:cubicBezTo>
                              <a:pt x="2593980" y="2761897"/>
                              <a:pt x="2623112" y="2753385"/>
                              <a:pt x="2688662" y="2797242"/>
                            </a:cubicBezTo>
                            <a:cubicBezTo>
                              <a:pt x="2753292" y="2847384"/>
                              <a:pt x="2784720" y="2850053"/>
                              <a:pt x="2830072" y="2879370"/>
                            </a:cubicBezTo>
                            <a:cubicBezTo>
                              <a:pt x="2851186" y="2888846"/>
                              <a:pt x="2948932" y="2884799"/>
                              <a:pt x="2971470" y="2871702"/>
                            </a:cubicBezTo>
                            <a:cubicBezTo>
                              <a:pt x="3012274" y="2861369"/>
                              <a:pt x="3051589" y="2864731"/>
                              <a:pt x="3113267" y="287705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E469E188-0E83-63D0-8EC8-C9F65DEF4602}"/>
                  </a:ext>
                </a:extLst>
              </p:cNvPr>
              <p:cNvSpPr/>
              <p:nvPr/>
            </p:nvSpPr>
            <p:spPr>
              <a:xfrm>
                <a:off x="2199469" y="1512625"/>
                <a:ext cx="7074852" cy="4442378"/>
              </a:xfrm>
              <a:custGeom>
                <a:avLst/>
                <a:gdLst>
                  <a:gd name="connsiteX0" fmla="*/ 53 w 7074852"/>
                  <a:gd name="connsiteY0" fmla="*/ 27 h 4442378"/>
                  <a:gd name="connsiteX1" fmla="*/ 141463 w 7074852"/>
                  <a:gd name="connsiteY1" fmla="*/ 358487 h 4442378"/>
                  <a:gd name="connsiteX2" fmla="*/ 282861 w 7074852"/>
                  <a:gd name="connsiteY2" fmla="*/ 913653 h 4442378"/>
                  <a:gd name="connsiteX3" fmla="*/ 424271 w 7074852"/>
                  <a:gd name="connsiteY3" fmla="*/ 987714 h 4442378"/>
                  <a:gd name="connsiteX4" fmla="*/ 566057 w 7074852"/>
                  <a:gd name="connsiteY4" fmla="*/ 989995 h 4442378"/>
                  <a:gd name="connsiteX5" fmla="*/ 707467 w 7074852"/>
                  <a:gd name="connsiteY5" fmla="*/ 1296917 h 4442378"/>
                  <a:gd name="connsiteX6" fmla="*/ 848865 w 7074852"/>
                  <a:gd name="connsiteY6" fmla="*/ 1443650 h 4442378"/>
                  <a:gd name="connsiteX7" fmla="*/ 990274 w 7074852"/>
                  <a:gd name="connsiteY7" fmla="*/ 1704786 h 4442378"/>
                  <a:gd name="connsiteX8" fmla="*/ 1132060 w 7074852"/>
                  <a:gd name="connsiteY8" fmla="*/ 1849484 h 4442378"/>
                  <a:gd name="connsiteX9" fmla="*/ 1273470 w 7074852"/>
                  <a:gd name="connsiteY9" fmla="*/ 1850496 h 4442378"/>
                  <a:gd name="connsiteX10" fmla="*/ 1556278 w 7074852"/>
                  <a:gd name="connsiteY10" fmla="*/ 2384233 h 4442378"/>
                  <a:gd name="connsiteX11" fmla="*/ 1698064 w 7074852"/>
                  <a:gd name="connsiteY11" fmla="*/ 2434501 h 4442378"/>
                  <a:gd name="connsiteX12" fmla="*/ 1839474 w 7074852"/>
                  <a:gd name="connsiteY12" fmla="*/ 2641299 h 4442378"/>
                  <a:gd name="connsiteX13" fmla="*/ 1980872 w 7074852"/>
                  <a:gd name="connsiteY13" fmla="*/ 2920135 h 4442378"/>
                  <a:gd name="connsiteX14" fmla="*/ 2122282 w 7074852"/>
                  <a:gd name="connsiteY14" fmla="*/ 2908679 h 4442378"/>
                  <a:gd name="connsiteX15" fmla="*/ 2264068 w 7074852"/>
                  <a:gd name="connsiteY15" fmla="*/ 2732731 h 4442378"/>
                  <a:gd name="connsiteX16" fmla="*/ 2405478 w 7074852"/>
                  <a:gd name="connsiteY16" fmla="*/ 2978823 h 4442378"/>
                  <a:gd name="connsiteX17" fmla="*/ 2546876 w 7074852"/>
                  <a:gd name="connsiteY17" fmla="*/ 2693990 h 4442378"/>
                  <a:gd name="connsiteX18" fmla="*/ 2688285 w 7074852"/>
                  <a:gd name="connsiteY18" fmla="*/ 3026280 h 4442378"/>
                  <a:gd name="connsiteX19" fmla="*/ 2830072 w 7074852"/>
                  <a:gd name="connsiteY19" fmla="*/ 2868679 h 4442378"/>
                  <a:gd name="connsiteX20" fmla="*/ 2971481 w 7074852"/>
                  <a:gd name="connsiteY20" fmla="*/ 2934954 h 4442378"/>
                  <a:gd name="connsiteX21" fmla="*/ 3112879 w 7074852"/>
                  <a:gd name="connsiteY21" fmla="*/ 2999511 h 4442378"/>
                  <a:gd name="connsiteX22" fmla="*/ 3254289 w 7074852"/>
                  <a:gd name="connsiteY22" fmla="*/ 3088238 h 4442378"/>
                  <a:gd name="connsiteX23" fmla="*/ 3396075 w 7074852"/>
                  <a:gd name="connsiteY23" fmla="*/ 2987103 h 4442378"/>
                  <a:gd name="connsiteX24" fmla="*/ 3537485 w 7074852"/>
                  <a:gd name="connsiteY24" fmla="*/ 3053237 h 4442378"/>
                  <a:gd name="connsiteX25" fmla="*/ 3678883 w 7074852"/>
                  <a:gd name="connsiteY25" fmla="*/ 3233525 h 4442378"/>
                  <a:gd name="connsiteX26" fmla="*/ 3820281 w 7074852"/>
                  <a:gd name="connsiteY26" fmla="*/ 3133896 h 4442378"/>
                  <a:gd name="connsiteX27" fmla="*/ 3962079 w 7074852"/>
                  <a:gd name="connsiteY27" fmla="*/ 3190185 h 4442378"/>
                  <a:gd name="connsiteX28" fmla="*/ 4103477 w 7074852"/>
                  <a:gd name="connsiteY28" fmla="*/ 3422105 h 4442378"/>
                  <a:gd name="connsiteX29" fmla="*/ 4244887 w 7074852"/>
                  <a:gd name="connsiteY29" fmla="*/ 3494496 h 4442378"/>
                  <a:gd name="connsiteX30" fmla="*/ 4386285 w 7074852"/>
                  <a:gd name="connsiteY30" fmla="*/ 3583858 h 4442378"/>
                  <a:gd name="connsiteX31" fmla="*/ 4528083 w 7074852"/>
                  <a:gd name="connsiteY31" fmla="*/ 3675584 h 4442378"/>
                  <a:gd name="connsiteX32" fmla="*/ 4669481 w 7074852"/>
                  <a:gd name="connsiteY32" fmla="*/ 3654978 h 4442378"/>
                  <a:gd name="connsiteX33" fmla="*/ 4810891 w 7074852"/>
                  <a:gd name="connsiteY33" fmla="*/ 3756219 h 4442378"/>
                  <a:gd name="connsiteX34" fmla="*/ 4952288 w 7074852"/>
                  <a:gd name="connsiteY34" fmla="*/ 3764452 h 4442378"/>
                  <a:gd name="connsiteX35" fmla="*/ 5094086 w 7074852"/>
                  <a:gd name="connsiteY35" fmla="*/ 3902059 h 4442378"/>
                  <a:gd name="connsiteX36" fmla="*/ 5235484 w 7074852"/>
                  <a:gd name="connsiteY36" fmla="*/ 3966957 h 4442378"/>
                  <a:gd name="connsiteX37" fmla="*/ 5376894 w 7074852"/>
                  <a:gd name="connsiteY37" fmla="*/ 4040959 h 4442378"/>
                  <a:gd name="connsiteX38" fmla="*/ 5518292 w 7074852"/>
                  <a:gd name="connsiteY38" fmla="*/ 4053026 h 4442378"/>
                  <a:gd name="connsiteX39" fmla="*/ 5660090 w 7074852"/>
                  <a:gd name="connsiteY39" fmla="*/ 4145246 h 4442378"/>
                  <a:gd name="connsiteX40" fmla="*/ 5801488 w 7074852"/>
                  <a:gd name="connsiteY40" fmla="*/ 4173626 h 4442378"/>
                  <a:gd name="connsiteX41" fmla="*/ 5942898 w 7074852"/>
                  <a:gd name="connsiteY41" fmla="*/ 4205981 h 4442378"/>
                  <a:gd name="connsiteX42" fmla="*/ 6084296 w 7074852"/>
                  <a:gd name="connsiteY42" fmla="*/ 4145552 h 4442378"/>
                  <a:gd name="connsiteX43" fmla="*/ 6226093 w 7074852"/>
                  <a:gd name="connsiteY43" fmla="*/ 4275725 h 4442378"/>
                  <a:gd name="connsiteX44" fmla="*/ 6367492 w 7074852"/>
                  <a:gd name="connsiteY44" fmla="*/ 4300847 h 4442378"/>
                  <a:gd name="connsiteX45" fmla="*/ 6508901 w 7074852"/>
                  <a:gd name="connsiteY45" fmla="*/ 4337931 h 4442378"/>
                  <a:gd name="connsiteX46" fmla="*/ 6650300 w 7074852"/>
                  <a:gd name="connsiteY46" fmla="*/ 4349656 h 4442378"/>
                  <a:gd name="connsiteX47" fmla="*/ 6792097 w 7074852"/>
                  <a:gd name="connsiteY47" fmla="*/ 4377860 h 4442378"/>
                  <a:gd name="connsiteX48" fmla="*/ 6933496 w 7074852"/>
                  <a:gd name="connsiteY48" fmla="*/ 4442406 h 4442378"/>
                  <a:gd name="connsiteX49" fmla="*/ 7074905 w 7074852"/>
                  <a:gd name="connsiteY49" fmla="*/ 4436913 h 444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074852" h="4442378">
                    <a:moveTo>
                      <a:pt x="53" y="27"/>
                    </a:moveTo>
                    <a:lnTo>
                      <a:pt x="141463" y="358487"/>
                    </a:lnTo>
                    <a:lnTo>
                      <a:pt x="282861" y="913653"/>
                    </a:lnTo>
                    <a:lnTo>
                      <a:pt x="424271" y="987714"/>
                    </a:lnTo>
                    <a:lnTo>
                      <a:pt x="566057" y="989995"/>
                    </a:lnTo>
                    <a:lnTo>
                      <a:pt x="707467" y="1296917"/>
                    </a:lnTo>
                    <a:lnTo>
                      <a:pt x="848865" y="1443650"/>
                    </a:lnTo>
                    <a:lnTo>
                      <a:pt x="990274" y="1704786"/>
                    </a:lnTo>
                    <a:lnTo>
                      <a:pt x="1132060" y="1849484"/>
                    </a:lnTo>
                    <a:lnTo>
                      <a:pt x="1273470" y="1850496"/>
                    </a:lnTo>
                    <a:lnTo>
                      <a:pt x="1556278" y="2384233"/>
                    </a:lnTo>
                    <a:lnTo>
                      <a:pt x="1698064" y="2434501"/>
                    </a:lnTo>
                    <a:lnTo>
                      <a:pt x="1839474" y="2641299"/>
                    </a:lnTo>
                    <a:lnTo>
                      <a:pt x="1980872" y="2920135"/>
                    </a:lnTo>
                    <a:lnTo>
                      <a:pt x="2122282" y="2908679"/>
                    </a:lnTo>
                    <a:lnTo>
                      <a:pt x="2264068" y="2732731"/>
                    </a:lnTo>
                    <a:lnTo>
                      <a:pt x="2405478" y="2978823"/>
                    </a:lnTo>
                    <a:lnTo>
                      <a:pt x="2546876" y="2693990"/>
                    </a:lnTo>
                    <a:lnTo>
                      <a:pt x="2688285" y="3026280"/>
                    </a:lnTo>
                    <a:lnTo>
                      <a:pt x="2830072" y="2868679"/>
                    </a:lnTo>
                    <a:lnTo>
                      <a:pt x="2971481" y="2934954"/>
                    </a:lnTo>
                    <a:lnTo>
                      <a:pt x="3112879" y="2999511"/>
                    </a:lnTo>
                    <a:lnTo>
                      <a:pt x="3254289" y="3088238"/>
                    </a:lnTo>
                    <a:lnTo>
                      <a:pt x="3396075" y="2987103"/>
                    </a:lnTo>
                    <a:lnTo>
                      <a:pt x="3537485" y="3053237"/>
                    </a:lnTo>
                    <a:lnTo>
                      <a:pt x="3678883" y="3233525"/>
                    </a:lnTo>
                    <a:lnTo>
                      <a:pt x="3820281" y="3133896"/>
                    </a:lnTo>
                    <a:lnTo>
                      <a:pt x="3962079" y="3190185"/>
                    </a:lnTo>
                    <a:lnTo>
                      <a:pt x="4103477" y="3422105"/>
                    </a:lnTo>
                    <a:lnTo>
                      <a:pt x="4244887" y="3494496"/>
                    </a:lnTo>
                    <a:lnTo>
                      <a:pt x="4386285" y="3583858"/>
                    </a:lnTo>
                    <a:lnTo>
                      <a:pt x="4528083" y="3675584"/>
                    </a:lnTo>
                    <a:lnTo>
                      <a:pt x="4669481" y="3654978"/>
                    </a:lnTo>
                    <a:lnTo>
                      <a:pt x="4810891" y="3756219"/>
                    </a:lnTo>
                    <a:lnTo>
                      <a:pt x="4952288" y="3764452"/>
                    </a:lnTo>
                    <a:lnTo>
                      <a:pt x="5094086" y="3902059"/>
                    </a:lnTo>
                    <a:lnTo>
                      <a:pt x="5235484" y="3966957"/>
                    </a:lnTo>
                    <a:lnTo>
                      <a:pt x="5376894" y="4040959"/>
                    </a:lnTo>
                    <a:lnTo>
                      <a:pt x="5518292" y="4053026"/>
                    </a:lnTo>
                    <a:lnTo>
                      <a:pt x="5660090" y="4145246"/>
                    </a:lnTo>
                    <a:lnTo>
                      <a:pt x="5801488" y="4173626"/>
                    </a:lnTo>
                    <a:lnTo>
                      <a:pt x="5942898" y="4205981"/>
                    </a:lnTo>
                    <a:lnTo>
                      <a:pt x="6084296" y="4145552"/>
                    </a:lnTo>
                    <a:lnTo>
                      <a:pt x="6226093" y="4275725"/>
                    </a:lnTo>
                    <a:lnTo>
                      <a:pt x="6367492" y="4300847"/>
                    </a:lnTo>
                    <a:lnTo>
                      <a:pt x="6508901" y="4337931"/>
                    </a:lnTo>
                    <a:lnTo>
                      <a:pt x="6650300" y="4349656"/>
                    </a:lnTo>
                    <a:lnTo>
                      <a:pt x="6792097" y="4377860"/>
                    </a:lnTo>
                    <a:lnTo>
                      <a:pt x="6933496" y="4442406"/>
                    </a:lnTo>
                    <a:lnTo>
                      <a:pt x="7074905" y="4436913"/>
                    </a:lnTo>
                  </a:path>
                </a:pathLst>
              </a:custGeom>
              <a:noFill/>
              <a:ln w="38100" cap="flat">
                <a:solidFill>
                  <a:srgbClr val="913C7D"/>
                </a:solidFill>
                <a:prstDash val="lgDash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23889E0C-C7C2-2568-75BC-9293AD4B5F48}"/>
                  </a:ext>
                </a:extLst>
              </p:cNvPr>
              <p:cNvSpPr/>
              <p:nvPr/>
            </p:nvSpPr>
            <p:spPr>
              <a:xfrm>
                <a:off x="2486071" y="3391188"/>
                <a:ext cx="6650634" cy="2818325"/>
              </a:xfrm>
              <a:custGeom>
                <a:avLst/>
                <a:gdLst>
                  <a:gd name="connsiteX0" fmla="*/ 53 w 6650634"/>
                  <a:gd name="connsiteY0" fmla="*/ 27 h 2818325"/>
                  <a:gd name="connsiteX1" fmla="*/ 141463 w 6650634"/>
                  <a:gd name="connsiteY1" fmla="*/ 520027 h 2818325"/>
                  <a:gd name="connsiteX2" fmla="*/ 283249 w 6650634"/>
                  <a:gd name="connsiteY2" fmla="*/ 640310 h 2818325"/>
                  <a:gd name="connsiteX3" fmla="*/ 424659 w 6650634"/>
                  <a:gd name="connsiteY3" fmla="*/ 1121615 h 2818325"/>
                  <a:gd name="connsiteX4" fmla="*/ 566057 w 6650634"/>
                  <a:gd name="connsiteY4" fmla="*/ 1258940 h 2818325"/>
                  <a:gd name="connsiteX5" fmla="*/ 707466 w 6650634"/>
                  <a:gd name="connsiteY5" fmla="*/ 1470184 h 2818325"/>
                  <a:gd name="connsiteX6" fmla="*/ 849253 w 6650634"/>
                  <a:gd name="connsiteY6" fmla="*/ 1784186 h 2818325"/>
                  <a:gd name="connsiteX7" fmla="*/ 990662 w 6650634"/>
                  <a:gd name="connsiteY7" fmla="*/ 1812201 h 2818325"/>
                  <a:gd name="connsiteX8" fmla="*/ 1132060 w 6650634"/>
                  <a:gd name="connsiteY8" fmla="*/ 2022504 h 2818325"/>
                  <a:gd name="connsiteX9" fmla="*/ 1273470 w 6650634"/>
                  <a:gd name="connsiteY9" fmla="*/ 2185856 h 2818325"/>
                  <a:gd name="connsiteX10" fmla="*/ 1415256 w 6650634"/>
                  <a:gd name="connsiteY10" fmla="*/ 2310608 h 2818325"/>
                  <a:gd name="connsiteX11" fmla="*/ 1556666 w 6650634"/>
                  <a:gd name="connsiteY11" fmla="*/ 2447062 h 2818325"/>
                  <a:gd name="connsiteX12" fmla="*/ 1698064 w 6650634"/>
                  <a:gd name="connsiteY12" fmla="*/ 2448344 h 2818325"/>
                  <a:gd name="connsiteX13" fmla="*/ 1839474 w 6650634"/>
                  <a:gd name="connsiteY13" fmla="*/ 2487756 h 2818325"/>
                  <a:gd name="connsiteX14" fmla="*/ 1981260 w 6650634"/>
                  <a:gd name="connsiteY14" fmla="*/ 2547621 h 2818325"/>
                  <a:gd name="connsiteX15" fmla="*/ 2122670 w 6650634"/>
                  <a:gd name="connsiteY15" fmla="*/ 2566944 h 2818325"/>
                  <a:gd name="connsiteX16" fmla="*/ 2264068 w 6650634"/>
                  <a:gd name="connsiteY16" fmla="*/ 2636230 h 2818325"/>
                  <a:gd name="connsiteX17" fmla="*/ 2405478 w 6650634"/>
                  <a:gd name="connsiteY17" fmla="*/ 2656895 h 2818325"/>
                  <a:gd name="connsiteX18" fmla="*/ 2547264 w 6650634"/>
                  <a:gd name="connsiteY18" fmla="*/ 2709808 h 2818325"/>
                  <a:gd name="connsiteX19" fmla="*/ 2688674 w 6650634"/>
                  <a:gd name="connsiteY19" fmla="*/ 2694460 h 2818325"/>
                  <a:gd name="connsiteX20" fmla="*/ 2830071 w 6650634"/>
                  <a:gd name="connsiteY20" fmla="*/ 2709644 h 2818325"/>
                  <a:gd name="connsiteX21" fmla="*/ 2971481 w 6650634"/>
                  <a:gd name="connsiteY21" fmla="*/ 2716500 h 2818325"/>
                  <a:gd name="connsiteX22" fmla="*/ 3113267 w 6650634"/>
                  <a:gd name="connsiteY22" fmla="*/ 2749350 h 2818325"/>
                  <a:gd name="connsiteX23" fmla="*/ 3254677 w 6650634"/>
                  <a:gd name="connsiteY23" fmla="*/ 2747691 h 2818325"/>
                  <a:gd name="connsiteX24" fmla="*/ 3396075 w 6650634"/>
                  <a:gd name="connsiteY24" fmla="*/ 2781093 h 2818325"/>
                  <a:gd name="connsiteX25" fmla="*/ 3537473 w 6650634"/>
                  <a:gd name="connsiteY25" fmla="*/ 2770649 h 2818325"/>
                  <a:gd name="connsiteX26" fmla="*/ 3679271 w 6650634"/>
                  <a:gd name="connsiteY26" fmla="*/ 2782070 h 2818325"/>
                  <a:gd name="connsiteX27" fmla="*/ 3820669 w 6650634"/>
                  <a:gd name="connsiteY27" fmla="*/ 2784210 h 2818325"/>
                  <a:gd name="connsiteX28" fmla="*/ 3962079 w 6650634"/>
                  <a:gd name="connsiteY28" fmla="*/ 2776306 h 2818325"/>
                  <a:gd name="connsiteX29" fmla="*/ 4103477 w 6650634"/>
                  <a:gd name="connsiteY29" fmla="*/ 2790126 h 2818325"/>
                  <a:gd name="connsiteX30" fmla="*/ 4245275 w 6650634"/>
                  <a:gd name="connsiteY30" fmla="*/ 2786527 h 2818325"/>
                  <a:gd name="connsiteX31" fmla="*/ 4386673 w 6650634"/>
                  <a:gd name="connsiteY31" fmla="*/ 2788126 h 2818325"/>
                  <a:gd name="connsiteX32" fmla="*/ 4528083 w 6650634"/>
                  <a:gd name="connsiteY32" fmla="*/ 2799853 h 2818325"/>
                  <a:gd name="connsiteX33" fmla="*/ 4669481 w 6650634"/>
                  <a:gd name="connsiteY33" fmla="*/ 2792549 h 2818325"/>
                  <a:gd name="connsiteX34" fmla="*/ 5094086 w 6650634"/>
                  <a:gd name="connsiteY34" fmla="*/ 2807356 h 2818325"/>
                  <a:gd name="connsiteX35" fmla="*/ 5235484 w 6650634"/>
                  <a:gd name="connsiteY35" fmla="*/ 2812802 h 2818325"/>
                  <a:gd name="connsiteX36" fmla="*/ 5377282 w 6650634"/>
                  <a:gd name="connsiteY36" fmla="*/ 2803346 h 2818325"/>
                  <a:gd name="connsiteX37" fmla="*/ 5518680 w 6650634"/>
                  <a:gd name="connsiteY37" fmla="*/ 2810720 h 2818325"/>
                  <a:gd name="connsiteX38" fmla="*/ 5660090 w 6650634"/>
                  <a:gd name="connsiteY38" fmla="*/ 2806721 h 2818325"/>
                  <a:gd name="connsiteX39" fmla="*/ 5801488 w 6650634"/>
                  <a:gd name="connsiteY39" fmla="*/ 2818353 h 2818325"/>
                  <a:gd name="connsiteX40" fmla="*/ 5943286 w 6650634"/>
                  <a:gd name="connsiteY40" fmla="*/ 2809532 h 2818325"/>
                  <a:gd name="connsiteX41" fmla="*/ 6084684 w 6650634"/>
                  <a:gd name="connsiteY41" fmla="*/ 2804522 h 2818325"/>
                  <a:gd name="connsiteX42" fmla="*/ 6226093 w 6650634"/>
                  <a:gd name="connsiteY42" fmla="*/ 2811555 h 2818325"/>
                  <a:gd name="connsiteX43" fmla="*/ 6367492 w 6650634"/>
                  <a:gd name="connsiteY43" fmla="*/ 2805145 h 2818325"/>
                  <a:gd name="connsiteX44" fmla="*/ 6509290 w 6650634"/>
                  <a:gd name="connsiteY44" fmla="*/ 2811779 h 2818325"/>
                  <a:gd name="connsiteX45" fmla="*/ 6650688 w 6650634"/>
                  <a:gd name="connsiteY45" fmla="*/ 2796407 h 281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50634" h="2818325">
                    <a:moveTo>
                      <a:pt x="53" y="27"/>
                    </a:moveTo>
                    <a:lnTo>
                      <a:pt x="141463" y="520027"/>
                    </a:lnTo>
                    <a:lnTo>
                      <a:pt x="283249" y="640310"/>
                    </a:lnTo>
                    <a:lnTo>
                      <a:pt x="424659" y="1121615"/>
                    </a:lnTo>
                    <a:lnTo>
                      <a:pt x="566057" y="1258940"/>
                    </a:lnTo>
                    <a:lnTo>
                      <a:pt x="707466" y="1470184"/>
                    </a:lnTo>
                    <a:lnTo>
                      <a:pt x="849253" y="1784186"/>
                    </a:lnTo>
                    <a:lnTo>
                      <a:pt x="990662" y="1812201"/>
                    </a:lnTo>
                    <a:lnTo>
                      <a:pt x="1132060" y="2022504"/>
                    </a:lnTo>
                    <a:lnTo>
                      <a:pt x="1273470" y="2185856"/>
                    </a:lnTo>
                    <a:lnTo>
                      <a:pt x="1415256" y="2310608"/>
                    </a:lnTo>
                    <a:lnTo>
                      <a:pt x="1556666" y="2447062"/>
                    </a:lnTo>
                    <a:lnTo>
                      <a:pt x="1698064" y="2448344"/>
                    </a:lnTo>
                    <a:lnTo>
                      <a:pt x="1839474" y="2487756"/>
                    </a:lnTo>
                    <a:lnTo>
                      <a:pt x="1981260" y="2547621"/>
                    </a:lnTo>
                    <a:lnTo>
                      <a:pt x="2122670" y="2566944"/>
                    </a:lnTo>
                    <a:lnTo>
                      <a:pt x="2264068" y="2636230"/>
                    </a:lnTo>
                    <a:lnTo>
                      <a:pt x="2405478" y="2656895"/>
                    </a:lnTo>
                    <a:lnTo>
                      <a:pt x="2547264" y="2709808"/>
                    </a:lnTo>
                    <a:lnTo>
                      <a:pt x="2688674" y="2694460"/>
                    </a:lnTo>
                    <a:lnTo>
                      <a:pt x="2830071" y="2709644"/>
                    </a:lnTo>
                    <a:lnTo>
                      <a:pt x="2971481" y="2716500"/>
                    </a:lnTo>
                    <a:lnTo>
                      <a:pt x="3113267" y="2749350"/>
                    </a:lnTo>
                    <a:lnTo>
                      <a:pt x="3254677" y="2747691"/>
                    </a:lnTo>
                    <a:lnTo>
                      <a:pt x="3396075" y="2781093"/>
                    </a:lnTo>
                    <a:lnTo>
                      <a:pt x="3537473" y="2770649"/>
                    </a:lnTo>
                    <a:lnTo>
                      <a:pt x="3679271" y="2782070"/>
                    </a:lnTo>
                    <a:lnTo>
                      <a:pt x="3820669" y="2784210"/>
                    </a:lnTo>
                    <a:lnTo>
                      <a:pt x="3962079" y="2776306"/>
                    </a:lnTo>
                    <a:lnTo>
                      <a:pt x="4103477" y="2790126"/>
                    </a:lnTo>
                    <a:lnTo>
                      <a:pt x="4245275" y="2786527"/>
                    </a:lnTo>
                    <a:lnTo>
                      <a:pt x="4386673" y="2788126"/>
                    </a:lnTo>
                    <a:lnTo>
                      <a:pt x="4528083" y="2799853"/>
                    </a:lnTo>
                    <a:lnTo>
                      <a:pt x="4669481" y="2792549"/>
                    </a:lnTo>
                    <a:lnTo>
                      <a:pt x="5094086" y="2807356"/>
                    </a:lnTo>
                    <a:lnTo>
                      <a:pt x="5235484" y="2812802"/>
                    </a:lnTo>
                    <a:lnTo>
                      <a:pt x="5377282" y="2803346"/>
                    </a:lnTo>
                    <a:lnTo>
                      <a:pt x="5518680" y="2810720"/>
                    </a:lnTo>
                    <a:lnTo>
                      <a:pt x="5660090" y="2806721"/>
                    </a:lnTo>
                    <a:lnTo>
                      <a:pt x="5801488" y="2818353"/>
                    </a:lnTo>
                    <a:lnTo>
                      <a:pt x="5943286" y="2809532"/>
                    </a:lnTo>
                    <a:lnTo>
                      <a:pt x="6084684" y="2804522"/>
                    </a:lnTo>
                    <a:lnTo>
                      <a:pt x="6226093" y="2811555"/>
                    </a:lnTo>
                    <a:lnTo>
                      <a:pt x="6367492" y="2805145"/>
                    </a:lnTo>
                    <a:lnTo>
                      <a:pt x="6509290" y="2811779"/>
                    </a:lnTo>
                    <a:lnTo>
                      <a:pt x="6650688" y="2796407"/>
                    </a:lnTo>
                  </a:path>
                </a:pathLst>
              </a:custGeom>
              <a:noFill/>
              <a:ln w="38100" cap="flat">
                <a:solidFill>
                  <a:srgbClr val="008000"/>
                </a:solidFill>
                <a:prstDash val="lgDash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 441">
                <a:extLst>
                  <a:ext uri="{FF2B5EF4-FFF2-40B4-BE49-F238E27FC236}">
                    <a16:creationId xmlns:a16="http://schemas.microsoft.com/office/drawing/2014/main" id="{0A670D5F-053A-34E6-7962-38B35A162AC2}"/>
                  </a:ext>
                </a:extLst>
              </p:cNvPr>
              <p:cNvSpPr/>
              <p:nvPr/>
            </p:nvSpPr>
            <p:spPr>
              <a:xfrm>
                <a:off x="2057724" y="3027258"/>
                <a:ext cx="7499833" cy="3078226"/>
              </a:xfrm>
              <a:custGeom>
                <a:avLst/>
                <a:gdLst>
                  <a:gd name="connsiteX0" fmla="*/ 53 w 7499833"/>
                  <a:gd name="connsiteY0" fmla="*/ 219104 h 3078226"/>
                  <a:gd name="connsiteX1" fmla="*/ 141839 w 7499833"/>
                  <a:gd name="connsiteY1" fmla="*/ 27 h 3078226"/>
                  <a:gd name="connsiteX2" fmla="*/ 283249 w 7499833"/>
                  <a:gd name="connsiteY2" fmla="*/ 750960 h 3078226"/>
                  <a:gd name="connsiteX3" fmla="*/ 424647 w 7499833"/>
                  <a:gd name="connsiteY3" fmla="*/ 1023444 h 3078226"/>
                  <a:gd name="connsiteX4" fmla="*/ 566057 w 7499833"/>
                  <a:gd name="connsiteY4" fmla="*/ 805638 h 3078226"/>
                  <a:gd name="connsiteX5" fmla="*/ 707843 w 7499833"/>
                  <a:gd name="connsiteY5" fmla="*/ 1067067 h 3078226"/>
                  <a:gd name="connsiteX6" fmla="*/ 849253 w 7499833"/>
                  <a:gd name="connsiteY6" fmla="*/ 1301527 h 3078226"/>
                  <a:gd name="connsiteX7" fmla="*/ 990651 w 7499833"/>
                  <a:gd name="connsiteY7" fmla="*/ 1424150 h 3078226"/>
                  <a:gd name="connsiteX8" fmla="*/ 1132060 w 7499833"/>
                  <a:gd name="connsiteY8" fmla="*/ 1315629 h 3078226"/>
                  <a:gd name="connsiteX9" fmla="*/ 1273846 w 7499833"/>
                  <a:gd name="connsiteY9" fmla="*/ 1360263 h 3078226"/>
                  <a:gd name="connsiteX10" fmla="*/ 1415256 w 7499833"/>
                  <a:gd name="connsiteY10" fmla="*/ 1589913 h 3078226"/>
                  <a:gd name="connsiteX11" fmla="*/ 1556654 w 7499833"/>
                  <a:gd name="connsiteY11" fmla="*/ 1855200 h 3078226"/>
                  <a:gd name="connsiteX12" fmla="*/ 1698064 w 7499833"/>
                  <a:gd name="connsiteY12" fmla="*/ 1931425 h 3078226"/>
                  <a:gd name="connsiteX13" fmla="*/ 1839850 w 7499833"/>
                  <a:gd name="connsiteY13" fmla="*/ 1994689 h 3078226"/>
                  <a:gd name="connsiteX14" fmla="*/ 1981260 w 7499833"/>
                  <a:gd name="connsiteY14" fmla="*/ 2175753 h 3078226"/>
                  <a:gd name="connsiteX15" fmla="*/ 2122658 w 7499833"/>
                  <a:gd name="connsiteY15" fmla="*/ 2265445 h 3078226"/>
                  <a:gd name="connsiteX16" fmla="*/ 2264068 w 7499833"/>
                  <a:gd name="connsiteY16" fmla="*/ 2275912 h 3078226"/>
                  <a:gd name="connsiteX17" fmla="*/ 2405854 w 7499833"/>
                  <a:gd name="connsiteY17" fmla="*/ 2303881 h 3078226"/>
                  <a:gd name="connsiteX18" fmla="*/ 2547264 w 7499833"/>
                  <a:gd name="connsiteY18" fmla="*/ 2488497 h 3078226"/>
                  <a:gd name="connsiteX19" fmla="*/ 2688662 w 7499833"/>
                  <a:gd name="connsiteY19" fmla="*/ 2494801 h 3078226"/>
                  <a:gd name="connsiteX20" fmla="*/ 2830071 w 7499833"/>
                  <a:gd name="connsiteY20" fmla="*/ 2571131 h 3078226"/>
                  <a:gd name="connsiteX21" fmla="*/ 2971858 w 7499833"/>
                  <a:gd name="connsiteY21" fmla="*/ 2488850 h 3078226"/>
                  <a:gd name="connsiteX22" fmla="*/ 3113267 w 7499833"/>
                  <a:gd name="connsiteY22" fmla="*/ 2465445 h 3078226"/>
                  <a:gd name="connsiteX23" fmla="*/ 3254665 w 7499833"/>
                  <a:gd name="connsiteY23" fmla="*/ 2459446 h 3078226"/>
                  <a:gd name="connsiteX24" fmla="*/ 3396075 w 7499833"/>
                  <a:gd name="connsiteY24" fmla="*/ 2537541 h 3078226"/>
                  <a:gd name="connsiteX25" fmla="*/ 3537861 w 7499833"/>
                  <a:gd name="connsiteY25" fmla="*/ 2592125 h 3078226"/>
                  <a:gd name="connsiteX26" fmla="*/ 3679271 w 7499833"/>
                  <a:gd name="connsiteY26" fmla="*/ 2585210 h 3078226"/>
                  <a:gd name="connsiteX27" fmla="*/ 3820669 w 7499833"/>
                  <a:gd name="connsiteY27" fmla="*/ 2593913 h 3078226"/>
                  <a:gd name="connsiteX28" fmla="*/ 3962067 w 7499833"/>
                  <a:gd name="connsiteY28" fmla="*/ 2494589 h 3078226"/>
                  <a:gd name="connsiteX29" fmla="*/ 4103865 w 7499833"/>
                  <a:gd name="connsiteY29" fmla="*/ 2433242 h 3078226"/>
                  <a:gd name="connsiteX30" fmla="*/ 4245263 w 7499833"/>
                  <a:gd name="connsiteY30" fmla="*/ 2621916 h 3078226"/>
                  <a:gd name="connsiteX31" fmla="*/ 4386673 w 7499833"/>
                  <a:gd name="connsiteY31" fmla="*/ 2548338 h 3078226"/>
                  <a:gd name="connsiteX32" fmla="*/ 4528071 w 7499833"/>
                  <a:gd name="connsiteY32" fmla="*/ 2696412 h 3078226"/>
                  <a:gd name="connsiteX33" fmla="*/ 4669869 w 7499833"/>
                  <a:gd name="connsiteY33" fmla="*/ 2616036 h 3078226"/>
                  <a:gd name="connsiteX34" fmla="*/ 4811267 w 7499833"/>
                  <a:gd name="connsiteY34" fmla="*/ 2709679 h 3078226"/>
                  <a:gd name="connsiteX35" fmla="*/ 4952677 w 7499833"/>
                  <a:gd name="connsiteY35" fmla="*/ 2690544 h 3078226"/>
                  <a:gd name="connsiteX36" fmla="*/ 5094074 w 7499833"/>
                  <a:gd name="connsiteY36" fmla="*/ 2800017 h 3078226"/>
                  <a:gd name="connsiteX37" fmla="*/ 5235872 w 7499833"/>
                  <a:gd name="connsiteY37" fmla="*/ 2839312 h 3078226"/>
                  <a:gd name="connsiteX38" fmla="*/ 5377270 w 7499833"/>
                  <a:gd name="connsiteY38" fmla="*/ 2844134 h 3078226"/>
                  <a:gd name="connsiteX39" fmla="*/ 5518680 w 7499833"/>
                  <a:gd name="connsiteY39" fmla="*/ 2910397 h 3078226"/>
                  <a:gd name="connsiteX40" fmla="*/ 5660078 w 7499833"/>
                  <a:gd name="connsiteY40" fmla="*/ 2908668 h 3078226"/>
                  <a:gd name="connsiteX41" fmla="*/ 5801876 w 7499833"/>
                  <a:gd name="connsiteY41" fmla="*/ 2826880 h 3078226"/>
                  <a:gd name="connsiteX42" fmla="*/ 5943274 w 7499833"/>
                  <a:gd name="connsiteY42" fmla="*/ 2884581 h 3078226"/>
                  <a:gd name="connsiteX43" fmla="*/ 6084684 w 7499833"/>
                  <a:gd name="connsiteY43" fmla="*/ 3014625 h 3078226"/>
                  <a:gd name="connsiteX44" fmla="*/ 6226082 w 7499833"/>
                  <a:gd name="connsiteY44" fmla="*/ 2959359 h 3078226"/>
                  <a:gd name="connsiteX45" fmla="*/ 6367879 w 7499833"/>
                  <a:gd name="connsiteY45" fmla="*/ 3023810 h 3078226"/>
                  <a:gd name="connsiteX46" fmla="*/ 6509278 w 7499833"/>
                  <a:gd name="connsiteY46" fmla="*/ 3019553 h 3078226"/>
                  <a:gd name="connsiteX47" fmla="*/ 6650687 w 7499833"/>
                  <a:gd name="connsiteY47" fmla="*/ 3020482 h 3078226"/>
                  <a:gd name="connsiteX48" fmla="*/ 6792086 w 7499833"/>
                  <a:gd name="connsiteY48" fmla="*/ 3058247 h 3078226"/>
                  <a:gd name="connsiteX49" fmla="*/ 6933883 w 7499833"/>
                  <a:gd name="connsiteY49" fmla="*/ 3047768 h 3078226"/>
                  <a:gd name="connsiteX50" fmla="*/ 7075282 w 7499833"/>
                  <a:gd name="connsiteY50" fmla="*/ 3078253 h 3078226"/>
                  <a:gd name="connsiteX51" fmla="*/ 7216691 w 7499833"/>
                  <a:gd name="connsiteY51" fmla="*/ 3060894 h 3078226"/>
                  <a:gd name="connsiteX52" fmla="*/ 7358089 w 7499833"/>
                  <a:gd name="connsiteY52" fmla="*/ 3048509 h 3078226"/>
                  <a:gd name="connsiteX53" fmla="*/ 7499887 w 7499833"/>
                  <a:gd name="connsiteY53" fmla="*/ 3068068 h 307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499833" h="3078226">
                    <a:moveTo>
                      <a:pt x="53" y="219104"/>
                    </a:moveTo>
                    <a:lnTo>
                      <a:pt x="141839" y="27"/>
                    </a:lnTo>
                    <a:lnTo>
                      <a:pt x="283249" y="750960"/>
                    </a:lnTo>
                    <a:lnTo>
                      <a:pt x="424647" y="1023444"/>
                    </a:lnTo>
                    <a:lnTo>
                      <a:pt x="566057" y="805638"/>
                    </a:lnTo>
                    <a:lnTo>
                      <a:pt x="707843" y="1067067"/>
                    </a:lnTo>
                    <a:lnTo>
                      <a:pt x="849253" y="1301527"/>
                    </a:lnTo>
                    <a:lnTo>
                      <a:pt x="990651" y="1424150"/>
                    </a:lnTo>
                    <a:lnTo>
                      <a:pt x="1132060" y="1315629"/>
                    </a:lnTo>
                    <a:lnTo>
                      <a:pt x="1273846" y="1360263"/>
                    </a:lnTo>
                    <a:lnTo>
                      <a:pt x="1415256" y="1589913"/>
                    </a:lnTo>
                    <a:lnTo>
                      <a:pt x="1556654" y="1855200"/>
                    </a:lnTo>
                    <a:lnTo>
                      <a:pt x="1698064" y="1931425"/>
                    </a:lnTo>
                    <a:lnTo>
                      <a:pt x="1839850" y="1994689"/>
                    </a:lnTo>
                    <a:lnTo>
                      <a:pt x="1981260" y="2175753"/>
                    </a:lnTo>
                    <a:lnTo>
                      <a:pt x="2122658" y="2265445"/>
                    </a:lnTo>
                    <a:lnTo>
                      <a:pt x="2264068" y="2275912"/>
                    </a:lnTo>
                    <a:lnTo>
                      <a:pt x="2405854" y="2303881"/>
                    </a:lnTo>
                    <a:lnTo>
                      <a:pt x="2547264" y="2488497"/>
                    </a:lnTo>
                    <a:lnTo>
                      <a:pt x="2688662" y="2494801"/>
                    </a:lnTo>
                    <a:lnTo>
                      <a:pt x="2830071" y="2571131"/>
                    </a:lnTo>
                    <a:lnTo>
                      <a:pt x="2971858" y="2488850"/>
                    </a:lnTo>
                    <a:lnTo>
                      <a:pt x="3113267" y="2465445"/>
                    </a:lnTo>
                    <a:lnTo>
                      <a:pt x="3254665" y="2459446"/>
                    </a:lnTo>
                    <a:lnTo>
                      <a:pt x="3396075" y="2537541"/>
                    </a:lnTo>
                    <a:lnTo>
                      <a:pt x="3537861" y="2592125"/>
                    </a:lnTo>
                    <a:lnTo>
                      <a:pt x="3679271" y="2585210"/>
                    </a:lnTo>
                    <a:lnTo>
                      <a:pt x="3820669" y="2593913"/>
                    </a:lnTo>
                    <a:lnTo>
                      <a:pt x="3962067" y="2494589"/>
                    </a:lnTo>
                    <a:lnTo>
                      <a:pt x="4103865" y="2433242"/>
                    </a:lnTo>
                    <a:lnTo>
                      <a:pt x="4245263" y="2621916"/>
                    </a:lnTo>
                    <a:lnTo>
                      <a:pt x="4386673" y="2548338"/>
                    </a:lnTo>
                    <a:lnTo>
                      <a:pt x="4528071" y="2696412"/>
                    </a:lnTo>
                    <a:lnTo>
                      <a:pt x="4669869" y="2616036"/>
                    </a:lnTo>
                    <a:lnTo>
                      <a:pt x="4811267" y="2709679"/>
                    </a:lnTo>
                    <a:lnTo>
                      <a:pt x="4952677" y="2690544"/>
                    </a:lnTo>
                    <a:lnTo>
                      <a:pt x="5094074" y="2800017"/>
                    </a:lnTo>
                    <a:lnTo>
                      <a:pt x="5235872" y="2839312"/>
                    </a:lnTo>
                    <a:lnTo>
                      <a:pt x="5377270" y="2844134"/>
                    </a:lnTo>
                    <a:lnTo>
                      <a:pt x="5518680" y="2910397"/>
                    </a:lnTo>
                    <a:lnTo>
                      <a:pt x="5660078" y="2908668"/>
                    </a:lnTo>
                    <a:lnTo>
                      <a:pt x="5801876" y="2826880"/>
                    </a:lnTo>
                    <a:lnTo>
                      <a:pt x="5943274" y="2884581"/>
                    </a:lnTo>
                    <a:lnTo>
                      <a:pt x="6084684" y="3014625"/>
                    </a:lnTo>
                    <a:lnTo>
                      <a:pt x="6226082" y="2959359"/>
                    </a:lnTo>
                    <a:lnTo>
                      <a:pt x="6367879" y="3023810"/>
                    </a:lnTo>
                    <a:lnTo>
                      <a:pt x="6509278" y="3019553"/>
                    </a:lnTo>
                    <a:lnTo>
                      <a:pt x="6650687" y="3020482"/>
                    </a:lnTo>
                    <a:lnTo>
                      <a:pt x="6792086" y="3058247"/>
                    </a:lnTo>
                    <a:lnTo>
                      <a:pt x="6933883" y="3047768"/>
                    </a:lnTo>
                    <a:lnTo>
                      <a:pt x="7075282" y="3078253"/>
                    </a:lnTo>
                    <a:lnTo>
                      <a:pt x="7216691" y="3060894"/>
                    </a:lnTo>
                    <a:lnTo>
                      <a:pt x="7358089" y="3048509"/>
                    </a:lnTo>
                    <a:lnTo>
                      <a:pt x="7499887" y="3068068"/>
                    </a:lnTo>
                  </a:path>
                </a:pathLst>
              </a:custGeom>
              <a:noFill/>
              <a:ln w="38100" cap="flat">
                <a:solidFill>
                  <a:srgbClr val="FFD700"/>
                </a:solidFill>
                <a:prstDash val="lgDash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id="{7FF5F422-99DB-3831-6E42-2F4280B6E898}"/>
                  </a:ext>
                </a:extLst>
              </p:cNvPr>
              <p:cNvSpPr/>
              <p:nvPr/>
            </p:nvSpPr>
            <p:spPr>
              <a:xfrm>
                <a:off x="2199509" y="4636886"/>
                <a:ext cx="7358047" cy="1541441"/>
              </a:xfrm>
              <a:custGeom>
                <a:avLst/>
                <a:gdLst>
                  <a:gd name="connsiteX0" fmla="*/ 53 w 7358047"/>
                  <a:gd name="connsiteY0" fmla="*/ 27 h 1541441"/>
                  <a:gd name="connsiteX1" fmla="*/ 141463 w 7358047"/>
                  <a:gd name="connsiteY1" fmla="*/ 115499 h 1541441"/>
                  <a:gd name="connsiteX2" fmla="*/ 282861 w 7358047"/>
                  <a:gd name="connsiteY2" fmla="*/ 354147 h 1541441"/>
                  <a:gd name="connsiteX3" fmla="*/ 424271 w 7358047"/>
                  <a:gd name="connsiteY3" fmla="*/ 434911 h 1541441"/>
                  <a:gd name="connsiteX4" fmla="*/ 566057 w 7358047"/>
                  <a:gd name="connsiteY4" fmla="*/ 614470 h 1541441"/>
                  <a:gd name="connsiteX5" fmla="*/ 707467 w 7358047"/>
                  <a:gd name="connsiteY5" fmla="*/ 813718 h 1541441"/>
                  <a:gd name="connsiteX6" fmla="*/ 848865 w 7358047"/>
                  <a:gd name="connsiteY6" fmla="*/ 747290 h 1541441"/>
                  <a:gd name="connsiteX7" fmla="*/ 990274 w 7358047"/>
                  <a:gd name="connsiteY7" fmla="*/ 830807 h 1541441"/>
                  <a:gd name="connsiteX8" fmla="*/ 1132060 w 7358047"/>
                  <a:gd name="connsiteY8" fmla="*/ 807896 h 1541441"/>
                  <a:gd name="connsiteX9" fmla="*/ 1273470 w 7358047"/>
                  <a:gd name="connsiteY9" fmla="*/ 982315 h 1541441"/>
                  <a:gd name="connsiteX10" fmla="*/ 1414868 w 7358047"/>
                  <a:gd name="connsiteY10" fmla="*/ 1126508 h 1541441"/>
                  <a:gd name="connsiteX11" fmla="*/ 1556278 w 7358047"/>
                  <a:gd name="connsiteY11" fmla="*/ 1167837 h 1541441"/>
                  <a:gd name="connsiteX12" fmla="*/ 1698064 w 7358047"/>
                  <a:gd name="connsiteY12" fmla="*/ 1209390 h 1541441"/>
                  <a:gd name="connsiteX13" fmla="*/ 1839474 w 7358047"/>
                  <a:gd name="connsiteY13" fmla="*/ 1217093 h 1541441"/>
                  <a:gd name="connsiteX14" fmla="*/ 1980872 w 7358047"/>
                  <a:gd name="connsiteY14" fmla="*/ 1254624 h 1541441"/>
                  <a:gd name="connsiteX15" fmla="*/ 2122282 w 7358047"/>
                  <a:gd name="connsiteY15" fmla="*/ 1297423 h 1541441"/>
                  <a:gd name="connsiteX16" fmla="*/ 2264068 w 7358047"/>
                  <a:gd name="connsiteY16" fmla="*/ 1325756 h 1541441"/>
                  <a:gd name="connsiteX17" fmla="*/ 2405478 w 7358047"/>
                  <a:gd name="connsiteY17" fmla="*/ 1348420 h 1541441"/>
                  <a:gd name="connsiteX18" fmla="*/ 2546876 w 7358047"/>
                  <a:gd name="connsiteY18" fmla="*/ 1372554 h 1541441"/>
                  <a:gd name="connsiteX19" fmla="*/ 2688285 w 7358047"/>
                  <a:gd name="connsiteY19" fmla="*/ 1391419 h 1541441"/>
                  <a:gd name="connsiteX20" fmla="*/ 2830072 w 7358047"/>
                  <a:gd name="connsiteY20" fmla="*/ 1383362 h 1541441"/>
                  <a:gd name="connsiteX21" fmla="*/ 2971481 w 7358047"/>
                  <a:gd name="connsiteY21" fmla="*/ 1396617 h 1541441"/>
                  <a:gd name="connsiteX22" fmla="*/ 3112879 w 7358047"/>
                  <a:gd name="connsiteY22" fmla="*/ 1416682 h 1541441"/>
                  <a:gd name="connsiteX23" fmla="*/ 3254289 w 7358047"/>
                  <a:gd name="connsiteY23" fmla="*/ 1433654 h 1541441"/>
                  <a:gd name="connsiteX24" fmla="*/ 3396075 w 7358047"/>
                  <a:gd name="connsiteY24" fmla="*/ 1462492 h 1541441"/>
                  <a:gd name="connsiteX25" fmla="*/ 3537485 w 7358047"/>
                  <a:gd name="connsiteY25" fmla="*/ 1457152 h 1541441"/>
                  <a:gd name="connsiteX26" fmla="*/ 3678883 w 7358047"/>
                  <a:gd name="connsiteY26" fmla="*/ 1469725 h 1541441"/>
                  <a:gd name="connsiteX27" fmla="*/ 3820281 w 7358047"/>
                  <a:gd name="connsiteY27" fmla="*/ 1477370 h 1541441"/>
                  <a:gd name="connsiteX28" fmla="*/ 4244887 w 7358047"/>
                  <a:gd name="connsiteY28" fmla="*/ 1504138 h 1541441"/>
                  <a:gd name="connsiteX29" fmla="*/ 4386285 w 7358047"/>
                  <a:gd name="connsiteY29" fmla="*/ 1508808 h 1541441"/>
                  <a:gd name="connsiteX30" fmla="*/ 4528083 w 7358047"/>
                  <a:gd name="connsiteY30" fmla="*/ 1515900 h 1541441"/>
                  <a:gd name="connsiteX31" fmla="*/ 4669481 w 7358047"/>
                  <a:gd name="connsiteY31" fmla="*/ 1529155 h 1541441"/>
                  <a:gd name="connsiteX32" fmla="*/ 4810891 w 7358047"/>
                  <a:gd name="connsiteY32" fmla="*/ 1514923 h 1541441"/>
                  <a:gd name="connsiteX33" fmla="*/ 4952288 w 7358047"/>
                  <a:gd name="connsiteY33" fmla="*/ 1522274 h 1541441"/>
                  <a:gd name="connsiteX34" fmla="*/ 5094086 w 7358047"/>
                  <a:gd name="connsiteY34" fmla="*/ 1519863 h 1541441"/>
                  <a:gd name="connsiteX35" fmla="*/ 5235484 w 7358047"/>
                  <a:gd name="connsiteY35" fmla="*/ 1529743 h 1541441"/>
                  <a:gd name="connsiteX36" fmla="*/ 5376894 w 7358047"/>
                  <a:gd name="connsiteY36" fmla="*/ 1527014 h 1541441"/>
                  <a:gd name="connsiteX37" fmla="*/ 5518292 w 7358047"/>
                  <a:gd name="connsiteY37" fmla="*/ 1523592 h 1541441"/>
                  <a:gd name="connsiteX38" fmla="*/ 5660090 w 7358047"/>
                  <a:gd name="connsiteY38" fmla="*/ 1524733 h 1541441"/>
                  <a:gd name="connsiteX39" fmla="*/ 5801488 w 7358047"/>
                  <a:gd name="connsiteY39" fmla="*/ 1531554 h 1541441"/>
                  <a:gd name="connsiteX40" fmla="*/ 5942898 w 7358047"/>
                  <a:gd name="connsiteY40" fmla="*/ 1531260 h 1541441"/>
                  <a:gd name="connsiteX41" fmla="*/ 6084296 w 7358047"/>
                  <a:gd name="connsiteY41" fmla="*/ 1533224 h 1541441"/>
                  <a:gd name="connsiteX42" fmla="*/ 6226093 w 7358047"/>
                  <a:gd name="connsiteY42" fmla="*/ 1524991 h 1541441"/>
                  <a:gd name="connsiteX43" fmla="*/ 6367492 w 7358047"/>
                  <a:gd name="connsiteY43" fmla="*/ 1527261 h 1541441"/>
                  <a:gd name="connsiteX44" fmla="*/ 6508901 w 7358047"/>
                  <a:gd name="connsiteY44" fmla="*/ 1536835 h 1541441"/>
                  <a:gd name="connsiteX45" fmla="*/ 6650300 w 7358047"/>
                  <a:gd name="connsiteY45" fmla="*/ 1538011 h 1541441"/>
                  <a:gd name="connsiteX46" fmla="*/ 6792097 w 7358047"/>
                  <a:gd name="connsiteY46" fmla="*/ 1533683 h 1541441"/>
                  <a:gd name="connsiteX47" fmla="*/ 6933496 w 7358047"/>
                  <a:gd name="connsiteY47" fmla="*/ 1528849 h 1541441"/>
                  <a:gd name="connsiteX48" fmla="*/ 7074905 w 7358047"/>
                  <a:gd name="connsiteY48" fmla="*/ 1531437 h 1541441"/>
                  <a:gd name="connsiteX49" fmla="*/ 7216303 w 7358047"/>
                  <a:gd name="connsiteY49" fmla="*/ 1541469 h 1541441"/>
                  <a:gd name="connsiteX50" fmla="*/ 7358101 w 7358047"/>
                  <a:gd name="connsiteY50" fmla="*/ 1531366 h 154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358047" h="1541441">
                    <a:moveTo>
                      <a:pt x="53" y="27"/>
                    </a:moveTo>
                    <a:lnTo>
                      <a:pt x="141463" y="115499"/>
                    </a:lnTo>
                    <a:lnTo>
                      <a:pt x="282861" y="354147"/>
                    </a:lnTo>
                    <a:lnTo>
                      <a:pt x="424271" y="434911"/>
                    </a:lnTo>
                    <a:lnTo>
                      <a:pt x="566057" y="614470"/>
                    </a:lnTo>
                    <a:lnTo>
                      <a:pt x="707467" y="813718"/>
                    </a:lnTo>
                    <a:lnTo>
                      <a:pt x="848865" y="747290"/>
                    </a:lnTo>
                    <a:lnTo>
                      <a:pt x="990274" y="830807"/>
                    </a:lnTo>
                    <a:lnTo>
                      <a:pt x="1132060" y="807896"/>
                    </a:lnTo>
                    <a:lnTo>
                      <a:pt x="1273470" y="982315"/>
                    </a:lnTo>
                    <a:lnTo>
                      <a:pt x="1414868" y="1126508"/>
                    </a:lnTo>
                    <a:lnTo>
                      <a:pt x="1556278" y="1167837"/>
                    </a:lnTo>
                    <a:lnTo>
                      <a:pt x="1698064" y="1209390"/>
                    </a:lnTo>
                    <a:lnTo>
                      <a:pt x="1839474" y="1217093"/>
                    </a:lnTo>
                    <a:lnTo>
                      <a:pt x="1980872" y="1254624"/>
                    </a:lnTo>
                    <a:lnTo>
                      <a:pt x="2122282" y="1297423"/>
                    </a:lnTo>
                    <a:lnTo>
                      <a:pt x="2264068" y="1325756"/>
                    </a:lnTo>
                    <a:lnTo>
                      <a:pt x="2405478" y="1348420"/>
                    </a:lnTo>
                    <a:lnTo>
                      <a:pt x="2546876" y="1372554"/>
                    </a:lnTo>
                    <a:lnTo>
                      <a:pt x="2688285" y="1391419"/>
                    </a:lnTo>
                    <a:lnTo>
                      <a:pt x="2830072" y="1383362"/>
                    </a:lnTo>
                    <a:lnTo>
                      <a:pt x="2971481" y="1396617"/>
                    </a:lnTo>
                    <a:lnTo>
                      <a:pt x="3112879" y="1416682"/>
                    </a:lnTo>
                    <a:lnTo>
                      <a:pt x="3254289" y="1433654"/>
                    </a:lnTo>
                    <a:lnTo>
                      <a:pt x="3396075" y="1462492"/>
                    </a:lnTo>
                    <a:lnTo>
                      <a:pt x="3537485" y="1457152"/>
                    </a:lnTo>
                    <a:lnTo>
                      <a:pt x="3678883" y="1469725"/>
                    </a:lnTo>
                    <a:lnTo>
                      <a:pt x="3820281" y="1477370"/>
                    </a:lnTo>
                    <a:lnTo>
                      <a:pt x="4244887" y="1504138"/>
                    </a:lnTo>
                    <a:lnTo>
                      <a:pt x="4386285" y="1508808"/>
                    </a:lnTo>
                    <a:lnTo>
                      <a:pt x="4528083" y="1515900"/>
                    </a:lnTo>
                    <a:lnTo>
                      <a:pt x="4669481" y="1529155"/>
                    </a:lnTo>
                    <a:lnTo>
                      <a:pt x="4810891" y="1514923"/>
                    </a:lnTo>
                    <a:lnTo>
                      <a:pt x="4952288" y="1522274"/>
                    </a:lnTo>
                    <a:lnTo>
                      <a:pt x="5094086" y="1519863"/>
                    </a:lnTo>
                    <a:lnTo>
                      <a:pt x="5235484" y="1529743"/>
                    </a:lnTo>
                    <a:lnTo>
                      <a:pt x="5376894" y="1527014"/>
                    </a:lnTo>
                    <a:lnTo>
                      <a:pt x="5518292" y="1523592"/>
                    </a:lnTo>
                    <a:lnTo>
                      <a:pt x="5660090" y="1524733"/>
                    </a:lnTo>
                    <a:lnTo>
                      <a:pt x="5801488" y="1531554"/>
                    </a:lnTo>
                    <a:lnTo>
                      <a:pt x="5942898" y="1531260"/>
                    </a:lnTo>
                    <a:lnTo>
                      <a:pt x="6084296" y="1533224"/>
                    </a:lnTo>
                    <a:lnTo>
                      <a:pt x="6226093" y="1524991"/>
                    </a:lnTo>
                    <a:lnTo>
                      <a:pt x="6367492" y="1527261"/>
                    </a:lnTo>
                    <a:lnTo>
                      <a:pt x="6508901" y="1536835"/>
                    </a:lnTo>
                    <a:lnTo>
                      <a:pt x="6650300" y="1538011"/>
                    </a:lnTo>
                    <a:lnTo>
                      <a:pt x="6792097" y="1533683"/>
                    </a:lnTo>
                    <a:lnTo>
                      <a:pt x="6933496" y="1528849"/>
                    </a:lnTo>
                    <a:lnTo>
                      <a:pt x="7074905" y="1531437"/>
                    </a:lnTo>
                    <a:lnTo>
                      <a:pt x="7216303" y="1541469"/>
                    </a:lnTo>
                    <a:lnTo>
                      <a:pt x="7358101" y="1531366"/>
                    </a:lnTo>
                  </a:path>
                </a:pathLst>
              </a:custGeom>
              <a:noFill/>
              <a:ln w="38100" cap="flat">
                <a:solidFill>
                  <a:srgbClr val="FA8072"/>
                </a:solidFill>
                <a:prstDash val="lgDash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7DA49651-0D21-B2B3-7CA7-59E0F5B2676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555838" y="3153349"/>
                <a:ext cx="74316" cy="74315"/>
              </a:xfrm>
              <a:prstGeom prst="ellipse">
                <a:avLst/>
              </a:prstGeom>
              <a:solidFill>
                <a:schemeClr val="accent1"/>
              </a:solidFill>
              <a:ln w="31750">
                <a:solidFill>
                  <a:srgbClr val="1C578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5" name="Graphic 9">
                <a:extLst>
                  <a:ext uri="{FF2B5EF4-FFF2-40B4-BE49-F238E27FC236}">
                    <a16:creationId xmlns:a16="http://schemas.microsoft.com/office/drawing/2014/main" id="{FC1C7F19-1058-3D2F-23D5-CE76D3BC7834}"/>
                  </a:ext>
                </a:extLst>
              </p:cNvPr>
              <p:cNvGrpSpPr/>
              <p:nvPr/>
            </p:nvGrpSpPr>
            <p:grpSpPr>
              <a:xfrm>
                <a:off x="2345737" y="6218120"/>
                <a:ext cx="7088712" cy="58806"/>
                <a:chOff x="2698305" y="5845937"/>
                <a:chExt cx="7088712" cy="58806"/>
              </a:xfrm>
            </p:grpSpPr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D69C0E4E-2013-875C-931E-DE922DF0A651}"/>
                    </a:ext>
                  </a:extLst>
                </p:cNvPr>
                <p:cNvSpPr/>
                <p:nvPr/>
              </p:nvSpPr>
              <p:spPr>
                <a:xfrm>
                  <a:off x="2698305" y="5845937"/>
                  <a:ext cx="11755" cy="58806"/>
                </a:xfrm>
                <a:custGeom>
                  <a:avLst/>
                  <a:gdLst>
                    <a:gd name="connsiteX0" fmla="*/ 78 w 11755"/>
                    <a:gd name="connsiteY0" fmla="*/ 448 h 58806"/>
                    <a:gd name="connsiteX1" fmla="*/ 78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78" y="448"/>
                      </a:moveTo>
                      <a:lnTo>
                        <a:pt x="78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541091D4-181B-04D1-32E5-C58ED610CAE1}"/>
                    </a:ext>
                  </a:extLst>
                </p:cNvPr>
                <p:cNvSpPr/>
                <p:nvPr/>
              </p:nvSpPr>
              <p:spPr>
                <a:xfrm>
                  <a:off x="4108994" y="5845937"/>
                  <a:ext cx="11755" cy="58806"/>
                </a:xfrm>
                <a:custGeom>
                  <a:avLst/>
                  <a:gdLst>
                    <a:gd name="connsiteX0" fmla="*/ 198 w 11755"/>
                    <a:gd name="connsiteY0" fmla="*/ 448 h 58806"/>
                    <a:gd name="connsiteX1" fmla="*/ 198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198" y="448"/>
                      </a:moveTo>
                      <a:lnTo>
                        <a:pt x="198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A52E0986-9D90-12E5-29C1-753F04F33F61}"/>
                    </a:ext>
                  </a:extLst>
                </p:cNvPr>
                <p:cNvSpPr/>
                <p:nvPr/>
              </p:nvSpPr>
              <p:spPr>
                <a:xfrm>
                  <a:off x="5531439" y="5845937"/>
                  <a:ext cx="11755" cy="58806"/>
                </a:xfrm>
                <a:custGeom>
                  <a:avLst/>
                  <a:gdLst>
                    <a:gd name="connsiteX0" fmla="*/ 319 w 11755"/>
                    <a:gd name="connsiteY0" fmla="*/ 448 h 58806"/>
                    <a:gd name="connsiteX1" fmla="*/ 319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319" y="448"/>
                      </a:moveTo>
                      <a:lnTo>
                        <a:pt x="319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 448">
                  <a:extLst>
                    <a:ext uri="{FF2B5EF4-FFF2-40B4-BE49-F238E27FC236}">
                      <a16:creationId xmlns:a16="http://schemas.microsoft.com/office/drawing/2014/main" id="{9AAD42A3-9016-4D2E-BA9E-57C3B6FD51D2}"/>
                    </a:ext>
                  </a:extLst>
                </p:cNvPr>
                <p:cNvSpPr/>
                <p:nvPr/>
              </p:nvSpPr>
              <p:spPr>
                <a:xfrm>
                  <a:off x="6942128" y="5845937"/>
                  <a:ext cx="11755" cy="58806"/>
                </a:xfrm>
                <a:custGeom>
                  <a:avLst/>
                  <a:gdLst>
                    <a:gd name="connsiteX0" fmla="*/ 439 w 11755"/>
                    <a:gd name="connsiteY0" fmla="*/ 448 h 58806"/>
                    <a:gd name="connsiteX1" fmla="*/ 439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439" y="448"/>
                      </a:moveTo>
                      <a:lnTo>
                        <a:pt x="439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DBA1949E-111E-C762-828C-439D1603E650}"/>
                    </a:ext>
                  </a:extLst>
                </p:cNvPr>
                <p:cNvSpPr/>
                <p:nvPr/>
              </p:nvSpPr>
              <p:spPr>
                <a:xfrm>
                  <a:off x="8364573" y="5845937"/>
                  <a:ext cx="11755" cy="58806"/>
                </a:xfrm>
                <a:custGeom>
                  <a:avLst/>
                  <a:gdLst>
                    <a:gd name="connsiteX0" fmla="*/ 560 w 11755"/>
                    <a:gd name="connsiteY0" fmla="*/ 448 h 58806"/>
                    <a:gd name="connsiteX1" fmla="*/ 560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560" y="448"/>
                      </a:moveTo>
                      <a:lnTo>
                        <a:pt x="560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44F1BD51-AA87-A231-F994-63F102E86173}"/>
                    </a:ext>
                  </a:extLst>
                </p:cNvPr>
                <p:cNvSpPr/>
                <p:nvPr/>
              </p:nvSpPr>
              <p:spPr>
                <a:xfrm>
                  <a:off x="9775262" y="5845937"/>
                  <a:ext cx="11755" cy="58806"/>
                </a:xfrm>
                <a:custGeom>
                  <a:avLst/>
                  <a:gdLst>
                    <a:gd name="connsiteX0" fmla="*/ 680 w 11755"/>
                    <a:gd name="connsiteY0" fmla="*/ 448 h 58806"/>
                    <a:gd name="connsiteX1" fmla="*/ 680 w 11755"/>
                    <a:gd name="connsiteY1" fmla="*/ 59254 h 5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55" h="58806">
                      <a:moveTo>
                        <a:pt x="680" y="448"/>
                      </a:moveTo>
                      <a:lnTo>
                        <a:pt x="680" y="59254"/>
                      </a:lnTo>
                    </a:path>
                  </a:pathLst>
                </a:custGeom>
                <a:ln w="11749" cap="flat">
                  <a:solidFill>
                    <a:srgbClr val="88888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09BE37CB-B41B-EAB9-B398-76A4B32B1482}"/>
              </a:ext>
            </a:extLst>
          </p:cNvPr>
          <p:cNvSpPr txBox="1"/>
          <p:nvPr/>
        </p:nvSpPr>
        <p:spPr>
          <a:xfrm>
            <a:off x="540886" y="791188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Europe: Respiratory Disease Deaths per 100,000 (1968 - 2022)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9B8ED63-99F2-2D63-A18C-1061F2B40243}"/>
              </a:ext>
            </a:extLst>
          </p:cNvPr>
          <p:cNvSpPr txBox="1"/>
          <p:nvPr/>
        </p:nvSpPr>
        <p:spPr>
          <a:xfrm>
            <a:off x="398099" y="6436305"/>
            <a:ext cx="4818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Source</a:t>
            </a:r>
            <a:r>
              <a:rPr lang="en-US" sz="1150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: World Health Organization (WHO), European Region 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85A9BC63-4635-A583-305D-69A73C4C74C9}"/>
              </a:ext>
            </a:extLst>
          </p:cNvPr>
          <p:cNvSpPr txBox="1"/>
          <p:nvPr/>
        </p:nvSpPr>
        <p:spPr>
          <a:xfrm>
            <a:off x="4796960" y="4225070"/>
            <a:ext cx="71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50" b="1" dirty="0">
                <a:ln/>
                <a:solidFill>
                  <a:schemeClr val="tx2">
                    <a:lumMod val="90000"/>
                    <a:lumOff val="10000"/>
                  </a:schemeClr>
                </a:solidFill>
                <a:latin typeface="Eurostile" panose="020B0504020202050204" pitchFamily="34" charset="77"/>
                <a:cs typeface="Arial"/>
                <a:sym typeface="Arial"/>
                <a:rtl val="0"/>
              </a:rPr>
              <a:t>Albania</a:t>
            </a:r>
            <a:endParaRPr lang="en-US" sz="1250" b="1" spc="0" baseline="0" dirty="0">
              <a:ln/>
              <a:solidFill>
                <a:schemeClr val="tx2">
                  <a:lumMod val="90000"/>
                  <a:lumOff val="10000"/>
                </a:schemeClr>
              </a:solidFill>
              <a:latin typeface="Eurostile" panose="020B0504020202050204" pitchFamily="34" charset="77"/>
              <a:cs typeface="Arial"/>
              <a:sym typeface="Arial"/>
              <a:rtl val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B160CF32-C79B-AFAE-B5FC-87E5731D46A2}"/>
              </a:ext>
            </a:extLst>
          </p:cNvPr>
          <p:cNvSpPr txBox="1"/>
          <p:nvPr/>
        </p:nvSpPr>
        <p:spPr>
          <a:xfrm>
            <a:off x="7254817" y="5380940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50" b="1" dirty="0">
                <a:ln/>
                <a:solidFill>
                  <a:srgbClr val="800000"/>
                </a:solidFill>
                <a:latin typeface="Eurostile" panose="020B0504020202050204" pitchFamily="34" charset="77"/>
                <a:cs typeface="Arial"/>
                <a:sym typeface="Arial"/>
                <a:rtl val="0"/>
              </a:rPr>
              <a:t>Romania</a:t>
            </a:r>
            <a:endParaRPr lang="en-US" sz="1250" b="1" spc="0" baseline="0" dirty="0">
              <a:ln/>
              <a:solidFill>
                <a:srgbClr val="800000"/>
              </a:solidFill>
              <a:latin typeface="Eurostile" panose="020B0504020202050204" pitchFamily="34" charset="77"/>
              <a:cs typeface="Arial"/>
              <a:sym typeface="Arial"/>
              <a:rtl val="0"/>
            </a:endParaRP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4D9979D9-7F9B-41B4-206C-392FBA8B27E1}"/>
              </a:ext>
            </a:extLst>
          </p:cNvPr>
          <p:cNvSpPr txBox="1"/>
          <p:nvPr/>
        </p:nvSpPr>
        <p:spPr>
          <a:xfrm>
            <a:off x="1518134" y="3491275"/>
            <a:ext cx="808235" cy="29238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7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1250" b="1" spc="0" baseline="0" dirty="0">
                <a:ln/>
                <a:solidFill>
                  <a:schemeClr val="accent3">
                    <a:lumMod val="75000"/>
                  </a:schemeClr>
                </a:solidFill>
                <a:latin typeface="Eurostile" panose="020B0504020202050204" pitchFamily="34" charset="77"/>
                <a:cs typeface="Arial"/>
                <a:sym typeface="Arial"/>
                <a:rtl val="0"/>
              </a:rPr>
              <a:t>Portugal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10F2D6C-D362-4B06-66B5-B18368AAB236}"/>
              </a:ext>
            </a:extLst>
          </p:cNvPr>
          <p:cNvSpPr txBox="1"/>
          <p:nvPr/>
        </p:nvSpPr>
        <p:spPr>
          <a:xfrm>
            <a:off x="1616888" y="5407899"/>
            <a:ext cx="6735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50" b="1" spc="0" baseline="0" dirty="0">
                <a:ln/>
                <a:solidFill>
                  <a:srgbClr val="E96452"/>
                </a:solidFill>
                <a:effectLst>
                  <a:outerShdw blurRad="170014" dist="50800" dir="5400000" sx="116000" sy="116000" algn="ctr" rotWithShape="0">
                    <a:schemeClr val="bg1"/>
                  </a:outerShdw>
                </a:effectLst>
                <a:latin typeface="Eurostile" panose="020B0504020202050204" pitchFamily="34" charset="77"/>
                <a:cs typeface="Arial"/>
                <a:sym typeface="Arial"/>
                <a:rtl val="0"/>
              </a:rPr>
              <a:t>Poland</a:t>
            </a:r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7B963EA4-7129-40D5-07C3-944BC33CF89A}"/>
              </a:ext>
            </a:extLst>
          </p:cNvPr>
          <p:cNvSpPr>
            <a:spLocks noChangeAspect="1"/>
          </p:cNvSpPr>
          <p:nvPr/>
        </p:nvSpPr>
        <p:spPr>
          <a:xfrm flipV="1">
            <a:off x="1026508" y="1554256"/>
            <a:ext cx="72398" cy="70966"/>
          </a:xfrm>
          <a:prstGeom prst="ellipse">
            <a:avLst/>
          </a:prstGeom>
          <a:solidFill>
            <a:srgbClr val="800000"/>
          </a:solidFill>
          <a:ln w="31750">
            <a:solidFill>
              <a:srgbClr val="5903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31AB7CE8-6D1E-E27D-702E-6F370C9E2591}"/>
              </a:ext>
            </a:extLst>
          </p:cNvPr>
          <p:cNvSpPr>
            <a:spLocks noChangeAspect="1"/>
          </p:cNvSpPr>
          <p:nvPr/>
        </p:nvSpPr>
        <p:spPr>
          <a:xfrm flipV="1">
            <a:off x="1023327" y="2974296"/>
            <a:ext cx="72398" cy="70966"/>
          </a:xfrm>
          <a:prstGeom prst="ellipse">
            <a:avLst/>
          </a:prstGeom>
          <a:solidFill>
            <a:srgbClr val="FFD800"/>
          </a:solidFill>
          <a:ln w="31750">
            <a:solidFill>
              <a:srgbClr val="F0C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91AE1297-9B48-8DD4-5BB7-6765B9DE59AA}"/>
              </a:ext>
            </a:extLst>
          </p:cNvPr>
          <p:cNvSpPr>
            <a:spLocks noChangeAspect="1"/>
          </p:cNvSpPr>
          <p:nvPr/>
        </p:nvSpPr>
        <p:spPr>
          <a:xfrm flipV="1">
            <a:off x="1295946" y="3363608"/>
            <a:ext cx="72398" cy="70966"/>
          </a:xfrm>
          <a:prstGeom prst="ellipse">
            <a:avLst/>
          </a:prstGeom>
          <a:solidFill>
            <a:srgbClr val="008001"/>
          </a:solidFill>
          <a:ln w="31750">
            <a:solidFill>
              <a:srgbClr val="1158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3157A28E-D650-C082-A256-8B5256452B52}"/>
              </a:ext>
            </a:extLst>
          </p:cNvPr>
          <p:cNvCxnSpPr>
            <a:cxnSpLocks/>
          </p:cNvCxnSpPr>
          <p:nvPr/>
        </p:nvCxnSpPr>
        <p:spPr>
          <a:xfrm flipV="1">
            <a:off x="432486" y="316193"/>
            <a:ext cx="0" cy="758685"/>
          </a:xfrm>
          <a:prstGeom prst="line">
            <a:avLst/>
          </a:prstGeom>
          <a:ln w="53975" cmpd="tri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F71BC"/>
                </a:gs>
                <a:gs pos="83000">
                  <a:srgbClr val="4C78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9AF1F632-01B9-5E78-7382-5881C3FE207B}"/>
              </a:ext>
            </a:extLst>
          </p:cNvPr>
          <p:cNvSpPr txBox="1"/>
          <p:nvPr/>
        </p:nvSpPr>
        <p:spPr>
          <a:xfrm>
            <a:off x="3402913" y="5036476"/>
            <a:ext cx="784189" cy="292388"/>
          </a:xfrm>
          <a:prstGeom prst="rect">
            <a:avLst/>
          </a:prstGeom>
          <a:noFill/>
          <a:effectLst>
            <a:glow rad="864928">
              <a:schemeClr val="accent1">
                <a:alpha val="40000"/>
              </a:schemeClr>
            </a:glow>
            <a:outerShdw blurRad="276269" dist="50800" dir="5400000" sx="52000" sy="52000" algn="ctr" rotWithShape="0">
              <a:schemeClr val="tx1"/>
            </a:outerShdw>
            <a:softEdge rad="0"/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1250" b="1" spc="0" baseline="0" dirty="0">
                <a:ln/>
                <a:solidFill>
                  <a:srgbClr val="DDA60D"/>
                </a:solidFill>
                <a:effectLst>
                  <a:outerShdw blurRad="508016" dist="50800" dir="5400000" sx="120000" sy="120000" algn="ctr" rotWithShape="0">
                    <a:schemeClr val="bg1">
                      <a:alpha val="81000"/>
                    </a:schemeClr>
                  </a:outerShdw>
                </a:effectLst>
                <a:latin typeface="Eurostile" panose="020B0504020202050204" pitchFamily="34" charset="77"/>
                <a:cs typeface="Arial"/>
                <a:sym typeface="Arial"/>
                <a:rtl val="0"/>
              </a:rPr>
              <a:t>Bulgaria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3362011-FCA8-8387-664F-28FE41BB4AB4}"/>
              </a:ext>
            </a:extLst>
          </p:cNvPr>
          <p:cNvSpPr>
            <a:spLocks noChangeAspect="1"/>
          </p:cNvSpPr>
          <p:nvPr/>
        </p:nvSpPr>
        <p:spPr>
          <a:xfrm flipV="1">
            <a:off x="1036688" y="4528568"/>
            <a:ext cx="72398" cy="70966"/>
          </a:xfrm>
          <a:prstGeom prst="ellipse">
            <a:avLst/>
          </a:prstGeom>
          <a:solidFill>
            <a:srgbClr val="FA7F72"/>
          </a:solidFill>
          <a:ln w="31750">
            <a:solidFill>
              <a:srgbClr val="C947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C1C5864F-AFB5-074B-4D53-D39B4F1DF843}"/>
              </a:ext>
            </a:extLst>
          </p:cNvPr>
          <p:cNvGrpSpPr/>
          <p:nvPr/>
        </p:nvGrpSpPr>
        <p:grpSpPr>
          <a:xfrm>
            <a:off x="8542264" y="1699886"/>
            <a:ext cx="3281669" cy="4490674"/>
            <a:chOff x="8656845" y="1205820"/>
            <a:chExt cx="3281669" cy="4490674"/>
          </a:xfrm>
        </p:grpSpPr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A9AB0AB4-1AC9-4E8C-A3B8-4FE6336CDEDD}"/>
                </a:ext>
              </a:extLst>
            </p:cNvPr>
            <p:cNvSpPr txBox="1"/>
            <p:nvPr/>
          </p:nvSpPr>
          <p:spPr>
            <a:xfrm>
              <a:off x="9081894" y="1205820"/>
              <a:ext cx="1119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/>
                  <a:solidFill>
                    <a:srgbClr val="1B578F"/>
                  </a:solidFill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ALBANIA</a:t>
              </a:r>
              <a:endParaRPr lang="en-US" sz="1400" b="1" spc="0" baseline="0" dirty="0">
                <a:ln/>
                <a:solidFill>
                  <a:srgbClr val="1B578F"/>
                </a:solidFill>
                <a:latin typeface="Eurostile" panose="020B0504020202050204" pitchFamily="34" charset="77"/>
                <a:cs typeface="Arial"/>
                <a:sym typeface="Arial"/>
                <a:rtl val="0"/>
              </a:endParaRP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BB3232B8-DB45-9145-6940-40B49B3F487B}"/>
                </a:ext>
              </a:extLst>
            </p:cNvPr>
            <p:cNvSpPr txBox="1"/>
            <p:nvPr/>
          </p:nvSpPr>
          <p:spPr>
            <a:xfrm>
              <a:off x="9124962" y="2254988"/>
              <a:ext cx="1119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/>
                  <a:solidFill>
                    <a:srgbClr val="6C1E70"/>
                  </a:solidFill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ROMANIA</a:t>
              </a:r>
              <a:endParaRPr lang="en-US" sz="1400" b="1" spc="0" baseline="0" dirty="0">
                <a:ln/>
                <a:solidFill>
                  <a:srgbClr val="6C1E70"/>
                </a:solidFill>
                <a:latin typeface="Eurostile" panose="020B0504020202050204" pitchFamily="34" charset="77"/>
                <a:cs typeface="Arial"/>
                <a:sym typeface="Arial"/>
                <a:rtl val="0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7519242B-D871-6E7C-7CA0-33E217C12941}"/>
                </a:ext>
              </a:extLst>
            </p:cNvPr>
            <p:cNvSpPr txBox="1"/>
            <p:nvPr/>
          </p:nvSpPr>
          <p:spPr>
            <a:xfrm>
              <a:off x="9235332" y="4140111"/>
              <a:ext cx="1061509" cy="307777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alpha val="7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0" baseline="0" dirty="0">
                  <a:ln/>
                  <a:solidFill>
                    <a:schemeClr val="accent3">
                      <a:lumMod val="75000"/>
                    </a:schemeClr>
                  </a:solidFill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PORTUGAL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BDA84192-927B-E1F3-E13D-75C87595C7E2}"/>
                </a:ext>
              </a:extLst>
            </p:cNvPr>
            <p:cNvSpPr txBox="1"/>
            <p:nvPr/>
          </p:nvSpPr>
          <p:spPr>
            <a:xfrm>
              <a:off x="9237810" y="3157722"/>
              <a:ext cx="1010213" cy="307777"/>
            </a:xfrm>
            <a:prstGeom prst="rect">
              <a:avLst/>
            </a:prstGeom>
            <a:noFill/>
            <a:effectLst>
              <a:glow rad="864928">
                <a:schemeClr val="accent1">
                  <a:alpha val="40000"/>
                </a:schemeClr>
              </a:glow>
              <a:outerShdw blurRad="276269" dist="50800" dir="5400000" sx="52000" sy="52000" algn="ctr" rotWithShape="0">
                <a:schemeClr val="tx1"/>
              </a:outerShdw>
              <a:softEdge rad="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0" baseline="0" dirty="0">
                  <a:ln/>
                  <a:solidFill>
                    <a:srgbClr val="DDA60D"/>
                  </a:solidFill>
                  <a:effectLst>
                    <a:outerShdw blurRad="508016" dist="50800" dir="5400000" sx="120000" sy="120000" algn="ctr" rotWithShape="0">
                      <a:schemeClr val="bg1">
                        <a:alpha val="81000"/>
                      </a:schemeClr>
                    </a:outerShdw>
                  </a:effectLst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BULGARIA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1F109698-F3B2-2AFD-3B4F-9642CC6A02BE}"/>
                </a:ext>
              </a:extLst>
            </p:cNvPr>
            <p:cNvSpPr txBox="1"/>
            <p:nvPr/>
          </p:nvSpPr>
          <p:spPr>
            <a:xfrm>
              <a:off x="9270706" y="5019726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0" baseline="0" dirty="0">
                  <a:ln/>
                  <a:solidFill>
                    <a:srgbClr val="E96452"/>
                  </a:solidFill>
                  <a:effectLst>
                    <a:outerShdw blurRad="170014" dist="50800" dir="5400000" sx="116000" sy="116000" algn="ctr" rotWithShape="0">
                      <a:schemeClr val="bg1"/>
                    </a:outerShdw>
                  </a:effectLst>
                  <a:latin typeface="Eurostile" panose="020B0504020202050204" pitchFamily="34" charset="77"/>
                  <a:cs typeface="Arial"/>
                  <a:sym typeface="Arial"/>
                  <a:rtl val="0"/>
                </a:rPr>
                <a:t>POLAND</a:t>
              </a:r>
            </a:p>
          </p:txBody>
        </p:sp>
        <p:pic>
          <p:nvPicPr>
            <p:cNvPr id="562" name="Picture 2">
              <a:extLst>
                <a:ext uri="{FF2B5EF4-FFF2-40B4-BE49-F238E27FC236}">
                  <a16:creationId xmlns:a16="http://schemas.microsoft.com/office/drawing/2014/main" id="{07AB2F86-E77A-6C18-5B7F-B28C9242E6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6" t="8772" r="5965" b="11731"/>
            <a:stretch/>
          </p:blipFill>
          <p:spPr bwMode="auto">
            <a:xfrm>
              <a:off x="8790532" y="1231333"/>
              <a:ext cx="375227" cy="24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" name="Picture 4">
              <a:extLst>
                <a:ext uri="{FF2B5EF4-FFF2-40B4-BE49-F238E27FC236}">
                  <a16:creationId xmlns:a16="http://schemas.microsoft.com/office/drawing/2014/main" id="{8C53CBC6-4062-31DF-A550-0844AF125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4106" y="2270943"/>
              <a:ext cx="375228" cy="25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4" name="Picture 6">
              <a:extLst>
                <a:ext uri="{FF2B5EF4-FFF2-40B4-BE49-F238E27FC236}">
                  <a16:creationId xmlns:a16="http://schemas.microsoft.com/office/drawing/2014/main" id="{717B6A28-C02C-2B18-84EE-A7A4612EB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878" y="3167952"/>
              <a:ext cx="418194" cy="250742"/>
            </a:xfrm>
            <a:prstGeom prst="rect">
              <a:avLst/>
            </a:prstGeom>
            <a:noFill/>
            <a:ln>
              <a:solidFill>
                <a:srgbClr val="C94755">
                  <a:alpha val="25901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5" name="Picture 8">
              <a:extLst>
                <a:ext uri="{FF2B5EF4-FFF2-40B4-BE49-F238E27FC236}">
                  <a16:creationId xmlns:a16="http://schemas.microsoft.com/office/drawing/2014/main" id="{AB7862CD-9256-C30A-F492-E419A290F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6164" y="4131889"/>
              <a:ext cx="395109" cy="26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6" name="Picture 10" descr="Flag of Poland - Wikipedia">
              <a:extLst>
                <a:ext uri="{FF2B5EF4-FFF2-40B4-BE49-F238E27FC236}">
                  <a16:creationId xmlns:a16="http://schemas.microsoft.com/office/drawing/2014/main" id="{9D15F141-CAFF-438F-21DC-FF61ABCE9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7844" y="5025622"/>
              <a:ext cx="453405" cy="28337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  <a:alpha val="13622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1311DD94-03D9-2B01-6E34-2C120093B5CD}"/>
                </a:ext>
              </a:extLst>
            </p:cNvPr>
            <p:cNvSpPr txBox="1"/>
            <p:nvPr/>
          </p:nvSpPr>
          <p:spPr>
            <a:xfrm>
              <a:off x="8685402" y="1594206"/>
              <a:ext cx="3235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1993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2471 Deaths   |    </a:t>
              </a:r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2009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65 Deaths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16A44878-DD0C-D3F0-7656-3BF22AD1D143}"/>
                </a:ext>
              </a:extLst>
            </p:cNvPr>
            <p:cNvSpPr txBox="1"/>
            <p:nvPr/>
          </p:nvSpPr>
          <p:spPr>
            <a:xfrm>
              <a:off x="8656845" y="2601087"/>
              <a:ext cx="3275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1969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1579 Deaths    |   </a:t>
              </a:r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2019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136 Deaths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9E0970DD-3A37-749A-0C0E-AE8E6FC15816}"/>
                </a:ext>
              </a:extLst>
            </p:cNvPr>
            <p:cNvSpPr txBox="1"/>
            <p:nvPr/>
          </p:nvSpPr>
          <p:spPr>
            <a:xfrm>
              <a:off x="8672847" y="3527698"/>
              <a:ext cx="3235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1968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1672 Deaths    |   </a:t>
              </a:r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2021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58 Deaths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36C91B1D-494A-A76E-380B-2DEF25112BEF}"/>
                </a:ext>
              </a:extLst>
            </p:cNvPr>
            <p:cNvSpPr txBox="1"/>
            <p:nvPr/>
          </p:nvSpPr>
          <p:spPr>
            <a:xfrm>
              <a:off x="8703333" y="4494244"/>
              <a:ext cx="3235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1971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1483 Deaths   |    </a:t>
              </a:r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2018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12 Deaths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26B7D133-8C02-6268-D89A-69F279AA9034}"/>
                </a:ext>
              </a:extLst>
            </p:cNvPr>
            <p:cNvSpPr txBox="1"/>
            <p:nvPr/>
          </p:nvSpPr>
          <p:spPr>
            <a:xfrm>
              <a:off x="8676286" y="5434884"/>
              <a:ext cx="31886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1969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818 Deaths     |    </a:t>
              </a:r>
              <a:r>
                <a:rPr lang="en-US" sz="1100" i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2018 </a:t>
              </a:r>
              <a:r>
                <a:rPr lang="en-US" sz="11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: 12 Deaths</a:t>
              </a:r>
            </a:p>
          </p:txBody>
        </p:sp>
      </p:grpSp>
      <p:sp>
        <p:nvSpPr>
          <p:cNvPr id="572" name="TextBox 571">
            <a:extLst>
              <a:ext uri="{FF2B5EF4-FFF2-40B4-BE49-F238E27FC236}">
                <a16:creationId xmlns:a16="http://schemas.microsoft.com/office/drawing/2014/main" id="{768BABB9-9431-0EBA-44D4-4321E50865AE}"/>
              </a:ext>
            </a:extLst>
          </p:cNvPr>
          <p:cNvSpPr txBox="1"/>
          <p:nvPr/>
        </p:nvSpPr>
        <p:spPr>
          <a:xfrm>
            <a:off x="8826929" y="1229231"/>
            <a:ext cx="2848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Peak Deaths per 100k  </a:t>
            </a:r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|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Recent Deaths</a:t>
            </a:r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okonor" pitchFamily="2" charset="0"/>
              </a:rPr>
              <a:t> </a:t>
            </a:r>
            <a:endParaRPr lang="en-US" sz="1000" b="1" i="1" dirty="0">
              <a:solidFill>
                <a:schemeClr val="tx2">
                  <a:lumMod val="90000"/>
                  <a:lumOff val="1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Kokonor" pitchFamily="2" charset="0"/>
            </a:endParaRPr>
          </a:p>
        </p:txBody>
      </p: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826BDB2-FDA2-A950-D844-AFDDBA86E9CD}"/>
              </a:ext>
            </a:extLst>
          </p:cNvPr>
          <p:cNvCxnSpPr>
            <a:cxnSpLocks/>
          </p:cNvCxnSpPr>
          <p:nvPr/>
        </p:nvCxnSpPr>
        <p:spPr>
          <a:xfrm>
            <a:off x="10182260" y="1613981"/>
            <a:ext cx="158590" cy="0"/>
          </a:xfrm>
          <a:prstGeom prst="line">
            <a:avLst/>
          </a:prstGeom>
          <a:ln w="76200" cmpd="tri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9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Hiragino Sans GB W3</vt:lpstr>
      <vt:lpstr>Aptos</vt:lpstr>
      <vt:lpstr>Aptos Display</vt:lpstr>
      <vt:lpstr>Arial</vt:lpstr>
      <vt:lpstr>Eurostile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Emelia Mantz</dc:creator>
  <cp:lastModifiedBy>Emelia Mantz</cp:lastModifiedBy>
  <cp:revision>3</cp:revision>
  <dcterms:created xsi:type="dcterms:W3CDTF">2024-12-04T10:00:23Z</dcterms:created>
  <dcterms:modified xsi:type="dcterms:W3CDTF">2024-12-04T10:24:07Z</dcterms:modified>
</cp:coreProperties>
</file>