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C393DD"/>
    <a:srgbClr val="61DAFB"/>
    <a:srgbClr val="008489"/>
    <a:srgbClr val="FF6699"/>
    <a:srgbClr val="40AA54"/>
    <a:srgbClr val="FFCCFF"/>
    <a:srgbClr val="262626"/>
    <a:srgbClr val="00C3E6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84478" autoAdjust="0"/>
  </p:normalViewPr>
  <p:slideViewPr>
    <p:cSldViewPr snapToGrid="0">
      <p:cViewPr varScale="1">
        <p:scale>
          <a:sx n="97" d="100"/>
          <a:sy n="97" d="100"/>
        </p:scale>
        <p:origin x="70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34283" y="283999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~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1265</Words>
  <Application>Microsoft Office PowerPoint</Application>
  <PresentationFormat>Widescreen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Code</vt:lpstr>
      <vt:lpstr>等线</vt:lpstr>
      <vt:lpstr>等线 Light</vt:lpstr>
      <vt:lpstr>Arial</vt:lpstr>
      <vt:lpstr>Century Gothic</vt:lpstr>
      <vt:lpstr>Consolas</vt:lpstr>
      <vt:lpstr>Office Theme</vt:lpstr>
      <vt:lpstr>using     pen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Zikun Fan</cp:lastModifiedBy>
  <cp:revision>333</cp:revision>
  <dcterms:created xsi:type="dcterms:W3CDTF">2017-09-05T01:43:20Z</dcterms:created>
  <dcterms:modified xsi:type="dcterms:W3CDTF">2017-09-11T09:25:06Z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