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3E"/>
    <a:srgbClr val="C393DD"/>
    <a:srgbClr val="61DAFB"/>
    <a:srgbClr val="008489"/>
    <a:srgbClr val="FF6699"/>
    <a:srgbClr val="40AA54"/>
    <a:srgbClr val="FFCCFF"/>
    <a:srgbClr val="262626"/>
    <a:srgbClr val="00C3E6"/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84478" autoAdjust="0"/>
  </p:normalViewPr>
  <p:slideViewPr>
    <p:cSldViewPr snapToGrid="0">
      <p:cViewPr>
        <p:scale>
          <a:sx n="94" d="100"/>
          <a:sy n="94" d="100"/>
        </p:scale>
        <p:origin x="144" y="4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管理是专门针对</a:t>
            </a:r>
            <a:r>
              <a:rPr lang="en-US" altLang="zh-CN" dirty="0"/>
              <a:t>React</a:t>
            </a:r>
            <a:r>
              <a:rPr lang="zh-CN" altLang="en-US" dirty="0"/>
              <a:t>这种单项数据流的框架才有的产物；</a:t>
            </a:r>
            <a:endParaRPr lang="en-US" altLang="zh-CN" dirty="0"/>
          </a:p>
          <a:p>
            <a:r>
              <a:rPr lang="zh-CN" altLang="en-US" dirty="0"/>
              <a:t>整个管理的概念阐述的比较好的是一篇</a:t>
            </a:r>
            <a:r>
              <a:rPr lang="en-US" altLang="zh-CN" dirty="0"/>
              <a:t>Dan Abramov</a:t>
            </a:r>
            <a:r>
              <a:rPr lang="zh-CN" altLang="en-US" dirty="0"/>
              <a:t>的文章，他提出了将前端</a:t>
            </a:r>
            <a:r>
              <a:rPr lang="en-US" altLang="zh-CN" dirty="0"/>
              <a:t>web app</a:t>
            </a:r>
            <a:r>
              <a:rPr lang="zh-CN" altLang="en-US" dirty="0"/>
              <a:t>分为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两个部分，</a:t>
            </a:r>
            <a:r>
              <a:rPr lang="en-US" altLang="zh-CN" dirty="0"/>
              <a:t>container</a:t>
            </a:r>
            <a:r>
              <a:rPr lang="zh-CN" altLang="en-US" dirty="0"/>
              <a:t>负责</a:t>
            </a:r>
            <a:r>
              <a:rPr lang="en-US" altLang="zh-CN" dirty="0"/>
              <a:t>how things work</a:t>
            </a:r>
            <a:r>
              <a:rPr lang="zh-CN" altLang="en-US" dirty="0"/>
              <a:t>，</a:t>
            </a:r>
            <a:r>
              <a:rPr lang="en-US" altLang="zh-CN" dirty="0"/>
              <a:t>presenter</a:t>
            </a:r>
            <a:r>
              <a:rPr lang="zh-CN" altLang="en-US" dirty="0"/>
              <a:t>负责</a:t>
            </a:r>
            <a:r>
              <a:rPr lang="en-US" altLang="zh-CN" dirty="0"/>
              <a:t>how things look</a:t>
            </a:r>
            <a:r>
              <a:rPr lang="zh-CN" altLang="en-US" dirty="0"/>
              <a:t>，这样能让你完全理解你的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</a:t>
            </a:r>
            <a:r>
              <a:rPr lang="en-US" altLang="zh-CN" dirty="0"/>
              <a:t>State</a:t>
            </a:r>
            <a:r>
              <a:rPr lang="zh-CN" altLang="en-US" dirty="0"/>
              <a:t>管理的时候，我们可以人为的提出这样的架构（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），可是在</a:t>
            </a:r>
            <a:r>
              <a:rPr lang="en-US" altLang="zh-CN" dirty="0"/>
              <a:t>react</a:t>
            </a:r>
            <a:r>
              <a:rPr lang="zh-CN" altLang="en-US" dirty="0"/>
              <a:t>内部并不天然支持这种写法，于是我们只能在每一个页面维护自己的</a:t>
            </a:r>
            <a:r>
              <a:rPr lang="en-US" altLang="zh-CN" dirty="0"/>
              <a:t>state</a:t>
            </a:r>
            <a:r>
              <a:rPr lang="zh-CN" altLang="en-US" dirty="0"/>
              <a:t>，像这样；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真正意义上变成了无脑的纯函数，只管接受来自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props</a:t>
            </a:r>
            <a:r>
              <a:rPr lang="zh-CN" altLang="en-US" dirty="0"/>
              <a:t>，而</a:t>
            </a:r>
            <a:r>
              <a:rPr lang="en-US" altLang="zh-CN" dirty="0"/>
              <a:t>presenter</a:t>
            </a:r>
            <a:r>
              <a:rPr lang="zh-CN" altLang="en-US" dirty="0"/>
              <a:t>通过调用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 err="1"/>
              <a:t>this.setState</a:t>
            </a:r>
            <a:r>
              <a:rPr lang="zh-CN" altLang="en-US" dirty="0"/>
              <a:t>（）对</a:t>
            </a:r>
            <a:r>
              <a:rPr lang="en-US" altLang="zh-CN" dirty="0"/>
              <a:t>container</a:t>
            </a:r>
            <a:r>
              <a:rPr lang="zh-CN" altLang="en-US" dirty="0"/>
              <a:t>中的数据进行修改</a:t>
            </a:r>
            <a:endParaRPr lang="en-US" altLang="zh-CN" dirty="0"/>
          </a:p>
          <a:p>
            <a:r>
              <a:rPr lang="zh-CN" altLang="en-US" dirty="0"/>
              <a:t>那么在一来一去之中，虽然</a:t>
            </a:r>
            <a:r>
              <a:rPr lang="en-US" altLang="zh-CN" dirty="0"/>
              <a:t>React</a:t>
            </a:r>
            <a:r>
              <a:rPr lang="zh-CN" altLang="en-US" dirty="0"/>
              <a:t>只允许父节点修改数据，但是在</a:t>
            </a:r>
            <a:r>
              <a:rPr lang="en-US" altLang="zh-CN" dirty="0" err="1"/>
              <a:t>nav</a:t>
            </a:r>
            <a:r>
              <a:rPr lang="zh-CN" altLang="en-US" dirty="0"/>
              <a:t>爆炸的现代</a:t>
            </a:r>
            <a:r>
              <a:rPr lang="en-US" altLang="zh-CN" dirty="0"/>
              <a:t>web app</a:t>
            </a:r>
            <a:r>
              <a:rPr lang="zh-CN" altLang="en-US" dirty="0"/>
              <a:t>，又将设计合理的单项数据流变成了双向数据流，并且大量重复冗余的</a:t>
            </a:r>
            <a:r>
              <a:rPr lang="en-US" altLang="zh-CN" dirty="0"/>
              <a:t>Business</a:t>
            </a:r>
            <a:r>
              <a:rPr lang="zh-CN" altLang="en-US" dirty="0"/>
              <a:t>数据流会将整个</a:t>
            </a:r>
            <a:r>
              <a:rPr lang="en-US" altLang="zh-CN" dirty="0"/>
              <a:t>app</a:t>
            </a:r>
            <a:r>
              <a:rPr lang="zh-CN" altLang="en-US" dirty="0"/>
              <a:t>变得十分复杂，于是就有了对</a:t>
            </a:r>
            <a:r>
              <a:rPr lang="en-US" altLang="zh-CN" dirty="0"/>
              <a:t>state</a:t>
            </a:r>
            <a:r>
              <a:rPr lang="zh-CN" altLang="en-US" dirty="0"/>
              <a:t>的管理，尝试着将数据流真正变为单向；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component</a:t>
            </a:r>
            <a:r>
              <a:rPr lang="zh-CN" altLang="en-US" dirty="0"/>
              <a:t>的选择其实和</a:t>
            </a:r>
            <a:r>
              <a:rPr lang="en-US" altLang="zh-CN" dirty="0"/>
              <a:t>Designer</a:t>
            </a:r>
            <a:r>
              <a:rPr lang="zh-CN" altLang="en-US" dirty="0"/>
              <a:t>很有关系，但是从技术角度来看，一个大，全的库是必须的，因为这会减少大量定制化的工作，而又不会让界面看起来很杂乱。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r>
              <a:rPr lang="zh-CN" altLang="en-US" dirty="0"/>
              <a:t>所以我们选择了</a:t>
            </a:r>
            <a:r>
              <a:rPr lang="en-US" altLang="zh-CN" dirty="0"/>
              <a:t>react </a:t>
            </a:r>
            <a:r>
              <a:rPr lang="zh-CN" altLang="en-US" dirty="0"/>
              <a:t>版本的</a:t>
            </a:r>
            <a:r>
              <a:rPr lang="en-US" altLang="zh-CN" dirty="0"/>
              <a:t>material design</a:t>
            </a:r>
            <a:r>
              <a:rPr lang="zh-CN" altLang="en-US" dirty="0"/>
              <a:t>（</a:t>
            </a:r>
            <a:r>
              <a:rPr lang="en-US" altLang="zh-CN" dirty="0"/>
              <a:t>material-</a:t>
            </a:r>
            <a:r>
              <a:rPr lang="en-US" altLang="zh-CN" dirty="0" err="1"/>
              <a:t>ui</a:t>
            </a:r>
            <a:r>
              <a:rPr lang="zh-CN" altLang="en-US" dirty="0"/>
              <a:t>），其对于基本的控件（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）都支持，并且有强大的</a:t>
            </a:r>
            <a:r>
              <a:rPr lang="en-US" altLang="zh-CN" dirty="0"/>
              <a:t>Design</a:t>
            </a:r>
            <a:r>
              <a:rPr lang="zh-CN" altLang="en-US" dirty="0"/>
              <a:t>团队（</a:t>
            </a:r>
            <a:r>
              <a:rPr lang="en-US" altLang="zh-CN" dirty="0"/>
              <a:t>Google</a:t>
            </a:r>
            <a:r>
              <a:rPr lang="en-US" altLang="zh-CN" baseline="0" dirty="0"/>
              <a:t> material design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并且</a:t>
            </a:r>
            <a:r>
              <a:rPr lang="en-US" altLang="zh-CN" baseline="0" dirty="0"/>
              <a:t>responsive</a:t>
            </a:r>
            <a:r>
              <a:rPr lang="zh-CN" altLang="en-US" baseline="0" dirty="0"/>
              <a:t>支持也很好，目前的</a:t>
            </a:r>
            <a:r>
              <a:rPr lang="en-US" altLang="zh-CN" baseline="0" dirty="0"/>
              <a:t>react</a:t>
            </a:r>
            <a:r>
              <a:rPr lang="zh-CN" altLang="en-US" baseline="0" dirty="0"/>
              <a:t>版本虽然不是官方出的，但是社区活跃度很高，版本更新很快。</a:t>
            </a:r>
            <a:endParaRPr lang="en-US" altLang="zh-CN" baseline="0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简单以</a:t>
            </a:r>
            <a:r>
              <a:rPr lang="en-US" altLang="zh-CN" dirty="0"/>
              <a:t>Styled-component</a:t>
            </a:r>
            <a:r>
              <a:rPr lang="zh-CN" altLang="en-US" dirty="0"/>
              <a:t>举一个例子，当我们定制化一个</a:t>
            </a:r>
            <a:r>
              <a:rPr lang="en-US" altLang="zh-CN" dirty="0"/>
              <a:t>button</a:t>
            </a:r>
            <a:r>
              <a:rPr lang="zh-CN" altLang="en-US" dirty="0"/>
              <a:t>，可能需要。。。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gi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9318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34283" y="2839999"/>
            <a:ext cx="4432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/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lang="zh-CN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895</Words>
  <Application>Microsoft Macintosh PowerPoint</Application>
  <PresentationFormat>宽屏</PresentationFormat>
  <Paragraphs>148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Century Gothic</vt:lpstr>
      <vt:lpstr>Consolas</vt:lpstr>
      <vt:lpstr>Fira Code</vt:lpstr>
      <vt:lpstr>等线</vt:lpstr>
      <vt:lpstr>等线 Light</vt:lpstr>
      <vt:lpstr>Arial</vt:lpstr>
      <vt:lpstr>Office Theme</vt:lpstr>
      <vt:lpstr>using     pen Sources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Microsoft Office 用户</cp:lastModifiedBy>
  <cp:revision>333</cp:revision>
  <dcterms:created xsi:type="dcterms:W3CDTF">2017-09-05T01:43:20Z</dcterms:created>
  <dcterms:modified xsi:type="dcterms:W3CDTF">2017-09-10T16:54:29Z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