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  <a:srgbClr val="262626"/>
    <a:srgbClr val="40AA54"/>
    <a:srgbClr val="00C3E6"/>
    <a:srgbClr val="00D8FF"/>
    <a:srgbClr val="008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4473" autoAdjust="0"/>
  </p:normalViewPr>
  <p:slideViewPr>
    <p:cSldViewPr snapToGrid="0">
      <p:cViewPr>
        <p:scale>
          <a:sx n="75" d="100"/>
          <a:sy n="75" d="100"/>
        </p:scale>
        <p:origin x="23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ant-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7430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62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ebpack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06" y="1560722"/>
            <a:ext cx="1528496" cy="15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310788" y="3183324"/>
            <a:ext cx="5751930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055693" y="3184583"/>
            <a:ext cx="4262121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54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39864" y="3184583"/>
            <a:ext cx="4271697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30429 0.1942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0013 0.2092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4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31446 0.2208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6" y="110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178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130</cp:revision>
  <dcterms:created xsi:type="dcterms:W3CDTF">2017-09-05T01:43:20Z</dcterms:created>
  <dcterms:modified xsi:type="dcterms:W3CDTF">2017-09-06T08:14:31Z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