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18"/>
  </p:notesMasterIdLst>
  <p:sldIdLst>
    <p:sldId id="256" r:id="rId3"/>
    <p:sldId id="257" r:id="rId4"/>
    <p:sldId id="258" r:id="rId5"/>
    <p:sldId id="262" r:id="rId6"/>
    <p:sldId id="263" r:id="rId7"/>
    <p:sldId id="264" r:id="rId8"/>
    <p:sldId id="277" r:id="rId9"/>
    <p:sldId id="265" r:id="rId10"/>
    <p:sldId id="278" r:id="rId11"/>
    <p:sldId id="269" r:id="rId12"/>
    <p:sldId id="279" r:id="rId13"/>
    <p:sldId id="270" r:id="rId14"/>
    <p:sldId id="271" r:id="rId15"/>
    <p:sldId id="280" r:id="rId16"/>
    <p:sldId id="276" r:id="rId17"/>
  </p:sldIdLst>
  <p:sldSz cx="9144000" cy="5145088"/>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34" autoAdjust="0"/>
  </p:normalViewPr>
  <p:slideViewPr>
    <p:cSldViewPr>
      <p:cViewPr varScale="1">
        <p:scale>
          <a:sx n="81" d="100"/>
          <a:sy n="81" d="100"/>
        </p:scale>
        <p:origin x="100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Shape 3"/>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 name="Shape 4"/>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 name="Shape 5"/>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 name="Shape 6"/>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 name="Shape 7"/>
          <p:cNvSpPr>
            <a:spLocks noGrp="1" noRot="1" noChangeAspect="1"/>
          </p:cNvSpPr>
          <p:nvPr>
            <p:ph type="sldImg" idx="2"/>
          </p:nvPr>
        </p:nvSpPr>
        <p:spPr>
          <a:xfrm>
            <a:off x="1106487" y="812800"/>
            <a:ext cx="5337175" cy="40005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 name="Shape 8"/>
          <p:cNvSpPr txBox="1">
            <a:spLocks noGrp="1"/>
          </p:cNvSpPr>
          <p:nvPr>
            <p:ph type="body" idx="1"/>
          </p:nvPr>
        </p:nvSpPr>
        <p:spPr>
          <a:xfrm>
            <a:off x="755650" y="5078412"/>
            <a:ext cx="6040437" cy="4803775"/>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 name="Shape 9"/>
          <p:cNvSpPr txBox="1">
            <a:spLocks noGrp="1"/>
          </p:cNvSpPr>
          <p:nvPr>
            <p:ph type="hdr" idx="3"/>
          </p:nvPr>
        </p:nvSpPr>
        <p:spPr>
          <a:xfrm>
            <a:off x="0" y="0"/>
            <a:ext cx="3273425" cy="527050"/>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0" name="Shape 10"/>
          <p:cNvSpPr txBox="1">
            <a:spLocks noGrp="1"/>
          </p:cNvSpPr>
          <p:nvPr>
            <p:ph type="dt" idx="10"/>
          </p:nvPr>
        </p:nvSpPr>
        <p:spPr>
          <a:xfrm>
            <a:off x="4278312" y="0"/>
            <a:ext cx="3273425" cy="527050"/>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ftr" idx="11"/>
          </p:nvPr>
        </p:nvSpPr>
        <p:spPr>
          <a:xfrm>
            <a:off x="0" y="10156825"/>
            <a:ext cx="3273425" cy="527050"/>
          </a:xfrm>
          <a:prstGeom prst="rect">
            <a:avLst/>
          </a:prstGeom>
          <a:noFill/>
          <a:ln>
            <a:noFill/>
          </a:ln>
        </p:spPr>
        <p:txBody>
          <a:bodyPr spcFirstLastPara="1" wrap="square" lIns="91425" tIns="91425" rIns="91425" bIns="91425" anchor="b" anchorCtr="0"/>
          <a:lstStyle>
            <a:lvl1pPr marR="0" lvl="0" algn="l" rtl="0">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4278312" y="10156825"/>
            <a:ext cx="3273425" cy="5270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‹nº›</a:t>
            </a:fld>
            <a:endParaRPr/>
          </a:p>
        </p:txBody>
      </p:sp>
    </p:spTree>
    <p:extLst>
      <p:ext uri="{BB962C8B-B14F-4D97-AF65-F5344CB8AC3E}">
        <p14:creationId xmlns:p14="http://schemas.microsoft.com/office/powerpoint/2010/main" val="26285446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p:nvPr/>
        </p:nvSpPr>
        <p:spPr>
          <a:xfrm>
            <a:off x="4278312" y="10156825"/>
            <a:ext cx="3273425" cy="5270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1</a:t>
            </a:fld>
            <a:endParaRPr/>
          </a:p>
        </p:txBody>
      </p:sp>
      <p:sp>
        <p:nvSpPr>
          <p:cNvPr id="95" name="Shape 95"/>
          <p:cNvSpPr>
            <a:spLocks noGrp="1" noRot="1" noChangeAspect="1"/>
          </p:cNvSpPr>
          <p:nvPr>
            <p:ph type="sldImg" idx="2"/>
          </p:nvPr>
        </p:nvSpPr>
        <p:spPr>
          <a:xfrm>
            <a:off x="217488" y="812800"/>
            <a:ext cx="7123112"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96" name="Shape 96"/>
          <p:cNvSpPr txBox="1"/>
          <p:nvPr/>
        </p:nvSpPr>
        <p:spPr>
          <a:xfrm>
            <a:off x="755650" y="5078412"/>
            <a:ext cx="6048375" cy="48117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 name="Shape 97"/>
          <p:cNvSpPr txBox="1">
            <a:spLocks noGrp="1"/>
          </p:cNvSpPr>
          <p:nvPr>
            <p:ph type="body" idx="1"/>
          </p:nvPr>
        </p:nvSpPr>
        <p:spPr>
          <a:xfrm>
            <a:off x="755650" y="5078412"/>
            <a:ext cx="6040437" cy="48037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6755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p:nvPr/>
        </p:nvSpPr>
        <p:spPr>
          <a:xfrm>
            <a:off x="4278312" y="10156825"/>
            <a:ext cx="3273425" cy="5270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2</a:t>
            </a:fld>
            <a:endParaRPr/>
          </a:p>
        </p:txBody>
      </p:sp>
      <p:sp>
        <p:nvSpPr>
          <p:cNvPr id="102" name="Shape 102"/>
          <p:cNvSpPr>
            <a:spLocks noGrp="1" noRot="1" noChangeAspect="1"/>
          </p:cNvSpPr>
          <p:nvPr>
            <p:ph type="sldImg" idx="2"/>
          </p:nvPr>
        </p:nvSpPr>
        <p:spPr>
          <a:xfrm>
            <a:off x="217488" y="812800"/>
            <a:ext cx="7123112"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03" name="Shape 103"/>
          <p:cNvSpPr txBox="1"/>
          <p:nvPr/>
        </p:nvSpPr>
        <p:spPr>
          <a:xfrm>
            <a:off x="755650" y="5078412"/>
            <a:ext cx="6048375" cy="48117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 name="Shape 104"/>
          <p:cNvSpPr txBox="1">
            <a:spLocks noGrp="1"/>
          </p:cNvSpPr>
          <p:nvPr>
            <p:ph type="body" idx="1"/>
          </p:nvPr>
        </p:nvSpPr>
        <p:spPr>
          <a:xfrm>
            <a:off x="755650" y="5078412"/>
            <a:ext cx="6040437" cy="48037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9125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p:nvPr/>
        </p:nvSpPr>
        <p:spPr>
          <a:xfrm>
            <a:off x="4278312" y="10156825"/>
            <a:ext cx="3273300" cy="5271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3</a:t>
            </a:fld>
            <a:endParaRPr/>
          </a:p>
        </p:txBody>
      </p:sp>
      <p:sp>
        <p:nvSpPr>
          <p:cNvPr id="110" name="Shape 110"/>
          <p:cNvSpPr>
            <a:spLocks noGrp="1" noRot="1" noChangeAspect="1"/>
          </p:cNvSpPr>
          <p:nvPr>
            <p:ph type="sldImg" idx="2"/>
          </p:nvPr>
        </p:nvSpPr>
        <p:spPr>
          <a:xfrm>
            <a:off x="217488" y="812800"/>
            <a:ext cx="7123112"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11" name="Shape 111"/>
          <p:cNvSpPr txBox="1"/>
          <p:nvPr/>
        </p:nvSpPr>
        <p:spPr>
          <a:xfrm>
            <a:off x="755650" y="5078412"/>
            <a:ext cx="6048300" cy="48117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55650" y="5078412"/>
            <a:ext cx="6040500" cy="4803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91232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4788"/>
            <a:ext cx="8221663"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1598613"/>
            <a:ext cx="7772400" cy="110331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ubTitle" idx="1"/>
          </p:nvPr>
        </p:nvSpPr>
        <p:spPr>
          <a:xfrm>
            <a:off x="1371600" y="2916238"/>
            <a:ext cx="6400800" cy="1314450"/>
          </a:xfrm>
          <a:prstGeom prst="rect">
            <a:avLst/>
          </a:prstGeom>
          <a:noFill/>
          <a:ln>
            <a:noFill/>
          </a:ln>
        </p:spPr>
        <p:txBody>
          <a:bodyPr spcFirstLastPara="1" wrap="square" lIns="91425" tIns="91425" rIns="91425" bIns="91425" anchor="t" anchorCtr="0"/>
          <a:lstStyle>
            <a:lvl1pPr marR="0" lvl="0" algn="ctr" rtl="0">
              <a:lnSpc>
                <a:spcPct val="93000"/>
              </a:lnSpc>
              <a:spcBef>
                <a:spcPts val="0"/>
              </a:spcBef>
              <a:spcAft>
                <a:spcPts val="0"/>
              </a:spcAft>
              <a:buClr>
                <a:srgbClr val="000000"/>
              </a:buClr>
              <a:buSzPts val="3200"/>
              <a:buFont typeface="Times New Roman"/>
              <a:buNone/>
              <a:defRPr sz="3200" b="0" i="0" u="none" strike="noStrike" cap="none">
                <a:solidFill>
                  <a:srgbClr val="000000"/>
                </a:solidFill>
                <a:latin typeface="Arial"/>
                <a:ea typeface="Arial"/>
                <a:cs typeface="Arial"/>
                <a:sym typeface="Arial"/>
              </a:defRPr>
            </a:lvl1pPr>
            <a:lvl2pPr marR="0" lvl="1" algn="ctr" rtl="0">
              <a:lnSpc>
                <a:spcPct val="93000"/>
              </a:lnSpc>
              <a:spcBef>
                <a:spcPts val="1413"/>
              </a:spcBef>
              <a:spcAft>
                <a:spcPts val="0"/>
              </a:spcAft>
              <a:buClr>
                <a:srgbClr val="000000"/>
              </a:buClr>
              <a:buSzPts val="2800"/>
              <a:buFont typeface="Times New Roman"/>
              <a:buNone/>
              <a:defRPr sz="2800" b="0" i="0" u="none" strike="noStrike" cap="none">
                <a:solidFill>
                  <a:srgbClr val="000000"/>
                </a:solidFill>
                <a:latin typeface="Arial"/>
                <a:ea typeface="Arial"/>
                <a:cs typeface="Arial"/>
                <a:sym typeface="Arial"/>
              </a:defRPr>
            </a:lvl2pPr>
            <a:lvl3pPr marR="0" lvl="2" algn="ctr" rtl="0">
              <a:lnSpc>
                <a:spcPct val="93000"/>
              </a:lnSpc>
              <a:spcBef>
                <a:spcPts val="1138"/>
              </a:spcBef>
              <a:spcAft>
                <a:spcPts val="0"/>
              </a:spcAft>
              <a:buClr>
                <a:srgbClr val="000000"/>
              </a:buClr>
              <a:buSzPts val="2400"/>
              <a:buFont typeface="Times New Roman"/>
              <a:buNone/>
              <a:defRPr sz="2400" b="0" i="0" u="none" strike="noStrike" cap="none">
                <a:solidFill>
                  <a:srgbClr val="000000"/>
                </a:solidFill>
                <a:latin typeface="Arial"/>
                <a:ea typeface="Arial"/>
                <a:cs typeface="Arial"/>
                <a:sym typeface="Arial"/>
              </a:defRPr>
            </a:lvl3pPr>
            <a:lvl4pPr marR="0" lvl="3" algn="ctr" rtl="0">
              <a:lnSpc>
                <a:spcPct val="93000"/>
              </a:lnSpc>
              <a:spcBef>
                <a:spcPts val="85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ctr" rtl="0">
              <a:lnSpc>
                <a:spcPct val="93000"/>
              </a:lnSpc>
              <a:spcBef>
                <a:spcPts val="575"/>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5pPr>
            <a:lvl6pPr marR="0" lvl="5"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6pPr>
            <a:lvl7pPr marR="0" lvl="6"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7pPr>
            <a:lvl8pPr marR="0" lvl="7"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8pPr>
            <a:lvl9pPr marR="0" lvl="8" algn="ctr" rtl="0">
              <a:lnSpc>
                <a:spcPct val="93000"/>
              </a:lnSpc>
              <a:spcBef>
                <a:spcPts val="288"/>
              </a:spcBef>
              <a:spcAft>
                <a:spcPts val="288"/>
              </a:spcAft>
              <a:buClr>
                <a:srgbClr val="000000"/>
              </a:buClr>
              <a:buSzPts val="2000"/>
              <a:buFont typeface="Times New Roman"/>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conteúdo" type="obj">
  <p:cSld name="Título e conteúdo">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4787"/>
            <a:ext cx="8221662"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1"/>
          </p:nvPr>
        </p:nvSpPr>
        <p:spPr>
          <a:xfrm>
            <a:off x="457200" y="1203325"/>
            <a:ext cx="8221662" cy="3386137"/>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4146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11150" y="444500"/>
            <a:ext cx="8512175" cy="56356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9" name="Shape 59"/>
          <p:cNvSpPr txBox="1">
            <a:spLocks noGrp="1"/>
          </p:cNvSpPr>
          <p:nvPr>
            <p:ph type="body" idx="1"/>
          </p:nvPr>
        </p:nvSpPr>
        <p:spPr>
          <a:xfrm>
            <a:off x="311150" y="1152525"/>
            <a:ext cx="8512175" cy="340677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792288" y="3602038"/>
            <a:ext cx="5486400" cy="425450"/>
          </a:xfrm>
          <a:prstGeom prst="rect">
            <a:avLst/>
          </a:prstGeom>
          <a:noFill/>
          <a:ln>
            <a:noFill/>
          </a:ln>
        </p:spPr>
        <p:txBody>
          <a:bodyPr spcFirstLastPara="1" wrap="square" lIns="91425" tIns="91425" rIns="91425" bIns="91425" anchor="b" anchorCtr="0"/>
          <a:lstStyle>
            <a:lvl1pPr marR="0" lvl="0" algn="l" rtl="0">
              <a:lnSpc>
                <a:spcPct val="93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8" name="Shape 68"/>
          <p:cNvSpPr>
            <a:spLocks noGrp="1"/>
          </p:cNvSpPr>
          <p:nvPr>
            <p:ph type="pic" idx="2"/>
          </p:nvPr>
        </p:nvSpPr>
        <p:spPr>
          <a:xfrm>
            <a:off x="1792288" y="460375"/>
            <a:ext cx="5486400" cy="3086100"/>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Clr>
                <a:srgbClr val="000000"/>
              </a:buClr>
              <a:buSzPts val="3200"/>
              <a:buFont typeface="Times New Roman"/>
              <a:buNone/>
              <a:defRPr sz="3200" b="0" i="0" u="none" strike="noStrike" cap="none">
                <a:solidFill>
                  <a:srgbClr val="000000"/>
                </a:solidFill>
                <a:latin typeface="Arial"/>
                <a:ea typeface="Arial"/>
                <a:cs typeface="Arial"/>
                <a:sym typeface="Arial"/>
              </a:defRPr>
            </a:lvl1pPr>
            <a:lvl2pPr marR="0" lvl="1" algn="l" rtl="0">
              <a:lnSpc>
                <a:spcPct val="93000"/>
              </a:lnSpc>
              <a:spcBef>
                <a:spcPts val="1413"/>
              </a:spcBef>
              <a:spcAft>
                <a:spcPts val="0"/>
              </a:spcAft>
              <a:buClr>
                <a:srgbClr val="000000"/>
              </a:buClr>
              <a:buSzPts val="2800"/>
              <a:buFont typeface="Times New Roman"/>
              <a:buNone/>
              <a:defRPr sz="2800" b="0" i="0" u="none" strike="noStrike" cap="none">
                <a:solidFill>
                  <a:srgbClr val="000000"/>
                </a:solidFill>
                <a:latin typeface="Arial"/>
                <a:ea typeface="Arial"/>
                <a:cs typeface="Arial"/>
                <a:sym typeface="Arial"/>
              </a:defRPr>
            </a:lvl2pPr>
            <a:lvl3pPr marR="0" lvl="2" algn="l" rtl="0">
              <a:lnSpc>
                <a:spcPct val="93000"/>
              </a:lnSpc>
              <a:spcBef>
                <a:spcPts val="1138"/>
              </a:spcBef>
              <a:spcAft>
                <a:spcPts val="0"/>
              </a:spcAft>
              <a:buClr>
                <a:srgbClr val="000000"/>
              </a:buClr>
              <a:buSzPts val="2400"/>
              <a:buFont typeface="Times New Roman"/>
              <a:buNone/>
              <a:defRPr sz="2400" b="0" i="0" u="none" strike="noStrike" cap="none">
                <a:solidFill>
                  <a:srgbClr val="000000"/>
                </a:solidFill>
                <a:latin typeface="Arial"/>
                <a:ea typeface="Arial"/>
                <a:cs typeface="Arial"/>
                <a:sym typeface="Arial"/>
              </a:defRPr>
            </a:lvl3pPr>
            <a:lvl4pPr marR="0" lvl="3" algn="l" rtl="0">
              <a:lnSpc>
                <a:spcPct val="93000"/>
              </a:lnSpc>
              <a:spcBef>
                <a:spcPts val="85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l" rtl="0">
              <a:lnSpc>
                <a:spcPct val="93000"/>
              </a:lnSpc>
              <a:spcBef>
                <a:spcPts val="575"/>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5pPr>
            <a:lvl6pPr marR="0" lvl="5"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6pPr>
            <a:lvl7pPr marR="0" lvl="6"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7pPr>
            <a:lvl8pPr marR="0" lvl="7"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8pPr>
            <a:lvl9pPr marR="0" lvl="8" algn="l" rtl="0">
              <a:lnSpc>
                <a:spcPct val="93000"/>
              </a:lnSpc>
              <a:spcBef>
                <a:spcPts val="288"/>
              </a:spcBef>
              <a:spcAft>
                <a:spcPts val="288"/>
              </a:spcAft>
              <a:buClr>
                <a:srgbClr val="000000"/>
              </a:buClr>
              <a:buSzPts val="2000"/>
              <a:buFont typeface="Times New Roman"/>
              <a:buNone/>
              <a:defRPr sz="20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body" idx="1"/>
          </p:nvPr>
        </p:nvSpPr>
        <p:spPr>
          <a:xfrm>
            <a:off x="1792288" y="4027488"/>
            <a:ext cx="5486400" cy="603250"/>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200"/>
              <a:buFont typeface="Times New Roman"/>
              <a:buNone/>
              <a:defRPr sz="12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000"/>
              <a:buFont typeface="Times New Roman"/>
              <a:buNone/>
              <a:defRPr sz="1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900"/>
              <a:buFont typeface="Times New Roman"/>
              <a:buNone/>
              <a:defRPr sz="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4788"/>
            <a:ext cx="3008313" cy="871537"/>
          </a:xfrm>
          <a:prstGeom prst="rect">
            <a:avLst/>
          </a:prstGeom>
          <a:noFill/>
          <a:ln>
            <a:noFill/>
          </a:ln>
        </p:spPr>
        <p:txBody>
          <a:bodyPr spcFirstLastPara="1" wrap="square" lIns="91425" tIns="91425" rIns="91425" bIns="91425" anchor="b" anchorCtr="0"/>
          <a:lstStyle>
            <a:lvl1pPr marR="0" lvl="0" algn="l" rtl="0">
              <a:lnSpc>
                <a:spcPct val="93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72" name="Shape 72"/>
          <p:cNvSpPr txBox="1">
            <a:spLocks noGrp="1"/>
          </p:cNvSpPr>
          <p:nvPr>
            <p:ph type="body" idx="1"/>
          </p:nvPr>
        </p:nvSpPr>
        <p:spPr>
          <a:xfrm>
            <a:off x="3575050" y="204788"/>
            <a:ext cx="5111750" cy="439102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
        <p:nvSpPr>
          <p:cNvPr id="73" name="Shape 73"/>
          <p:cNvSpPr txBox="1">
            <a:spLocks noGrp="1"/>
          </p:cNvSpPr>
          <p:nvPr>
            <p:ph type="body" idx="2"/>
          </p:nvPr>
        </p:nvSpPr>
        <p:spPr>
          <a:xfrm>
            <a:off x="457200" y="1076325"/>
            <a:ext cx="3008313" cy="3519488"/>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200"/>
              <a:buFont typeface="Times New Roman"/>
              <a:buNone/>
              <a:defRPr sz="12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000"/>
              <a:buFont typeface="Times New Roman"/>
              <a:buNone/>
              <a:defRPr sz="1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900"/>
              <a:buFont typeface="Times New Roman"/>
              <a:buNone/>
              <a:defRPr sz="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150" y="444500"/>
            <a:ext cx="8512175" cy="56356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6375"/>
            <a:ext cx="8229600" cy="85725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79" name="Shape 79"/>
          <p:cNvSpPr txBox="1">
            <a:spLocks noGrp="1"/>
          </p:cNvSpPr>
          <p:nvPr>
            <p:ph type="body" idx="1"/>
          </p:nvPr>
        </p:nvSpPr>
        <p:spPr>
          <a:xfrm>
            <a:off x="457200" y="1150938"/>
            <a:ext cx="4040188" cy="481012"/>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400"/>
              <a:buFont typeface="Times New Roman"/>
              <a:buNone/>
              <a:defRPr sz="2400" b="1"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2000"/>
              <a:buFont typeface="Times New Roman"/>
              <a:buNone/>
              <a:defRPr sz="2000" b="1"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800"/>
              <a:buFont typeface="Times New Roman"/>
              <a:buNone/>
              <a:defRPr sz="1800" b="1"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600"/>
              <a:buFont typeface="Times New Roman"/>
              <a:buNone/>
              <a:defRPr sz="1600" b="1"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2"/>
          </p:nvPr>
        </p:nvSpPr>
        <p:spPr>
          <a:xfrm>
            <a:off x="457200" y="1631950"/>
            <a:ext cx="4040188" cy="2963863"/>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600" b="0" i="0" u="none" strike="noStrike" cap="none">
                <a:solidFill>
                  <a:srgbClr val="000000"/>
                </a:solidFill>
                <a:latin typeface="Arial"/>
                <a:ea typeface="Arial"/>
                <a:cs typeface="Arial"/>
                <a:sym typeface="Arial"/>
              </a:defRPr>
            </a:lvl9pPr>
          </a:lstStyle>
          <a:p>
            <a:endParaRPr/>
          </a:p>
        </p:txBody>
      </p:sp>
      <p:sp>
        <p:nvSpPr>
          <p:cNvPr id="81" name="Shape 81"/>
          <p:cNvSpPr txBox="1">
            <a:spLocks noGrp="1"/>
          </p:cNvSpPr>
          <p:nvPr>
            <p:ph type="body" idx="3"/>
          </p:nvPr>
        </p:nvSpPr>
        <p:spPr>
          <a:xfrm>
            <a:off x="4645025" y="1150938"/>
            <a:ext cx="4041775" cy="481012"/>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400"/>
              <a:buFont typeface="Times New Roman"/>
              <a:buNone/>
              <a:defRPr sz="2400" b="1"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2000"/>
              <a:buFont typeface="Times New Roman"/>
              <a:buNone/>
              <a:defRPr sz="2000" b="1"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800"/>
              <a:buFont typeface="Times New Roman"/>
              <a:buNone/>
              <a:defRPr sz="1800" b="1"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600"/>
              <a:buFont typeface="Times New Roman"/>
              <a:buNone/>
              <a:defRPr sz="1600" b="1" i="0" u="none" strike="noStrike" cap="none">
                <a:solidFill>
                  <a:srgbClr val="000000"/>
                </a:solidFill>
                <a:latin typeface="Arial"/>
                <a:ea typeface="Arial"/>
                <a:cs typeface="Arial"/>
                <a:sym typeface="Arial"/>
              </a:defRPr>
            </a:lvl9pPr>
          </a:lstStyle>
          <a:p>
            <a:endParaRPr/>
          </a:p>
        </p:txBody>
      </p:sp>
      <p:sp>
        <p:nvSpPr>
          <p:cNvPr id="82" name="Shape 82"/>
          <p:cNvSpPr txBox="1">
            <a:spLocks noGrp="1"/>
          </p:cNvSpPr>
          <p:nvPr>
            <p:ph type="body" idx="4"/>
          </p:nvPr>
        </p:nvSpPr>
        <p:spPr>
          <a:xfrm>
            <a:off x="4645025" y="1631950"/>
            <a:ext cx="4041775" cy="2963863"/>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722313" y="3306763"/>
            <a:ext cx="7772400" cy="1020762"/>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SzPts val="1400"/>
              <a:buNone/>
              <a:defRPr sz="4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body" idx="1"/>
          </p:nvPr>
        </p:nvSpPr>
        <p:spPr>
          <a:xfrm>
            <a:off x="722313" y="2181225"/>
            <a:ext cx="7772400" cy="1125538"/>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600"/>
              <a:buFont typeface="Times New Roman"/>
              <a:buNone/>
              <a:defRPr sz="16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400"/>
              <a:buFont typeface="Times New Roman"/>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685800" y="1598613"/>
            <a:ext cx="7772400" cy="110331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92" name="Shape 92"/>
          <p:cNvSpPr txBox="1">
            <a:spLocks noGrp="1"/>
          </p:cNvSpPr>
          <p:nvPr>
            <p:ph type="subTitle" idx="1"/>
          </p:nvPr>
        </p:nvSpPr>
        <p:spPr>
          <a:xfrm>
            <a:off x="1371600" y="2916238"/>
            <a:ext cx="6400800" cy="1314450"/>
          </a:xfrm>
          <a:prstGeom prst="rect">
            <a:avLst/>
          </a:prstGeom>
          <a:noFill/>
          <a:ln>
            <a:noFill/>
          </a:ln>
        </p:spPr>
        <p:txBody>
          <a:bodyPr spcFirstLastPara="1" wrap="square" lIns="91425" tIns="91425" rIns="91425" bIns="91425" anchor="t" anchorCtr="0"/>
          <a:lstStyle>
            <a:lvl1pPr marR="0" lvl="0" algn="ctr" rtl="0">
              <a:lnSpc>
                <a:spcPct val="93000"/>
              </a:lnSpc>
              <a:spcBef>
                <a:spcPts val="0"/>
              </a:spcBef>
              <a:spcAft>
                <a:spcPts val="0"/>
              </a:spcAft>
              <a:buClr>
                <a:srgbClr val="000000"/>
              </a:buClr>
              <a:buSzPts val="3200"/>
              <a:buFont typeface="Times New Roman"/>
              <a:buNone/>
              <a:defRPr sz="3200" b="0" i="0" u="none" strike="noStrike" cap="none">
                <a:solidFill>
                  <a:srgbClr val="000000"/>
                </a:solidFill>
                <a:latin typeface="Arial"/>
                <a:ea typeface="Arial"/>
                <a:cs typeface="Arial"/>
                <a:sym typeface="Arial"/>
              </a:defRPr>
            </a:lvl1pPr>
            <a:lvl2pPr marR="0" lvl="1" algn="ctr" rtl="0">
              <a:lnSpc>
                <a:spcPct val="93000"/>
              </a:lnSpc>
              <a:spcBef>
                <a:spcPts val="1413"/>
              </a:spcBef>
              <a:spcAft>
                <a:spcPts val="0"/>
              </a:spcAft>
              <a:buClr>
                <a:srgbClr val="000000"/>
              </a:buClr>
              <a:buSzPts val="2800"/>
              <a:buFont typeface="Times New Roman"/>
              <a:buNone/>
              <a:defRPr sz="2800" b="0" i="0" u="none" strike="noStrike" cap="none">
                <a:solidFill>
                  <a:srgbClr val="000000"/>
                </a:solidFill>
                <a:latin typeface="Arial"/>
                <a:ea typeface="Arial"/>
                <a:cs typeface="Arial"/>
                <a:sym typeface="Arial"/>
              </a:defRPr>
            </a:lvl2pPr>
            <a:lvl3pPr marR="0" lvl="2" algn="ctr" rtl="0">
              <a:lnSpc>
                <a:spcPct val="93000"/>
              </a:lnSpc>
              <a:spcBef>
                <a:spcPts val="1138"/>
              </a:spcBef>
              <a:spcAft>
                <a:spcPts val="0"/>
              </a:spcAft>
              <a:buClr>
                <a:srgbClr val="000000"/>
              </a:buClr>
              <a:buSzPts val="2400"/>
              <a:buFont typeface="Times New Roman"/>
              <a:buNone/>
              <a:defRPr sz="2400" b="0" i="0" u="none" strike="noStrike" cap="none">
                <a:solidFill>
                  <a:srgbClr val="000000"/>
                </a:solidFill>
                <a:latin typeface="Arial"/>
                <a:ea typeface="Arial"/>
                <a:cs typeface="Arial"/>
                <a:sym typeface="Arial"/>
              </a:defRPr>
            </a:lvl3pPr>
            <a:lvl4pPr marR="0" lvl="3" algn="ctr" rtl="0">
              <a:lnSpc>
                <a:spcPct val="93000"/>
              </a:lnSpc>
              <a:spcBef>
                <a:spcPts val="85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ctr" rtl="0">
              <a:lnSpc>
                <a:spcPct val="93000"/>
              </a:lnSpc>
              <a:spcBef>
                <a:spcPts val="575"/>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5pPr>
            <a:lvl6pPr marR="0" lvl="5"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6pPr>
            <a:lvl7pPr marR="0" lvl="6"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7pPr>
            <a:lvl8pPr marR="0" lvl="7" algn="ctr"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8pPr>
            <a:lvl9pPr marR="0" lvl="8" algn="ctr" rtl="0">
              <a:lnSpc>
                <a:spcPct val="93000"/>
              </a:lnSpc>
              <a:spcBef>
                <a:spcPts val="288"/>
              </a:spcBef>
              <a:spcAft>
                <a:spcPts val="288"/>
              </a:spcAft>
              <a:buClr>
                <a:srgbClr val="000000"/>
              </a:buClr>
              <a:buSzPts val="2000"/>
              <a:buFont typeface="Times New Roman"/>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rot="5400000">
            <a:off x="5459413" y="1370013"/>
            <a:ext cx="4384675" cy="2054225"/>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4" name="Shape 24"/>
          <p:cNvSpPr txBox="1">
            <a:spLocks noGrp="1"/>
          </p:cNvSpPr>
          <p:nvPr>
            <p:ph type="body" idx="1"/>
          </p:nvPr>
        </p:nvSpPr>
        <p:spPr>
          <a:xfrm rot="5400000">
            <a:off x="1272381" y="-610394"/>
            <a:ext cx="4384675" cy="6015038"/>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04787"/>
            <a:ext cx="8221662"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2874962" y="-1214438"/>
            <a:ext cx="3386137" cy="8221662"/>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792288" y="3602038"/>
            <a:ext cx="5486400" cy="425450"/>
          </a:xfrm>
          <a:prstGeom prst="rect">
            <a:avLst/>
          </a:prstGeom>
          <a:noFill/>
          <a:ln>
            <a:noFill/>
          </a:ln>
        </p:spPr>
        <p:txBody>
          <a:bodyPr spcFirstLastPara="1" wrap="square" lIns="91425" tIns="91425" rIns="91425" bIns="91425" anchor="b" anchorCtr="0"/>
          <a:lstStyle>
            <a:lvl1pPr marR="0" lvl="0" algn="l" rtl="0">
              <a:lnSpc>
                <a:spcPct val="93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0" name="Shape 30"/>
          <p:cNvSpPr>
            <a:spLocks noGrp="1"/>
          </p:cNvSpPr>
          <p:nvPr>
            <p:ph type="pic" idx="2"/>
          </p:nvPr>
        </p:nvSpPr>
        <p:spPr>
          <a:xfrm>
            <a:off x="1792288" y="460375"/>
            <a:ext cx="5486400" cy="3086100"/>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Clr>
                <a:srgbClr val="000000"/>
              </a:buClr>
              <a:buSzPts val="3200"/>
              <a:buFont typeface="Times New Roman"/>
              <a:buNone/>
              <a:defRPr sz="3200" b="0" i="0" u="none" strike="noStrike" cap="none">
                <a:solidFill>
                  <a:srgbClr val="000000"/>
                </a:solidFill>
                <a:latin typeface="Arial"/>
                <a:ea typeface="Arial"/>
                <a:cs typeface="Arial"/>
                <a:sym typeface="Arial"/>
              </a:defRPr>
            </a:lvl1pPr>
            <a:lvl2pPr marR="0" lvl="1" algn="l" rtl="0">
              <a:lnSpc>
                <a:spcPct val="93000"/>
              </a:lnSpc>
              <a:spcBef>
                <a:spcPts val="1413"/>
              </a:spcBef>
              <a:spcAft>
                <a:spcPts val="0"/>
              </a:spcAft>
              <a:buClr>
                <a:srgbClr val="000000"/>
              </a:buClr>
              <a:buSzPts val="2800"/>
              <a:buFont typeface="Times New Roman"/>
              <a:buNone/>
              <a:defRPr sz="2800" b="0" i="0" u="none" strike="noStrike" cap="none">
                <a:solidFill>
                  <a:srgbClr val="000000"/>
                </a:solidFill>
                <a:latin typeface="Arial"/>
                <a:ea typeface="Arial"/>
                <a:cs typeface="Arial"/>
                <a:sym typeface="Arial"/>
              </a:defRPr>
            </a:lvl2pPr>
            <a:lvl3pPr marR="0" lvl="2" algn="l" rtl="0">
              <a:lnSpc>
                <a:spcPct val="93000"/>
              </a:lnSpc>
              <a:spcBef>
                <a:spcPts val="1138"/>
              </a:spcBef>
              <a:spcAft>
                <a:spcPts val="0"/>
              </a:spcAft>
              <a:buClr>
                <a:srgbClr val="000000"/>
              </a:buClr>
              <a:buSzPts val="2400"/>
              <a:buFont typeface="Times New Roman"/>
              <a:buNone/>
              <a:defRPr sz="2400" b="0" i="0" u="none" strike="noStrike" cap="none">
                <a:solidFill>
                  <a:srgbClr val="000000"/>
                </a:solidFill>
                <a:latin typeface="Arial"/>
                <a:ea typeface="Arial"/>
                <a:cs typeface="Arial"/>
                <a:sym typeface="Arial"/>
              </a:defRPr>
            </a:lvl3pPr>
            <a:lvl4pPr marR="0" lvl="3" algn="l" rtl="0">
              <a:lnSpc>
                <a:spcPct val="93000"/>
              </a:lnSpc>
              <a:spcBef>
                <a:spcPts val="85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l" rtl="0">
              <a:lnSpc>
                <a:spcPct val="93000"/>
              </a:lnSpc>
              <a:spcBef>
                <a:spcPts val="575"/>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5pPr>
            <a:lvl6pPr marR="0" lvl="5"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6pPr>
            <a:lvl7pPr marR="0" lvl="6"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7pPr>
            <a:lvl8pPr marR="0" lvl="7"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8pPr>
            <a:lvl9pPr marR="0" lvl="8" algn="l" rtl="0">
              <a:lnSpc>
                <a:spcPct val="93000"/>
              </a:lnSpc>
              <a:spcBef>
                <a:spcPts val="288"/>
              </a:spcBef>
              <a:spcAft>
                <a:spcPts val="288"/>
              </a:spcAft>
              <a:buClr>
                <a:srgbClr val="000000"/>
              </a:buClr>
              <a:buSzPts val="2000"/>
              <a:buFont typeface="Times New Roman"/>
              <a:buNone/>
              <a:defRPr sz="200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body" idx="1"/>
          </p:nvPr>
        </p:nvSpPr>
        <p:spPr>
          <a:xfrm>
            <a:off x="1792288" y="4027488"/>
            <a:ext cx="5486400" cy="603250"/>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200"/>
              <a:buFont typeface="Times New Roman"/>
              <a:buNone/>
              <a:defRPr sz="12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000"/>
              <a:buFont typeface="Times New Roman"/>
              <a:buNone/>
              <a:defRPr sz="1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900"/>
              <a:buFont typeface="Times New Roman"/>
              <a:buNone/>
              <a:defRPr sz="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4788"/>
            <a:ext cx="3008313" cy="871537"/>
          </a:xfrm>
          <a:prstGeom prst="rect">
            <a:avLst/>
          </a:prstGeom>
          <a:noFill/>
          <a:ln>
            <a:noFill/>
          </a:ln>
        </p:spPr>
        <p:txBody>
          <a:bodyPr spcFirstLastPara="1" wrap="square" lIns="91425" tIns="91425" rIns="91425" bIns="91425" anchor="b" anchorCtr="0"/>
          <a:lstStyle>
            <a:lvl1pPr marR="0" lvl="0" algn="l" rtl="0">
              <a:lnSpc>
                <a:spcPct val="93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3575050" y="204788"/>
            <a:ext cx="5111750" cy="439102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body" idx="2"/>
          </p:nvPr>
        </p:nvSpPr>
        <p:spPr>
          <a:xfrm>
            <a:off x="457200" y="1076325"/>
            <a:ext cx="3008313" cy="3519488"/>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200"/>
              <a:buFont typeface="Times New Roman"/>
              <a:buNone/>
              <a:defRPr sz="12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000"/>
              <a:buFont typeface="Times New Roman"/>
              <a:buNone/>
              <a:defRPr sz="1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900"/>
              <a:buFont typeface="Times New Roman"/>
              <a:buNone/>
              <a:defRPr sz="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4787"/>
            <a:ext cx="8221662"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06375"/>
            <a:ext cx="8229600" cy="85725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1"/>
          </p:nvPr>
        </p:nvSpPr>
        <p:spPr>
          <a:xfrm>
            <a:off x="457200" y="1150938"/>
            <a:ext cx="4040188" cy="481012"/>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400"/>
              <a:buFont typeface="Times New Roman"/>
              <a:buNone/>
              <a:defRPr sz="2400" b="1"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2000"/>
              <a:buFont typeface="Times New Roman"/>
              <a:buNone/>
              <a:defRPr sz="2000" b="1"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800"/>
              <a:buFont typeface="Times New Roman"/>
              <a:buNone/>
              <a:defRPr sz="1800" b="1"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600"/>
              <a:buFont typeface="Times New Roman"/>
              <a:buNone/>
              <a:defRPr sz="1600" b="1"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body" idx="2"/>
          </p:nvPr>
        </p:nvSpPr>
        <p:spPr>
          <a:xfrm>
            <a:off x="457200" y="1631950"/>
            <a:ext cx="4040188" cy="2963863"/>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6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body" idx="3"/>
          </p:nvPr>
        </p:nvSpPr>
        <p:spPr>
          <a:xfrm>
            <a:off x="4645025" y="1150938"/>
            <a:ext cx="4041775" cy="481012"/>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400"/>
              <a:buFont typeface="Times New Roman"/>
              <a:buNone/>
              <a:defRPr sz="2400" b="1"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2000"/>
              <a:buFont typeface="Times New Roman"/>
              <a:buNone/>
              <a:defRPr sz="2000" b="1"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800"/>
              <a:buFont typeface="Times New Roman"/>
              <a:buNone/>
              <a:defRPr sz="1800" b="1"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600"/>
              <a:buFont typeface="Times New Roman"/>
              <a:buNone/>
              <a:defRPr sz="1600" b="1"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body" idx="4"/>
          </p:nvPr>
        </p:nvSpPr>
        <p:spPr>
          <a:xfrm>
            <a:off x="4645025" y="1631950"/>
            <a:ext cx="4041775" cy="2963863"/>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6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4787"/>
            <a:ext cx="8221662"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57200" y="1203325"/>
            <a:ext cx="4033838" cy="3386138"/>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8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4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body" idx="2"/>
          </p:nvPr>
        </p:nvSpPr>
        <p:spPr>
          <a:xfrm>
            <a:off x="4643438" y="1203325"/>
            <a:ext cx="4035425" cy="3386138"/>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28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4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18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722313" y="3306763"/>
            <a:ext cx="7772400" cy="1020762"/>
          </a:xfrm>
          <a:prstGeom prst="rect">
            <a:avLst/>
          </a:prstGeom>
          <a:noFill/>
          <a:ln>
            <a:noFill/>
          </a:ln>
        </p:spPr>
        <p:txBody>
          <a:bodyPr spcFirstLastPara="1" wrap="square" lIns="91425" tIns="91425" rIns="91425" bIns="91425" anchor="t" anchorCtr="0"/>
          <a:lstStyle>
            <a:lvl1pPr marR="0" lvl="0" algn="l" rtl="0">
              <a:lnSpc>
                <a:spcPct val="93000"/>
              </a:lnSpc>
              <a:spcBef>
                <a:spcPts val="0"/>
              </a:spcBef>
              <a:spcAft>
                <a:spcPts val="0"/>
              </a:spcAft>
              <a:buSzPts val="1400"/>
              <a:buNone/>
              <a:defRPr sz="4000" b="1"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0" name="Shape 50"/>
          <p:cNvSpPr txBox="1">
            <a:spLocks noGrp="1"/>
          </p:cNvSpPr>
          <p:nvPr>
            <p:ph type="body" idx="1"/>
          </p:nvPr>
        </p:nvSpPr>
        <p:spPr>
          <a:xfrm>
            <a:off x="722313" y="2181225"/>
            <a:ext cx="7772400" cy="1125538"/>
          </a:xfrm>
          <a:prstGeom prst="rect">
            <a:avLst/>
          </a:prstGeom>
          <a:noFill/>
          <a:ln>
            <a:noFill/>
          </a:ln>
        </p:spPr>
        <p:txBody>
          <a:bodyPr spcFirstLastPara="1" wrap="square" lIns="91425" tIns="91425" rIns="91425" bIns="91425" anchor="b" anchorCtr="0"/>
          <a:lstStyle>
            <a:lvl1pPr marL="457200" marR="0" lvl="0" indent="-228600" algn="l" rtl="0">
              <a:lnSpc>
                <a:spcPct val="93000"/>
              </a:lnSpc>
              <a:spcBef>
                <a:spcPts val="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600"/>
              <a:buFont typeface="Times New Roman"/>
              <a:buNone/>
              <a:defRPr sz="16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400"/>
              <a:buFont typeface="Times New Roman"/>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4787"/>
            <a:ext cx="8221662" cy="850900"/>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203325"/>
            <a:ext cx="8221662" cy="3386137"/>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150" y="444500"/>
            <a:ext cx="8512175" cy="563562"/>
          </a:xfrm>
          <a:prstGeom prst="rect">
            <a:avLst/>
          </a:prstGeom>
          <a:noFill/>
          <a:ln>
            <a:noFill/>
          </a:ln>
        </p:spPr>
        <p:txBody>
          <a:bodyPr spcFirstLastPara="1" wrap="square" lIns="91425" tIns="91425" rIns="91425" bIns="91425" anchor="ctr" anchorCtr="0"/>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1"/>
          </p:nvPr>
        </p:nvSpPr>
        <p:spPr>
          <a:xfrm>
            <a:off x="311150" y="1152525"/>
            <a:ext cx="8512175" cy="340677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3" r:id="rId2"/>
    <p:sldLayoutId id="2147483664" r:id="rId3"/>
    <p:sldLayoutId id="2147483665" r:id="rId4"/>
    <p:sldLayoutId id="2147483666" r:id="rId5"/>
    <p:sldLayoutId id="2147483667"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rotWithShape="1">
          <a:blip r:embed="rId3">
            <a:alphaModFix/>
          </a:blip>
          <a:stretch>
            <a:fillRect/>
          </a:stretch>
        </a:blipFill>
        <a:effectLst/>
      </p:bgPr>
    </p:bg>
    <p:spTree>
      <p:nvGrpSpPr>
        <p:cNvPr id="1" name="Shape 98"/>
        <p:cNvGrpSpPr/>
        <p:nvPr/>
      </p:nvGrpSpPr>
      <p:grpSpPr>
        <a:xfrm>
          <a:off x="0" y="0"/>
          <a:ext cx="0" cy="0"/>
          <a:chOff x="0" y="0"/>
          <a:chExt cx="0" cy="0"/>
        </a:xfrm>
      </p:grpSpPr>
      <p:pic>
        <p:nvPicPr>
          <p:cNvPr id="99" name="Shape 99"/>
          <p:cNvPicPr preferRelativeResize="0"/>
          <p:nvPr/>
        </p:nvPicPr>
        <p:blipFill rotWithShape="1">
          <a:blip r:embed="rId4">
            <a:alphaModFix/>
          </a:blip>
          <a:srcRect/>
          <a:stretch/>
        </p:blipFill>
        <p:spPr>
          <a:xfrm>
            <a:off x="3055937" y="2065337"/>
            <a:ext cx="2878137" cy="101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Text Box 7">
            <a:extLst>
              <a:ext uri="{FF2B5EF4-FFF2-40B4-BE49-F238E27FC236}">
                <a16:creationId xmlns:a16="http://schemas.microsoft.com/office/drawing/2014/main" id="{7CAF8565-78F0-4DD3-B973-F438142C28ED}"/>
              </a:ext>
            </a:extLst>
          </p:cNvPr>
          <p:cNvSpPr txBox="1">
            <a:spLocks noChangeArrowheads="1"/>
          </p:cNvSpPr>
          <p:nvPr/>
        </p:nvSpPr>
        <p:spPr bwMode="auto">
          <a:xfrm>
            <a:off x="4427984" y="1564432"/>
            <a:ext cx="4104457" cy="2696123"/>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algn="just" eaLnBrk="1" hangingPunct="1">
              <a:buClr>
                <a:schemeClr val="folHlink"/>
              </a:buClr>
              <a:buSzPct val="60000"/>
              <a:buNone/>
            </a:pPr>
            <a:endParaRPr lang="pt-BR" altLang="pt-BR" sz="1800" dirty="0">
              <a:latin typeface="+mn-lt"/>
            </a:endParaRPr>
          </a:p>
          <a:p>
            <a:pPr lvl="1" algn="just" eaLnBrk="1" hangingPunct="1">
              <a:buClr>
                <a:schemeClr val="folHlink"/>
              </a:buClr>
              <a:buSzPct val="60000"/>
              <a:buNone/>
            </a:pPr>
            <a:r>
              <a:rPr lang="pt-BR" altLang="pt-BR" sz="1800" dirty="0">
                <a:latin typeface="+mn-lt"/>
              </a:rPr>
              <a:t>Servidor: um sistema operacional servidor deve permitir a gestão eficiente de grandes quantidades de recursos (disco, memória, processadores), impondo prioridades e limites sobre o uso dos recursos pelos usuários e seus aplicativos.</a:t>
            </a:r>
          </a:p>
          <a:p>
            <a:pPr lvl="1" algn="just" eaLnBrk="1" hangingPunct="1">
              <a:buClr>
                <a:schemeClr val="folHlink"/>
              </a:buClr>
              <a:buSzPct val="60000"/>
            </a:pPr>
            <a:endParaRPr lang="pt-BR" altLang="pt-BR" sz="1800" dirty="0">
              <a:latin typeface="+mn-lt"/>
            </a:endParaRPr>
          </a:p>
        </p:txBody>
      </p:sp>
      <p:sp>
        <p:nvSpPr>
          <p:cNvPr id="7" name="Rectangle 2">
            <a:extLst>
              <a:ext uri="{FF2B5EF4-FFF2-40B4-BE49-F238E27FC236}">
                <a16:creationId xmlns:a16="http://schemas.microsoft.com/office/drawing/2014/main" id="{84352D2D-C931-413B-9646-C77541D57856}"/>
              </a:ext>
            </a:extLst>
          </p:cNvPr>
          <p:cNvSpPr>
            <a:spLocks noGrp="1" noChangeArrowheads="1"/>
          </p:cNvSpPr>
          <p:nvPr>
            <p:ph type="title"/>
          </p:nvPr>
        </p:nvSpPr>
        <p:spPr>
          <a:xfrm>
            <a:off x="311150" y="444500"/>
            <a:ext cx="8512175" cy="563562"/>
          </a:xfrm>
        </p:spPr>
        <p:txBody>
          <a:bodyPr/>
          <a:lstStyle/>
          <a:p>
            <a:pPr eaLnBrk="1" hangingPunct="1"/>
            <a:r>
              <a:rPr lang="pt-BR" altLang="pt-BR" sz="3200" dirty="0"/>
              <a:t>Sistemas Operacionais</a:t>
            </a:r>
          </a:p>
        </p:txBody>
      </p:sp>
      <p:pic>
        <p:nvPicPr>
          <p:cNvPr id="3" name="Imagem 2">
            <a:extLst>
              <a:ext uri="{FF2B5EF4-FFF2-40B4-BE49-F238E27FC236}">
                <a16:creationId xmlns:a16="http://schemas.microsoft.com/office/drawing/2014/main" id="{FE1C378B-BE39-4398-AF2C-1F54FB10211F}"/>
              </a:ext>
            </a:extLst>
          </p:cNvPr>
          <p:cNvPicPr>
            <a:picLocks noChangeAspect="1"/>
          </p:cNvPicPr>
          <p:nvPr/>
        </p:nvPicPr>
        <p:blipFill>
          <a:blip r:embed="rId3"/>
          <a:stretch>
            <a:fillRect/>
          </a:stretch>
        </p:blipFill>
        <p:spPr>
          <a:xfrm>
            <a:off x="1547664" y="1708448"/>
            <a:ext cx="2304256" cy="2419469"/>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5" name="Retângulo 4">
            <a:extLst>
              <a:ext uri="{FF2B5EF4-FFF2-40B4-BE49-F238E27FC236}">
                <a16:creationId xmlns:a16="http://schemas.microsoft.com/office/drawing/2014/main" id="{58E6E317-4266-45BF-8C02-67AF4F218AF2}"/>
              </a:ext>
            </a:extLst>
          </p:cNvPr>
          <p:cNvSpPr/>
          <p:nvPr/>
        </p:nvSpPr>
        <p:spPr>
          <a:xfrm>
            <a:off x="1850841" y="4137444"/>
            <a:ext cx="1697901" cy="246221"/>
          </a:xfrm>
          <a:prstGeom prst="rect">
            <a:avLst/>
          </a:prstGeom>
        </p:spPr>
        <p:txBody>
          <a:bodyPr wrap="none">
            <a:spAutoFit/>
          </a:bodyPr>
          <a:lstStyle/>
          <a:p>
            <a:r>
              <a:rPr lang="pt-BR" sz="1000" dirty="0"/>
              <a:t>Fonte: Redes4Learn, 2018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84352D2D-C931-413B-9646-C77541D57856}"/>
              </a:ext>
            </a:extLst>
          </p:cNvPr>
          <p:cNvSpPr>
            <a:spLocks noGrp="1" noChangeArrowheads="1"/>
          </p:cNvSpPr>
          <p:nvPr>
            <p:ph type="title"/>
          </p:nvPr>
        </p:nvSpPr>
        <p:spPr>
          <a:xfrm>
            <a:off x="311150" y="444500"/>
            <a:ext cx="8512175" cy="563562"/>
          </a:xfrm>
        </p:spPr>
        <p:txBody>
          <a:bodyPr/>
          <a:lstStyle/>
          <a:p>
            <a:pPr eaLnBrk="1" hangingPunct="1"/>
            <a:r>
              <a:rPr lang="pt-BR" altLang="pt-BR" sz="3200" dirty="0"/>
              <a:t>Sistemas Operacionais</a:t>
            </a:r>
          </a:p>
        </p:txBody>
      </p:sp>
      <p:sp>
        <p:nvSpPr>
          <p:cNvPr id="5" name="Retângulo 4">
            <a:extLst>
              <a:ext uri="{FF2B5EF4-FFF2-40B4-BE49-F238E27FC236}">
                <a16:creationId xmlns:a16="http://schemas.microsoft.com/office/drawing/2014/main" id="{5093922A-7E0B-4971-94B2-C55911DD0147}"/>
              </a:ext>
            </a:extLst>
          </p:cNvPr>
          <p:cNvSpPr/>
          <p:nvPr/>
        </p:nvSpPr>
        <p:spPr>
          <a:xfrm>
            <a:off x="3779912" y="1008062"/>
            <a:ext cx="4968553" cy="3139321"/>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a:spAutoFit/>
          </a:bodyPr>
          <a:lstStyle/>
          <a:p>
            <a:pPr lvl="1" algn="just" eaLnBrk="1" hangingPunct="1">
              <a:buClr>
                <a:schemeClr val="folHlink"/>
              </a:buClr>
              <a:buSzPct val="60000"/>
              <a:buNone/>
            </a:pPr>
            <a:r>
              <a:rPr lang="pt-BR" altLang="pt-BR" sz="1800" dirty="0"/>
              <a:t>Embarcado : um sistema operacional é dito embarcado (embutido ou </a:t>
            </a:r>
            <a:r>
              <a:rPr lang="pt-BR" altLang="pt-BR" sz="1800" dirty="0" err="1"/>
              <a:t>embedded</a:t>
            </a:r>
            <a:r>
              <a:rPr lang="pt-BR" altLang="pt-BR" sz="1800" dirty="0"/>
              <a:t>) quando é construído para operar sobre um hardware com poucos recursos de processamento, armazenamento e energia. Aplicações típicas desse tipo de sistema aparecem em telefones celulares, sistemas de automação industrial e controladores automotivos, equipamentos eletrônicos de uso doméstico (leitores de DVD, TVs, fornos de </a:t>
            </a:r>
            <a:r>
              <a:rPr lang="pt-BR" altLang="pt-BR" sz="1800" dirty="0" err="1"/>
              <a:t>microondas</a:t>
            </a:r>
            <a:r>
              <a:rPr lang="pt-BR" altLang="pt-BR" sz="1800" dirty="0"/>
              <a:t>, centrais de alarme, etc.).</a:t>
            </a:r>
          </a:p>
        </p:txBody>
      </p:sp>
      <p:pic>
        <p:nvPicPr>
          <p:cNvPr id="3" name="Imagem 2">
            <a:extLst>
              <a:ext uri="{FF2B5EF4-FFF2-40B4-BE49-F238E27FC236}">
                <a16:creationId xmlns:a16="http://schemas.microsoft.com/office/drawing/2014/main" id="{58B3576D-4B14-49E3-AEAF-5D6EFC096DC8}"/>
              </a:ext>
            </a:extLst>
          </p:cNvPr>
          <p:cNvPicPr>
            <a:picLocks noChangeAspect="1"/>
          </p:cNvPicPr>
          <p:nvPr/>
        </p:nvPicPr>
        <p:blipFill>
          <a:blip r:embed="rId3"/>
          <a:stretch>
            <a:fillRect/>
          </a:stretch>
        </p:blipFill>
        <p:spPr>
          <a:xfrm>
            <a:off x="611560" y="1528428"/>
            <a:ext cx="2787897" cy="2088232"/>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9" name="Retângulo 8">
            <a:extLst>
              <a:ext uri="{FF2B5EF4-FFF2-40B4-BE49-F238E27FC236}">
                <a16:creationId xmlns:a16="http://schemas.microsoft.com/office/drawing/2014/main" id="{CE97843E-EB51-4D47-9B2B-2D1E0CC36537}"/>
              </a:ext>
            </a:extLst>
          </p:cNvPr>
          <p:cNvSpPr/>
          <p:nvPr/>
        </p:nvSpPr>
        <p:spPr>
          <a:xfrm>
            <a:off x="1196581" y="3796680"/>
            <a:ext cx="2026517" cy="246221"/>
          </a:xfrm>
          <a:prstGeom prst="rect">
            <a:avLst/>
          </a:prstGeom>
        </p:spPr>
        <p:txBody>
          <a:bodyPr wrap="none">
            <a:spAutoFit/>
          </a:bodyPr>
          <a:lstStyle/>
          <a:p>
            <a:r>
              <a:rPr lang="pt-BR" sz="1000" dirty="0"/>
              <a:t>Fonte: Mendes </a:t>
            </a:r>
            <a:r>
              <a:rPr lang="pt-BR" sz="1000" dirty="0" err="1"/>
              <a:t>Yassimura</a:t>
            </a:r>
            <a:r>
              <a:rPr lang="pt-BR" sz="1000" dirty="0"/>
              <a:t>, 2013</a:t>
            </a:r>
          </a:p>
        </p:txBody>
      </p:sp>
    </p:spTree>
    <p:extLst>
      <p:ext uri="{BB962C8B-B14F-4D97-AF65-F5344CB8AC3E}">
        <p14:creationId xmlns:p14="http://schemas.microsoft.com/office/powerpoint/2010/main" val="20185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Text Box 7">
            <a:extLst>
              <a:ext uri="{FF2B5EF4-FFF2-40B4-BE49-F238E27FC236}">
                <a16:creationId xmlns:a16="http://schemas.microsoft.com/office/drawing/2014/main" id="{DF4D83B2-C469-4D38-A6AC-49ED13CD1B5B}"/>
              </a:ext>
            </a:extLst>
          </p:cNvPr>
          <p:cNvSpPr txBox="1">
            <a:spLocks noChangeArrowheads="1"/>
          </p:cNvSpPr>
          <p:nvPr/>
        </p:nvSpPr>
        <p:spPr bwMode="auto">
          <a:xfrm>
            <a:off x="4067944" y="1276400"/>
            <a:ext cx="4392488" cy="2973122"/>
          </a:xfrm>
          <a:prstGeom prst="rect">
            <a:avLst/>
          </a:prstGeom>
          <a:ln/>
          <a:effectLst>
            <a:outerShdw dist="177800" dir="7560000" algn="ctr" rotWithShape="0">
              <a:schemeClr val="bg2">
                <a:alpha val="46000"/>
              </a:schemeClr>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eaLnBrk="1" hangingPunct="1">
              <a:buNone/>
            </a:pPr>
            <a:endParaRPr lang="pt-BR" altLang="pt-BR" sz="1800" dirty="0">
              <a:latin typeface="+mn-lt"/>
            </a:endParaRPr>
          </a:p>
          <a:p>
            <a:pPr lvl="1" algn="just" eaLnBrk="1" hangingPunct="1">
              <a:buNone/>
            </a:pPr>
            <a:r>
              <a:rPr lang="pt-BR" altLang="pt-BR" sz="1800" dirty="0">
                <a:latin typeface="+mn-lt"/>
              </a:rPr>
              <a:t>Tempo real : ao contrário da concepção usual, um sistema operacional de tempo real não precisa ser necessariamente ultrarrápido; sua característica essencial é ter um comportamento temporal previsível (ou seja, seu tempo de resposta deve ser conhecido no melhor e pior caso de operação).</a:t>
            </a:r>
          </a:p>
          <a:p>
            <a:pPr lvl="1" algn="just" eaLnBrk="1" hangingPunct="1">
              <a:buNone/>
            </a:pPr>
            <a:endParaRPr lang="pt-BR" altLang="pt-BR" sz="1800" dirty="0">
              <a:latin typeface="+mn-lt"/>
            </a:endParaRPr>
          </a:p>
        </p:txBody>
      </p:sp>
      <p:sp>
        <p:nvSpPr>
          <p:cNvPr id="7" name="Rectangle 2">
            <a:extLst>
              <a:ext uri="{FF2B5EF4-FFF2-40B4-BE49-F238E27FC236}">
                <a16:creationId xmlns:a16="http://schemas.microsoft.com/office/drawing/2014/main" id="{32FAC024-119F-465B-8EFC-91FD2270494D}"/>
              </a:ext>
            </a:extLst>
          </p:cNvPr>
          <p:cNvSpPr>
            <a:spLocks noGrp="1" noChangeArrowheads="1"/>
          </p:cNvSpPr>
          <p:nvPr>
            <p:ph type="title"/>
          </p:nvPr>
        </p:nvSpPr>
        <p:spPr>
          <a:xfrm>
            <a:off x="311150" y="444500"/>
            <a:ext cx="8512175" cy="563562"/>
          </a:xfrm>
        </p:spPr>
        <p:txBody>
          <a:bodyPr/>
          <a:lstStyle/>
          <a:p>
            <a:pPr eaLnBrk="1" hangingPunct="1"/>
            <a:r>
              <a:rPr lang="pt-BR" altLang="pt-BR" sz="3200" dirty="0"/>
              <a:t>Sistemas Operacionais</a:t>
            </a:r>
          </a:p>
        </p:txBody>
      </p:sp>
      <p:pic>
        <p:nvPicPr>
          <p:cNvPr id="5" name="Imagem 4">
            <a:extLst>
              <a:ext uri="{FF2B5EF4-FFF2-40B4-BE49-F238E27FC236}">
                <a16:creationId xmlns:a16="http://schemas.microsoft.com/office/drawing/2014/main" id="{A4DF0578-C9B7-4692-A061-E106169D4960}"/>
              </a:ext>
            </a:extLst>
          </p:cNvPr>
          <p:cNvPicPr>
            <a:picLocks noChangeAspect="1"/>
          </p:cNvPicPr>
          <p:nvPr/>
        </p:nvPicPr>
        <p:blipFill>
          <a:blip r:embed="rId3"/>
          <a:stretch>
            <a:fillRect/>
          </a:stretch>
        </p:blipFill>
        <p:spPr>
          <a:xfrm>
            <a:off x="683568" y="1780456"/>
            <a:ext cx="2951989" cy="2213992"/>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Text Box 7">
            <a:extLst>
              <a:ext uri="{FF2B5EF4-FFF2-40B4-BE49-F238E27FC236}">
                <a16:creationId xmlns:a16="http://schemas.microsoft.com/office/drawing/2014/main" id="{294385F2-8CC5-44C2-8ED4-B5AD178CE758}"/>
              </a:ext>
            </a:extLst>
          </p:cNvPr>
          <p:cNvSpPr txBox="1">
            <a:spLocks noChangeArrowheads="1"/>
          </p:cNvSpPr>
          <p:nvPr/>
        </p:nvSpPr>
        <p:spPr bwMode="auto">
          <a:xfrm>
            <a:off x="1403648" y="1564432"/>
            <a:ext cx="7200800" cy="3083921"/>
          </a:xfrm>
          <a:prstGeom prst="rect">
            <a:avLst/>
          </a:prstGeom>
          <a:ln/>
          <a:effectLst>
            <a:outerShdw blurRad="50800" dist="177800" dir="7560000" algn="ctr" rotWithShape="0">
              <a:srgbClr val="000000">
                <a:alpha val="43137"/>
              </a:srgbClr>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eaLnBrk="1" hangingPunct="1">
              <a:buNone/>
            </a:pPr>
            <a:r>
              <a:rPr lang="pt-BR" altLang="pt-BR" sz="1800" dirty="0">
                <a:latin typeface="+mn-lt"/>
              </a:rPr>
              <a:t>Funcionalidades: Para cumprir seus objetivos de abstração e gerência, o sistema operacional deve atuar em várias frentes.</a:t>
            </a:r>
          </a:p>
          <a:p>
            <a:pPr algn="just" eaLnBrk="1" hangingPunct="1"/>
            <a:endParaRPr lang="pt-BR" altLang="pt-BR" sz="1800" dirty="0">
              <a:latin typeface="+mn-lt"/>
            </a:endParaRPr>
          </a:p>
          <a:p>
            <a:pPr lvl="1" algn="just" eaLnBrk="1" hangingPunct="1">
              <a:buNone/>
            </a:pPr>
            <a:r>
              <a:rPr lang="pt-BR" altLang="pt-BR" sz="1800" dirty="0">
                <a:latin typeface="+mn-lt"/>
              </a:rPr>
              <a:t>Gerência do processador : também conhecida como gerência de processos ou de atividades, esta funcionalidade visa distribuir a capacidade de processamento de forma justa entre as aplicações, evitando que uma aplicação monopolize esse recurso e respeitando as prioridades dos usuários.</a:t>
            </a:r>
          </a:p>
          <a:p>
            <a:pPr lvl="1" algn="just" eaLnBrk="1" hangingPunct="1"/>
            <a:endParaRPr lang="pt-BR" altLang="pt-BR" sz="1800" dirty="0">
              <a:latin typeface="+mn-lt"/>
            </a:endParaRPr>
          </a:p>
          <a:p>
            <a:pPr lvl="2" algn="just" eaLnBrk="1" hangingPunct="1"/>
            <a:endParaRPr lang="pt-BR" altLang="pt-BR" sz="1800" dirty="0">
              <a:latin typeface="+mn-lt"/>
            </a:endParaRPr>
          </a:p>
        </p:txBody>
      </p:sp>
      <p:sp>
        <p:nvSpPr>
          <p:cNvPr id="7" name="Rectangle 2">
            <a:extLst>
              <a:ext uri="{FF2B5EF4-FFF2-40B4-BE49-F238E27FC236}">
                <a16:creationId xmlns:a16="http://schemas.microsoft.com/office/drawing/2014/main" id="{874B3CD9-5503-4C79-9F7A-19B920361FC5}"/>
              </a:ext>
            </a:extLst>
          </p:cNvPr>
          <p:cNvSpPr>
            <a:spLocks noGrp="1" noChangeArrowheads="1"/>
          </p:cNvSpPr>
          <p:nvPr>
            <p:ph type="title"/>
          </p:nvPr>
        </p:nvSpPr>
        <p:spPr>
          <a:xfrm>
            <a:off x="311150" y="444500"/>
            <a:ext cx="8512175" cy="563562"/>
          </a:xfrm>
        </p:spPr>
        <p:txBody>
          <a:bodyPr/>
          <a:lstStyle/>
          <a:p>
            <a:pPr eaLnBrk="1" hangingPunct="1"/>
            <a:r>
              <a:rPr lang="pt-BR" altLang="pt-BR" sz="3200" dirty="0"/>
              <a:t>Sistemas Operacionais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874B3CD9-5503-4C79-9F7A-19B920361FC5}"/>
              </a:ext>
            </a:extLst>
          </p:cNvPr>
          <p:cNvSpPr>
            <a:spLocks noGrp="1" noChangeArrowheads="1"/>
          </p:cNvSpPr>
          <p:nvPr>
            <p:ph type="title"/>
          </p:nvPr>
        </p:nvSpPr>
        <p:spPr>
          <a:xfrm>
            <a:off x="311150" y="444500"/>
            <a:ext cx="8512175" cy="563562"/>
          </a:xfrm>
        </p:spPr>
        <p:txBody>
          <a:bodyPr/>
          <a:lstStyle/>
          <a:p>
            <a:pPr eaLnBrk="1" hangingPunct="1"/>
            <a:r>
              <a:rPr lang="pt-BR" altLang="pt-BR" sz="3200" dirty="0"/>
              <a:t>Sistemas Operacionais</a:t>
            </a:r>
          </a:p>
        </p:txBody>
      </p:sp>
      <p:sp>
        <p:nvSpPr>
          <p:cNvPr id="5" name="Retângulo 4">
            <a:extLst>
              <a:ext uri="{FF2B5EF4-FFF2-40B4-BE49-F238E27FC236}">
                <a16:creationId xmlns:a16="http://schemas.microsoft.com/office/drawing/2014/main" id="{1AB7FDE4-4EAC-452E-9664-291E9853158F}"/>
              </a:ext>
            </a:extLst>
          </p:cNvPr>
          <p:cNvSpPr/>
          <p:nvPr/>
        </p:nvSpPr>
        <p:spPr>
          <a:xfrm>
            <a:off x="3275856" y="1840558"/>
            <a:ext cx="5400600" cy="2308324"/>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a:spAutoFit/>
          </a:bodyPr>
          <a:lstStyle/>
          <a:p>
            <a:pPr lvl="1" algn="just"/>
            <a:r>
              <a:rPr lang="pt-BR" altLang="pt-BR" sz="1800" b="1" dirty="0"/>
              <a:t>Funcionalidades: (Continuação)</a:t>
            </a:r>
          </a:p>
          <a:p>
            <a:pPr lvl="1" algn="just" eaLnBrk="1" hangingPunct="1"/>
            <a:endParaRPr lang="pt-BR" altLang="pt-BR" sz="1800" dirty="0"/>
          </a:p>
          <a:p>
            <a:pPr marL="285750" lvl="1" indent="249238" algn="just" eaLnBrk="1" hangingPunct="1">
              <a:buFont typeface="Wingdings" panose="05000000000000000000" pitchFamily="2" charset="2"/>
              <a:buChar char="Ø"/>
            </a:pPr>
            <a:r>
              <a:rPr lang="pt-BR" altLang="pt-BR" sz="1800" dirty="0"/>
              <a:t>Gerência de memória</a:t>
            </a:r>
          </a:p>
          <a:p>
            <a:pPr marL="285750" lvl="1" indent="249238" algn="just" eaLnBrk="1" hangingPunct="1">
              <a:buFont typeface="Wingdings" panose="05000000000000000000" pitchFamily="2" charset="2"/>
              <a:buChar char="Ø"/>
            </a:pPr>
            <a:endParaRPr lang="pt-BR" altLang="pt-BR" sz="1800" dirty="0"/>
          </a:p>
          <a:p>
            <a:pPr marL="285750" lvl="1" indent="249238" algn="just" eaLnBrk="1" hangingPunct="1">
              <a:buFont typeface="Wingdings" panose="05000000000000000000" pitchFamily="2" charset="2"/>
              <a:buChar char="Ø"/>
            </a:pPr>
            <a:r>
              <a:rPr lang="pt-BR" altLang="pt-BR" sz="1800" dirty="0"/>
              <a:t>Gerência de dispositivos</a:t>
            </a:r>
          </a:p>
          <a:p>
            <a:pPr marL="285750" lvl="1" indent="249238" algn="just" eaLnBrk="1" hangingPunct="1">
              <a:buFont typeface="Wingdings" panose="05000000000000000000" pitchFamily="2" charset="2"/>
              <a:buChar char="Ø"/>
            </a:pPr>
            <a:endParaRPr lang="pt-BR" altLang="pt-BR" sz="1800" dirty="0"/>
          </a:p>
          <a:p>
            <a:pPr marL="285750" lvl="1" indent="249238" algn="just" eaLnBrk="1" hangingPunct="1">
              <a:buFont typeface="Wingdings" panose="05000000000000000000" pitchFamily="2" charset="2"/>
              <a:buChar char="Ø"/>
            </a:pPr>
            <a:r>
              <a:rPr lang="pt-BR" sz="1800" dirty="0"/>
              <a:t>Gerência de proteção</a:t>
            </a:r>
          </a:p>
          <a:p>
            <a:pPr lvl="1" algn="just" eaLnBrk="1" hangingPunct="1"/>
            <a:endParaRPr lang="pt-BR" altLang="pt-BR" sz="1800" dirty="0"/>
          </a:p>
        </p:txBody>
      </p:sp>
      <p:pic>
        <p:nvPicPr>
          <p:cNvPr id="3" name="Imagem 2">
            <a:extLst>
              <a:ext uri="{FF2B5EF4-FFF2-40B4-BE49-F238E27FC236}">
                <a16:creationId xmlns:a16="http://schemas.microsoft.com/office/drawing/2014/main" id="{00D47FF3-FA37-45B6-80A1-A43AAF84C5A4}"/>
              </a:ext>
            </a:extLst>
          </p:cNvPr>
          <p:cNvPicPr>
            <a:picLocks noChangeAspect="1"/>
          </p:cNvPicPr>
          <p:nvPr/>
        </p:nvPicPr>
        <p:blipFill>
          <a:blip r:embed="rId3"/>
          <a:stretch>
            <a:fillRect/>
          </a:stretch>
        </p:blipFill>
        <p:spPr>
          <a:xfrm>
            <a:off x="1187624" y="1636440"/>
            <a:ext cx="1584176" cy="1059958"/>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pic>
        <p:nvPicPr>
          <p:cNvPr id="6" name="Imagem 5">
            <a:extLst>
              <a:ext uri="{FF2B5EF4-FFF2-40B4-BE49-F238E27FC236}">
                <a16:creationId xmlns:a16="http://schemas.microsoft.com/office/drawing/2014/main" id="{FC0341B9-D1C2-47E1-923E-DE54E5A929AE}"/>
              </a:ext>
            </a:extLst>
          </p:cNvPr>
          <p:cNvPicPr>
            <a:picLocks noChangeAspect="1"/>
          </p:cNvPicPr>
          <p:nvPr/>
        </p:nvPicPr>
        <p:blipFill>
          <a:blip r:embed="rId4"/>
          <a:stretch>
            <a:fillRect/>
          </a:stretch>
        </p:blipFill>
        <p:spPr>
          <a:xfrm>
            <a:off x="1300572" y="2994720"/>
            <a:ext cx="1358280" cy="1358280"/>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8" name="Retângulo 7">
            <a:extLst>
              <a:ext uri="{FF2B5EF4-FFF2-40B4-BE49-F238E27FC236}">
                <a16:creationId xmlns:a16="http://schemas.microsoft.com/office/drawing/2014/main" id="{DD1A9CAF-84E8-4AF3-BFA2-B0582F5DB157}"/>
              </a:ext>
            </a:extLst>
          </p:cNvPr>
          <p:cNvSpPr/>
          <p:nvPr/>
        </p:nvSpPr>
        <p:spPr>
          <a:xfrm>
            <a:off x="1187624" y="4374710"/>
            <a:ext cx="1782860" cy="246221"/>
          </a:xfrm>
          <a:prstGeom prst="rect">
            <a:avLst/>
          </a:prstGeom>
        </p:spPr>
        <p:txBody>
          <a:bodyPr wrap="none">
            <a:spAutoFit/>
          </a:bodyPr>
          <a:lstStyle/>
          <a:p>
            <a:r>
              <a:rPr lang="pt-BR" sz="1000" dirty="0"/>
              <a:t>Fonte: </a:t>
            </a:r>
            <a:r>
              <a:rPr lang="pt-BR" sz="1000" dirty="0" err="1"/>
              <a:t>Depositphotos</a:t>
            </a:r>
            <a:r>
              <a:rPr lang="pt-BR" sz="1000" dirty="0"/>
              <a:t>, 2018</a:t>
            </a:r>
          </a:p>
        </p:txBody>
      </p:sp>
      <p:sp>
        <p:nvSpPr>
          <p:cNvPr id="9" name="Retângulo 8">
            <a:extLst>
              <a:ext uri="{FF2B5EF4-FFF2-40B4-BE49-F238E27FC236}">
                <a16:creationId xmlns:a16="http://schemas.microsoft.com/office/drawing/2014/main" id="{238F7E6F-A6F8-413B-99F4-2EB1E5ACB0FA}"/>
              </a:ext>
            </a:extLst>
          </p:cNvPr>
          <p:cNvSpPr/>
          <p:nvPr/>
        </p:nvSpPr>
        <p:spPr>
          <a:xfrm>
            <a:off x="1187624" y="2686374"/>
            <a:ext cx="1463862" cy="246221"/>
          </a:xfrm>
          <a:prstGeom prst="rect">
            <a:avLst/>
          </a:prstGeom>
        </p:spPr>
        <p:txBody>
          <a:bodyPr wrap="none">
            <a:spAutoFit/>
          </a:bodyPr>
          <a:lstStyle/>
          <a:p>
            <a:r>
              <a:rPr lang="pt-BR" sz="1000" dirty="0"/>
              <a:t>Fonte: </a:t>
            </a:r>
            <a:r>
              <a:rPr lang="pt-BR" sz="1000" dirty="0" err="1"/>
              <a:t>Techtudo</a:t>
            </a:r>
            <a:r>
              <a:rPr lang="pt-BR" sz="1000" dirty="0"/>
              <a:t>, 2018</a:t>
            </a:r>
          </a:p>
        </p:txBody>
      </p:sp>
    </p:spTree>
    <p:extLst>
      <p:ext uri="{BB962C8B-B14F-4D97-AF65-F5344CB8AC3E}">
        <p14:creationId xmlns:p14="http://schemas.microsoft.com/office/powerpoint/2010/main" val="3612250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45B883-773D-4BD6-ACE9-BDAC324D815D}"/>
              </a:ext>
            </a:extLst>
          </p:cNvPr>
          <p:cNvSpPr>
            <a:spLocks noGrp="1"/>
          </p:cNvSpPr>
          <p:nvPr>
            <p:ph type="title"/>
          </p:nvPr>
        </p:nvSpPr>
        <p:spPr>
          <a:xfrm>
            <a:off x="1979712" y="569516"/>
            <a:ext cx="5197326" cy="850900"/>
          </a:xfrm>
        </p:spPr>
        <p:txBody>
          <a:bodyPr/>
          <a:lstStyle/>
          <a:p>
            <a:pPr algn="l"/>
            <a:r>
              <a:rPr lang="pt-BR" sz="3200" dirty="0"/>
              <a:t>Bibliografia Base</a:t>
            </a:r>
          </a:p>
        </p:txBody>
      </p:sp>
      <p:sp>
        <p:nvSpPr>
          <p:cNvPr id="7" name="Espaço Reservado para Texto 2">
            <a:extLst>
              <a:ext uri="{FF2B5EF4-FFF2-40B4-BE49-F238E27FC236}">
                <a16:creationId xmlns:a16="http://schemas.microsoft.com/office/drawing/2014/main" id="{BE528477-CA09-4A5E-8B33-FF3C02974E25}"/>
              </a:ext>
            </a:extLst>
          </p:cNvPr>
          <p:cNvSpPr>
            <a:spLocks noGrp="1"/>
          </p:cNvSpPr>
          <p:nvPr/>
        </p:nvSpPr>
        <p:spPr>
          <a:xfrm>
            <a:off x="1215451" y="1780456"/>
            <a:ext cx="7388997" cy="244827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228600" algn="l" rtl="0">
              <a:lnSpc>
                <a:spcPct val="93000"/>
              </a:lnSpc>
              <a:spcBef>
                <a:spcPts val="0"/>
              </a:spcBef>
              <a:spcAft>
                <a:spcPts val="0"/>
              </a:spcAft>
              <a:buClr>
                <a:srgbClr val="000000"/>
              </a:buClr>
              <a:buSzPts val="1400"/>
              <a:buFont typeface="Arial"/>
              <a:buNone/>
              <a:defRPr sz="3200" b="0" i="0" u="none" strike="noStrike" cap="none">
                <a:solidFill>
                  <a:srgbClr val="000000"/>
                </a:solidFill>
                <a:latin typeface="Arial"/>
                <a:ea typeface="Arial"/>
                <a:cs typeface="Arial"/>
                <a:sym typeface="Arial"/>
              </a:defRPr>
            </a:lvl1pPr>
            <a:lvl2pPr marL="914400" marR="0" lvl="1" indent="-228600" algn="l" rtl="0">
              <a:lnSpc>
                <a:spcPct val="93000"/>
              </a:lnSpc>
              <a:spcBef>
                <a:spcPts val="1413"/>
              </a:spcBef>
              <a:spcAft>
                <a:spcPts val="0"/>
              </a:spcAft>
              <a:buClr>
                <a:srgbClr val="000000"/>
              </a:buClr>
              <a:buSzPts val="14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3000"/>
              </a:lnSpc>
              <a:spcBef>
                <a:spcPts val="1138"/>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L="1828800" marR="0" lvl="3" indent="-228600" algn="l" rtl="0">
              <a:lnSpc>
                <a:spcPct val="93000"/>
              </a:lnSpc>
              <a:spcBef>
                <a:spcPts val="85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L="2286000" marR="0" lvl="4" indent="-228600" algn="l" rtl="0">
              <a:lnSpc>
                <a:spcPct val="93000"/>
              </a:lnSpc>
              <a:spcBef>
                <a:spcPts val="575"/>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pPr algn="just"/>
            <a:r>
              <a:rPr lang="pt-BR" sz="1600" dirty="0">
                <a:latin typeface="Times New Roman" panose="02020603050405020304" pitchFamily="18" charset="0"/>
                <a:ea typeface="Times New Roman" panose="02020603050405020304" pitchFamily="18" charset="0"/>
              </a:rPr>
              <a:t>STALLINGS, William. </a:t>
            </a:r>
            <a:r>
              <a:rPr lang="pt-BR" sz="1600" b="1" dirty="0">
                <a:latin typeface="Times New Roman" panose="02020603050405020304" pitchFamily="18" charset="0"/>
                <a:ea typeface="Times New Roman" panose="02020603050405020304" pitchFamily="18" charset="0"/>
              </a:rPr>
              <a:t>Arquitetura e Organização de Computadores. </a:t>
            </a:r>
          </a:p>
          <a:p>
            <a:pPr algn="just"/>
            <a:r>
              <a:rPr lang="pt-BR" sz="1600" dirty="0"/>
              <a:t>São Paulo: Pearson </a:t>
            </a:r>
            <a:r>
              <a:rPr lang="pt-BR" sz="1600" dirty="0" err="1"/>
              <a:t>Education</a:t>
            </a:r>
            <a:r>
              <a:rPr lang="pt-BR" sz="1600" dirty="0"/>
              <a:t> do Brasil, 2002.</a:t>
            </a:r>
          </a:p>
          <a:p>
            <a:pPr algn="just"/>
            <a:endParaRPr lang="pt-BR" sz="1600" dirty="0">
              <a:latin typeface="Times New Roman" panose="02020603050405020304" pitchFamily="18" charset="0"/>
              <a:ea typeface="Times New Roman" panose="02020603050405020304" pitchFamily="18" charset="0"/>
            </a:endParaRPr>
          </a:p>
          <a:p>
            <a:pPr algn="just"/>
            <a:r>
              <a:rPr lang="pt-BR" sz="1600" dirty="0">
                <a:latin typeface="Times New Roman" panose="02020603050405020304" pitchFamily="18" charset="0"/>
                <a:ea typeface="Times New Roman" panose="02020603050405020304" pitchFamily="18" charset="0"/>
              </a:rPr>
              <a:t>MONTEIRO, Mário A. </a:t>
            </a:r>
            <a:r>
              <a:rPr lang="pt-BR" sz="1600" b="1" dirty="0">
                <a:latin typeface="Times New Roman" panose="02020603050405020304" pitchFamily="18" charset="0"/>
                <a:ea typeface="Times New Roman" panose="02020603050405020304" pitchFamily="18" charset="0"/>
              </a:rPr>
              <a:t>Introdução a Organização de Computadores.</a:t>
            </a:r>
            <a:r>
              <a:rPr lang="pt-BR" sz="1600" dirty="0">
                <a:latin typeface="Times New Roman" panose="02020603050405020304" pitchFamily="18" charset="0"/>
                <a:ea typeface="Times New Roman" panose="02020603050405020304" pitchFamily="18" charset="0"/>
              </a:rPr>
              <a:t> Rio de Janeiro: LTC, 2002.</a:t>
            </a:r>
            <a:endParaRPr lang="pt-BR" sz="1800" dirty="0">
              <a:latin typeface="Times New Roman" panose="02020603050405020304" pitchFamily="18" charset="0"/>
              <a:ea typeface="Times New Roman" panose="02020603050405020304" pitchFamily="18" charset="0"/>
            </a:endParaRPr>
          </a:p>
          <a:p>
            <a:pPr algn="just"/>
            <a:r>
              <a:rPr lang="pt-BR" sz="1600" dirty="0">
                <a:latin typeface="Times New Roman" panose="02020603050405020304" pitchFamily="18" charset="0"/>
                <a:ea typeface="Times New Roman" panose="02020603050405020304" pitchFamily="18" charset="0"/>
              </a:rPr>
              <a:t> </a:t>
            </a:r>
            <a:endParaRPr lang="pt-BR" sz="1800" dirty="0">
              <a:latin typeface="Times New Roman" panose="02020603050405020304" pitchFamily="18" charset="0"/>
              <a:ea typeface="Times New Roman" panose="02020603050405020304" pitchFamily="18" charset="0"/>
            </a:endParaRPr>
          </a:p>
          <a:p>
            <a:pPr algn="just"/>
            <a:r>
              <a:rPr lang="pt-BR" sz="1600" dirty="0">
                <a:latin typeface="Times New Roman" panose="02020603050405020304" pitchFamily="18" charset="0"/>
                <a:ea typeface="Times New Roman" panose="02020603050405020304" pitchFamily="18" charset="0"/>
              </a:rPr>
              <a:t>David A. Patterson &amp; John L. Hennessy. </a:t>
            </a:r>
            <a:r>
              <a:rPr lang="pt-BR" sz="1600" b="1" dirty="0">
                <a:latin typeface="Times New Roman" panose="02020603050405020304" pitchFamily="18" charset="0"/>
                <a:ea typeface="Times New Roman" panose="02020603050405020304" pitchFamily="18" charset="0"/>
              </a:rPr>
              <a:t> Organização e projeto de computadores a</a:t>
            </a:r>
            <a:r>
              <a:rPr lang="pt-BR" sz="1800" dirty="0">
                <a:latin typeface="Times New Roman" panose="02020603050405020304" pitchFamily="18" charset="0"/>
                <a:ea typeface="Times New Roman" panose="02020603050405020304" pitchFamily="18" charset="0"/>
              </a:rPr>
              <a:t> </a:t>
            </a:r>
            <a:r>
              <a:rPr lang="pt-BR" sz="1600" b="1" dirty="0">
                <a:latin typeface="Times New Roman" panose="02020603050405020304" pitchFamily="18" charset="0"/>
                <a:ea typeface="Times New Roman" panose="02020603050405020304" pitchFamily="18" charset="0"/>
              </a:rPr>
              <a:t>interface Hardware/Software.</a:t>
            </a:r>
            <a:r>
              <a:rPr lang="pt-BR" sz="1600" dirty="0">
                <a:latin typeface="Times New Roman" panose="02020603050405020304" pitchFamily="18" charset="0"/>
                <a:ea typeface="Times New Roman" panose="02020603050405020304" pitchFamily="18" charset="0"/>
              </a:rPr>
              <a:t> Tradução: Nery Machado Filho. Morgan </a:t>
            </a:r>
            <a:r>
              <a:rPr lang="pt-BR" sz="1600" dirty="0" err="1">
                <a:latin typeface="Times New Roman" panose="02020603050405020304" pitchFamily="18" charset="0"/>
                <a:ea typeface="Times New Roman" panose="02020603050405020304" pitchFamily="18" charset="0"/>
              </a:rPr>
              <a:t>Kaufmmann</a:t>
            </a:r>
            <a:r>
              <a:rPr lang="pt-BR" sz="1600" dirty="0">
                <a:latin typeface="Times New Roman" panose="02020603050405020304" pitchFamily="18" charset="0"/>
                <a:ea typeface="Times New Roman" panose="02020603050405020304" pitchFamily="18" charset="0"/>
              </a:rPr>
              <a:t> Editora Brasil: LTC, 2000.</a:t>
            </a:r>
            <a:endParaRPr lang="pt-BR" sz="1800" dirty="0">
              <a:latin typeface="Times New Roman" panose="02020603050405020304" pitchFamily="18" charset="0"/>
              <a:ea typeface="Times New Roman" panose="02020603050405020304" pitchFamily="18" charset="0"/>
            </a:endParaRPr>
          </a:p>
          <a:p>
            <a:endParaRPr lang="pt-BR" sz="1600" dirty="0"/>
          </a:p>
        </p:txBody>
      </p:sp>
    </p:spTree>
    <p:extLst>
      <p:ext uri="{BB962C8B-B14F-4D97-AF65-F5344CB8AC3E}">
        <p14:creationId xmlns:p14="http://schemas.microsoft.com/office/powerpoint/2010/main" val="323779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05"/>
        <p:cNvGrpSpPr/>
        <p:nvPr/>
      </p:nvGrpSpPr>
      <p:grpSpPr>
        <a:xfrm>
          <a:off x="0" y="0"/>
          <a:ext cx="0" cy="0"/>
          <a:chOff x="0" y="0"/>
          <a:chExt cx="0" cy="0"/>
        </a:xfrm>
      </p:grpSpPr>
      <p:sp>
        <p:nvSpPr>
          <p:cNvPr id="4" name="Shape 106">
            <a:extLst>
              <a:ext uri="{FF2B5EF4-FFF2-40B4-BE49-F238E27FC236}">
                <a16:creationId xmlns:a16="http://schemas.microsoft.com/office/drawing/2014/main" id="{DA1803F0-41D3-46A1-8675-5A347054FED0}"/>
              </a:ext>
            </a:extLst>
          </p:cNvPr>
          <p:cNvSpPr txBox="1"/>
          <p:nvPr/>
        </p:nvSpPr>
        <p:spPr>
          <a:xfrm>
            <a:off x="5723466" y="4082562"/>
            <a:ext cx="2880981" cy="771552"/>
          </a:xfrm>
          <a:prstGeom prst="rect">
            <a:avLst/>
          </a:prstGeom>
          <a:noFill/>
          <a:ln>
            <a:noFill/>
          </a:ln>
          <a:effectLst>
            <a:outerShdw sx="1000" sy="1000" algn="ctr" rotWithShape="0">
              <a:srgbClr val="000000"/>
            </a:outerShdw>
          </a:effectLst>
          <a:scene3d>
            <a:camera prst="orthographicFront"/>
            <a:lightRig rig="threePt" dir="t"/>
          </a:scene3d>
          <a:sp3d>
            <a:bevelT/>
          </a:sp3d>
        </p:spPr>
        <p:txBody>
          <a:bodyPr spcFirstLastPara="1" wrap="square" lIns="90000" tIns="91425" rIns="90000" bIns="91425" anchor="b" anchorCtr="0">
            <a:noAutofit/>
          </a:bodyPr>
          <a:lstStyle/>
          <a:p>
            <a:pPr marL="0" marR="0" lvl="0" indent="0" algn="r" rtl="0">
              <a:lnSpc>
                <a:spcPct val="100000"/>
              </a:lnSpc>
              <a:spcBef>
                <a:spcPts val="0"/>
              </a:spcBef>
              <a:spcAft>
                <a:spcPts val="0"/>
              </a:spcAft>
              <a:buClr>
                <a:srgbClr val="534742"/>
              </a:buClr>
              <a:buSzPts val="5400"/>
              <a:buFont typeface="Arial"/>
              <a:buNone/>
            </a:pPr>
            <a:r>
              <a:rPr lang="en-US" sz="1800" b="1" dirty="0">
                <a:solidFill>
                  <a:schemeClr val="tx1"/>
                </a:solidFill>
              </a:rPr>
              <a:t>Prof. </a:t>
            </a:r>
            <a:r>
              <a:rPr lang="en-US" sz="1800" b="1" dirty="0" err="1">
                <a:solidFill>
                  <a:schemeClr val="tx1"/>
                </a:solidFill>
              </a:rPr>
              <a:t>Wyllian</a:t>
            </a:r>
            <a:r>
              <a:rPr lang="en-US" sz="1800" b="1" dirty="0">
                <a:solidFill>
                  <a:schemeClr val="tx1"/>
                </a:solidFill>
              </a:rPr>
              <a:t> </a:t>
            </a:r>
            <a:r>
              <a:rPr lang="en-US" sz="1800" b="1" dirty="0" err="1">
                <a:solidFill>
                  <a:schemeClr val="tx1"/>
                </a:solidFill>
              </a:rPr>
              <a:t>Fressatti</a:t>
            </a:r>
            <a:endParaRPr lang="en-US" sz="1800" b="1" dirty="0">
              <a:solidFill>
                <a:schemeClr val="tx1"/>
              </a:solidFill>
            </a:endParaRPr>
          </a:p>
          <a:p>
            <a:pPr marL="0" marR="0" lvl="0" indent="0" algn="r" rtl="0">
              <a:lnSpc>
                <a:spcPct val="100000"/>
              </a:lnSpc>
              <a:spcBef>
                <a:spcPts val="0"/>
              </a:spcBef>
              <a:spcAft>
                <a:spcPts val="0"/>
              </a:spcAft>
              <a:buClr>
                <a:srgbClr val="534742"/>
              </a:buClr>
              <a:buSzPts val="5400"/>
              <a:buFont typeface="Arial"/>
              <a:buNone/>
            </a:pPr>
            <a:r>
              <a:rPr lang="en-US" sz="800" b="1" dirty="0">
                <a:solidFill>
                  <a:schemeClr val="tx1"/>
                </a:solidFill>
              </a:rPr>
              <a:t>Mestre </a:t>
            </a:r>
            <a:r>
              <a:rPr lang="en-US" sz="800" b="1" dirty="0" err="1">
                <a:solidFill>
                  <a:schemeClr val="tx1"/>
                </a:solidFill>
              </a:rPr>
              <a:t>em</a:t>
            </a:r>
            <a:r>
              <a:rPr lang="en-US" sz="800" b="1" dirty="0">
                <a:solidFill>
                  <a:schemeClr val="tx1"/>
                </a:solidFill>
              </a:rPr>
              <a:t> </a:t>
            </a:r>
            <a:r>
              <a:rPr lang="en-US" sz="800" b="1" dirty="0" err="1">
                <a:solidFill>
                  <a:schemeClr val="tx1"/>
                </a:solidFill>
              </a:rPr>
              <a:t>Sistemas</a:t>
            </a:r>
            <a:r>
              <a:rPr lang="en-US" sz="800" b="1" dirty="0">
                <a:solidFill>
                  <a:schemeClr val="tx1"/>
                </a:solidFill>
              </a:rPr>
              <a:t> de </a:t>
            </a:r>
            <a:r>
              <a:rPr lang="en-US" sz="800" b="1" dirty="0" err="1">
                <a:solidFill>
                  <a:schemeClr val="tx1"/>
                </a:solidFill>
              </a:rPr>
              <a:t>Computação</a:t>
            </a:r>
            <a:r>
              <a:rPr lang="en-US" sz="800" b="1" dirty="0">
                <a:solidFill>
                  <a:schemeClr val="tx1"/>
                </a:solidFill>
              </a:rPr>
              <a:t> </a:t>
            </a:r>
          </a:p>
        </p:txBody>
      </p:sp>
      <p:sp>
        <p:nvSpPr>
          <p:cNvPr id="5" name="Shape 106">
            <a:extLst>
              <a:ext uri="{FF2B5EF4-FFF2-40B4-BE49-F238E27FC236}">
                <a16:creationId xmlns:a16="http://schemas.microsoft.com/office/drawing/2014/main" id="{2FF69838-08F1-40B3-9651-E44A2A1B9BFD}"/>
              </a:ext>
            </a:extLst>
          </p:cNvPr>
          <p:cNvSpPr txBox="1"/>
          <p:nvPr/>
        </p:nvSpPr>
        <p:spPr>
          <a:xfrm>
            <a:off x="3923928" y="2068488"/>
            <a:ext cx="4824536" cy="771552"/>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Clr>
                <a:srgbClr val="534742"/>
              </a:buClr>
              <a:buSzPts val="5400"/>
              <a:buFont typeface="Arial"/>
              <a:buNone/>
            </a:pPr>
            <a:r>
              <a:rPr lang="en-US" sz="2400" b="1" dirty="0" err="1">
                <a:solidFill>
                  <a:schemeClr val="tx1"/>
                </a:solidFill>
              </a:rPr>
              <a:t>Disciplina</a:t>
            </a:r>
            <a:r>
              <a:rPr lang="en-US" sz="2400" b="1" dirty="0">
                <a:solidFill>
                  <a:schemeClr val="tx1"/>
                </a:solidFill>
              </a:rPr>
              <a:t>: </a:t>
            </a:r>
          </a:p>
          <a:p>
            <a:pPr marL="0" marR="0" lvl="0" indent="0" algn="l" rtl="0">
              <a:lnSpc>
                <a:spcPct val="100000"/>
              </a:lnSpc>
              <a:spcBef>
                <a:spcPts val="0"/>
              </a:spcBef>
              <a:spcAft>
                <a:spcPts val="0"/>
              </a:spcAft>
              <a:buClr>
                <a:srgbClr val="534742"/>
              </a:buClr>
              <a:buSzPts val="5400"/>
              <a:buFont typeface="Arial"/>
              <a:buNone/>
            </a:pPr>
            <a:r>
              <a:rPr lang="en-US" sz="2400" b="1" dirty="0" err="1">
                <a:solidFill>
                  <a:schemeClr val="tx1"/>
                </a:solidFill>
              </a:rPr>
              <a:t>Arquitetura</a:t>
            </a:r>
            <a:r>
              <a:rPr lang="en-US" sz="2400" b="1" dirty="0">
                <a:solidFill>
                  <a:schemeClr val="tx1"/>
                </a:solidFill>
              </a:rPr>
              <a:t> de </a:t>
            </a:r>
            <a:r>
              <a:rPr lang="en-US" sz="2400" b="1" dirty="0" err="1">
                <a:solidFill>
                  <a:schemeClr val="tx1"/>
                </a:solidFill>
              </a:rPr>
              <a:t>Computadores</a:t>
            </a:r>
            <a:r>
              <a:rPr lang="en-US" sz="2400" b="1" dirty="0">
                <a:solidFill>
                  <a:schemeClr val="tx1"/>
                </a:solidFill>
              </a:rPr>
              <a:t> e </a:t>
            </a:r>
            <a:r>
              <a:rPr lang="en-US" sz="2400" b="1" dirty="0" err="1">
                <a:solidFill>
                  <a:schemeClr val="tx1"/>
                </a:solidFill>
              </a:rPr>
              <a:t>Sistemas</a:t>
            </a:r>
            <a:r>
              <a:rPr lang="en-US" sz="2400" b="1" dirty="0">
                <a:solidFill>
                  <a:schemeClr val="tx1"/>
                </a:solidFill>
              </a:rPr>
              <a:t> </a:t>
            </a:r>
            <a:r>
              <a:rPr lang="en-US" sz="2400" b="1" dirty="0" err="1">
                <a:solidFill>
                  <a:schemeClr val="tx1"/>
                </a:solidFill>
              </a:rPr>
              <a:t>Operacionais</a:t>
            </a:r>
            <a:endParaRPr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13"/>
        <p:cNvGrpSpPr/>
        <p:nvPr/>
      </p:nvGrpSpPr>
      <p:grpSpPr>
        <a:xfrm>
          <a:off x="0" y="0"/>
          <a:ext cx="0" cy="0"/>
          <a:chOff x="0" y="0"/>
          <a:chExt cx="0" cy="0"/>
        </a:xfrm>
      </p:grpSpPr>
      <p:sp>
        <p:nvSpPr>
          <p:cNvPr id="5" name="Shape 114">
            <a:extLst>
              <a:ext uri="{FF2B5EF4-FFF2-40B4-BE49-F238E27FC236}">
                <a16:creationId xmlns:a16="http://schemas.microsoft.com/office/drawing/2014/main" id="{FC11F32E-261E-4CC7-AC25-4EC6559C1ED0}"/>
              </a:ext>
            </a:extLst>
          </p:cNvPr>
          <p:cNvSpPr txBox="1"/>
          <p:nvPr/>
        </p:nvSpPr>
        <p:spPr>
          <a:xfrm>
            <a:off x="2987824" y="2572544"/>
            <a:ext cx="5904656" cy="646572"/>
          </a:xfrm>
          <a:prstGeom prst="rect">
            <a:avLst/>
          </a:prstGeom>
          <a:noFill/>
          <a:ln>
            <a:noFill/>
          </a:ln>
        </p:spPr>
        <p:txBody>
          <a:bodyPr spcFirstLastPara="1" wrap="square" lIns="90000" tIns="91425" rIns="90000" bIns="91425" anchor="b" anchorCtr="0">
            <a:noAutofit/>
          </a:bodyPr>
          <a:lstStyle/>
          <a:p>
            <a:pPr marL="342900" lvl="0" indent="-342900" rtl="0">
              <a:lnSpc>
                <a:spcPct val="115000"/>
              </a:lnSpc>
              <a:spcBef>
                <a:spcPts val="0"/>
              </a:spcBef>
              <a:spcAft>
                <a:spcPts val="0"/>
              </a:spcAft>
              <a:buClr>
                <a:schemeClr val="dk1"/>
              </a:buClr>
              <a:buFont typeface="Wingdings" panose="05000000000000000000" pitchFamily="2" charset="2"/>
              <a:buChar char="Ø"/>
            </a:pPr>
            <a:r>
              <a:rPr lang="en-US" sz="2400" b="1" dirty="0" err="1">
                <a:ln w="12700">
                  <a:solidFill>
                    <a:srgbClr val="FF0000"/>
                  </a:solidFill>
                  <a:prstDash val="solid"/>
                </a:ln>
                <a:solidFill>
                  <a:srgbClr val="FF0000"/>
                </a:solidFill>
                <a:effectLst>
                  <a:outerShdw blurRad="50800" dist="38100" algn="l" rotWithShape="0">
                    <a:prstClr val="black">
                      <a:alpha val="40000"/>
                    </a:prstClr>
                  </a:outerShdw>
                </a:effectLst>
              </a:rPr>
              <a:t>Tipos</a:t>
            </a:r>
            <a:r>
              <a:rPr lang="en-US" sz="2400" b="1" dirty="0">
                <a:ln w="12700">
                  <a:solidFill>
                    <a:srgbClr val="FF0000"/>
                  </a:solidFill>
                  <a:prstDash val="solid"/>
                </a:ln>
                <a:solidFill>
                  <a:srgbClr val="FF0000"/>
                </a:solidFill>
                <a:effectLst>
                  <a:outerShdw blurRad="50800" dist="38100" algn="l" rotWithShape="0">
                    <a:prstClr val="black">
                      <a:alpha val="40000"/>
                    </a:prstClr>
                  </a:outerShdw>
                </a:effectLst>
              </a:rPr>
              <a:t> de </a:t>
            </a:r>
            <a:r>
              <a:rPr lang="en-US" sz="2400" b="1" dirty="0" err="1">
                <a:ln w="12700">
                  <a:solidFill>
                    <a:srgbClr val="FF0000"/>
                  </a:solidFill>
                  <a:prstDash val="solid"/>
                </a:ln>
                <a:solidFill>
                  <a:srgbClr val="FF0000"/>
                </a:solidFill>
                <a:effectLst>
                  <a:outerShdw blurRad="50800" dist="38100" algn="l" rotWithShape="0">
                    <a:prstClr val="black">
                      <a:alpha val="40000"/>
                    </a:prstClr>
                  </a:outerShdw>
                </a:effectLst>
              </a:rPr>
              <a:t>Sistemas</a:t>
            </a:r>
            <a:r>
              <a:rPr lang="en-US" sz="2400" b="1" dirty="0">
                <a:ln w="12700">
                  <a:solidFill>
                    <a:srgbClr val="FF0000"/>
                  </a:solidFill>
                  <a:prstDash val="solid"/>
                </a:ln>
                <a:solidFill>
                  <a:srgbClr val="FF0000"/>
                </a:solidFill>
                <a:effectLst>
                  <a:outerShdw blurRad="50800" dist="38100" algn="l" rotWithShape="0">
                    <a:prstClr val="black">
                      <a:alpha val="40000"/>
                    </a:prstClr>
                  </a:outerShdw>
                </a:effectLst>
              </a:rPr>
              <a:t> </a:t>
            </a:r>
            <a:r>
              <a:rPr lang="en-US" sz="2400" b="1" dirty="0" err="1">
                <a:ln w="12700">
                  <a:solidFill>
                    <a:srgbClr val="FF0000"/>
                  </a:solidFill>
                  <a:prstDash val="solid"/>
                </a:ln>
                <a:solidFill>
                  <a:srgbClr val="FF0000"/>
                </a:solidFill>
                <a:effectLst>
                  <a:outerShdw blurRad="50800" dist="38100" algn="l" rotWithShape="0">
                    <a:prstClr val="black">
                      <a:alpha val="40000"/>
                    </a:prstClr>
                  </a:outerShdw>
                </a:effectLst>
              </a:rPr>
              <a:t>Operacionais</a:t>
            </a:r>
            <a:endParaRPr lang="en-US" sz="2400" b="1" dirty="0">
              <a:ln w="12700">
                <a:solidFill>
                  <a:srgbClr val="FF0000"/>
                </a:solidFill>
                <a:prstDash val="solid"/>
              </a:ln>
              <a:solidFill>
                <a:srgbClr val="FF0000"/>
              </a:solidFill>
              <a:effectLst>
                <a:outerShdw blurRad="50800" dist="38100" algn="l" rotWithShape="0">
                  <a:prstClr val="black">
                    <a:alpha val="40000"/>
                  </a:prstClr>
                </a:outerShdw>
              </a:effectLst>
            </a:endParaRPr>
          </a:p>
          <a:p>
            <a:pPr marL="342900" lvl="0" indent="-342900" rtl="0">
              <a:lnSpc>
                <a:spcPct val="115000"/>
              </a:lnSpc>
              <a:spcBef>
                <a:spcPts val="0"/>
              </a:spcBef>
              <a:spcAft>
                <a:spcPts val="0"/>
              </a:spcAft>
              <a:buClr>
                <a:schemeClr val="dk1"/>
              </a:buClr>
              <a:buFont typeface="Wingdings" panose="05000000000000000000" pitchFamily="2" charset="2"/>
              <a:buChar char="Ø"/>
            </a:pPr>
            <a:r>
              <a:rPr lang="en-US" sz="2400" b="1" dirty="0" err="1">
                <a:ln w="12700">
                  <a:solidFill>
                    <a:srgbClr val="FF0000"/>
                  </a:solidFill>
                  <a:prstDash val="solid"/>
                </a:ln>
                <a:solidFill>
                  <a:srgbClr val="FF0000"/>
                </a:solidFill>
                <a:effectLst>
                  <a:outerShdw blurRad="50800" dist="38100" algn="l" rotWithShape="0">
                    <a:prstClr val="black">
                      <a:alpha val="40000"/>
                    </a:prstClr>
                  </a:outerShdw>
                </a:effectLst>
              </a:rPr>
              <a:t>Gerência</a:t>
            </a:r>
            <a:r>
              <a:rPr lang="en-US" sz="2400" b="1" dirty="0">
                <a:ln w="12700">
                  <a:solidFill>
                    <a:srgbClr val="FF0000"/>
                  </a:solidFill>
                  <a:prstDash val="solid"/>
                </a:ln>
                <a:solidFill>
                  <a:srgbClr val="FF0000"/>
                </a:solidFill>
                <a:effectLst>
                  <a:outerShdw blurRad="50800" dist="38100" algn="l" rotWithShape="0">
                    <a:prstClr val="black">
                      <a:alpha val="40000"/>
                    </a:prstClr>
                  </a:outerShdw>
                </a:effectLst>
              </a:rPr>
              <a:t> de </a:t>
            </a:r>
            <a:r>
              <a:rPr lang="en-US" sz="2400" b="1" dirty="0" err="1">
                <a:ln w="12700">
                  <a:solidFill>
                    <a:srgbClr val="FF0000"/>
                  </a:solidFill>
                  <a:prstDash val="solid"/>
                </a:ln>
                <a:solidFill>
                  <a:srgbClr val="FF0000"/>
                </a:solidFill>
                <a:effectLst>
                  <a:outerShdw blurRad="50800" dist="38100" algn="l" rotWithShape="0">
                    <a:prstClr val="black">
                      <a:alpha val="40000"/>
                    </a:prstClr>
                  </a:outerShdw>
                </a:effectLst>
              </a:rPr>
              <a:t>Recursos</a:t>
            </a:r>
            <a:endParaRPr lang="en-US" sz="2400" b="1" dirty="0">
              <a:ln w="12700">
                <a:solidFill>
                  <a:srgbClr val="FF0000"/>
                </a:solidFill>
                <a:prstDash val="solid"/>
              </a:ln>
              <a:solidFill>
                <a:srgbClr val="FF0000"/>
              </a:solidFill>
              <a:effectLst>
                <a:outerShdw blurRad="50800" dist="38100" algn="l" rotWithShape="0">
                  <a:prstClr val="black">
                    <a:alpha val="40000"/>
                  </a:prstClr>
                </a:outerShdw>
              </a:effectLst>
            </a:endParaRPr>
          </a:p>
        </p:txBody>
      </p:sp>
      <p:sp>
        <p:nvSpPr>
          <p:cNvPr id="6" name="CaixaDeTexto 5">
            <a:extLst>
              <a:ext uri="{FF2B5EF4-FFF2-40B4-BE49-F238E27FC236}">
                <a16:creationId xmlns:a16="http://schemas.microsoft.com/office/drawing/2014/main" id="{25561EA0-45A9-4C84-AFEB-212C6B0F7B0B}"/>
              </a:ext>
            </a:extLst>
          </p:cNvPr>
          <p:cNvSpPr txBox="1"/>
          <p:nvPr/>
        </p:nvSpPr>
        <p:spPr>
          <a:xfrm>
            <a:off x="2974215" y="1132384"/>
            <a:ext cx="1656184" cy="707886"/>
          </a:xfrm>
          <a:prstGeom prst="rect">
            <a:avLst/>
          </a:prstGeom>
          <a:noFill/>
        </p:spPr>
        <p:txBody>
          <a:bodyPr wrap="square" rtlCol="0">
            <a:spAutoFit/>
          </a:bodyPr>
          <a:lstStyle/>
          <a:p>
            <a:r>
              <a:rPr lang="pt-BR" sz="2000" b="1" dirty="0">
                <a:solidFill>
                  <a:schemeClr val="tx1"/>
                </a:solidFill>
              </a:rPr>
              <a:t>Semana 4</a:t>
            </a:r>
          </a:p>
          <a:p>
            <a:r>
              <a:rPr lang="pt-BR" sz="2000" b="1" dirty="0">
                <a:solidFill>
                  <a:schemeClr val="tx1"/>
                </a:solidFill>
              </a:rPr>
              <a:t>Aula 02</a:t>
            </a:r>
          </a:p>
        </p:txBody>
      </p:sp>
      <p:sp>
        <p:nvSpPr>
          <p:cNvPr id="8" name="Shape 106">
            <a:extLst>
              <a:ext uri="{FF2B5EF4-FFF2-40B4-BE49-F238E27FC236}">
                <a16:creationId xmlns:a16="http://schemas.microsoft.com/office/drawing/2014/main" id="{8EC2B9B6-8015-40F2-83EE-DEF3529CA026}"/>
              </a:ext>
            </a:extLst>
          </p:cNvPr>
          <p:cNvSpPr txBox="1"/>
          <p:nvPr/>
        </p:nvSpPr>
        <p:spPr>
          <a:xfrm>
            <a:off x="5723466" y="4082562"/>
            <a:ext cx="2880981" cy="771552"/>
          </a:xfrm>
          <a:prstGeom prst="rect">
            <a:avLst/>
          </a:prstGeom>
          <a:noFill/>
          <a:ln>
            <a:noFill/>
          </a:ln>
          <a:effectLst>
            <a:outerShdw sx="1000" sy="1000" algn="ctr" rotWithShape="0">
              <a:srgbClr val="000000"/>
            </a:outerShdw>
          </a:effectLst>
          <a:scene3d>
            <a:camera prst="orthographicFront"/>
            <a:lightRig rig="threePt" dir="t"/>
          </a:scene3d>
          <a:sp3d>
            <a:bevelT/>
          </a:sp3d>
        </p:spPr>
        <p:txBody>
          <a:bodyPr spcFirstLastPara="1" wrap="square" lIns="90000" tIns="91425" rIns="90000" bIns="91425" anchor="b" anchorCtr="0">
            <a:noAutofit/>
          </a:bodyPr>
          <a:lstStyle/>
          <a:p>
            <a:pPr marL="0" marR="0" lvl="0" indent="0" algn="r" rtl="0">
              <a:lnSpc>
                <a:spcPct val="100000"/>
              </a:lnSpc>
              <a:spcBef>
                <a:spcPts val="0"/>
              </a:spcBef>
              <a:spcAft>
                <a:spcPts val="0"/>
              </a:spcAft>
              <a:buClr>
                <a:srgbClr val="534742"/>
              </a:buClr>
              <a:buSzPts val="5400"/>
              <a:buFont typeface="Arial"/>
              <a:buNone/>
            </a:pPr>
            <a:r>
              <a:rPr lang="en-US" sz="1800" b="1" dirty="0">
                <a:solidFill>
                  <a:schemeClr val="tx1"/>
                </a:solidFill>
              </a:rPr>
              <a:t>Prof. </a:t>
            </a:r>
            <a:r>
              <a:rPr lang="en-US" sz="1800" b="1" dirty="0" err="1">
                <a:solidFill>
                  <a:schemeClr val="tx1"/>
                </a:solidFill>
              </a:rPr>
              <a:t>Wyllian</a:t>
            </a:r>
            <a:r>
              <a:rPr lang="en-US" sz="1800" b="1" dirty="0">
                <a:solidFill>
                  <a:schemeClr val="tx1"/>
                </a:solidFill>
              </a:rPr>
              <a:t> </a:t>
            </a:r>
            <a:r>
              <a:rPr lang="en-US" sz="1800" b="1" dirty="0" err="1">
                <a:solidFill>
                  <a:schemeClr val="tx1"/>
                </a:solidFill>
              </a:rPr>
              <a:t>Fressatti</a:t>
            </a:r>
            <a:endParaRPr lang="en-US" sz="1800" b="1" dirty="0">
              <a:solidFill>
                <a:schemeClr val="tx1"/>
              </a:solidFill>
            </a:endParaRPr>
          </a:p>
          <a:p>
            <a:pPr marL="0" marR="0" lvl="0" indent="0" algn="r" rtl="0">
              <a:lnSpc>
                <a:spcPct val="100000"/>
              </a:lnSpc>
              <a:spcBef>
                <a:spcPts val="0"/>
              </a:spcBef>
              <a:spcAft>
                <a:spcPts val="0"/>
              </a:spcAft>
              <a:buClr>
                <a:srgbClr val="534742"/>
              </a:buClr>
              <a:buSzPts val="5400"/>
              <a:buFont typeface="Arial"/>
              <a:buNone/>
            </a:pPr>
            <a:r>
              <a:rPr lang="en-US" sz="800" b="1" dirty="0">
                <a:solidFill>
                  <a:schemeClr val="tx1"/>
                </a:solidFill>
              </a:rPr>
              <a:t>Mestre </a:t>
            </a:r>
            <a:r>
              <a:rPr lang="en-US" sz="800" b="1" dirty="0" err="1">
                <a:solidFill>
                  <a:schemeClr val="tx1"/>
                </a:solidFill>
              </a:rPr>
              <a:t>em</a:t>
            </a:r>
            <a:r>
              <a:rPr lang="en-US" sz="800" b="1" dirty="0">
                <a:solidFill>
                  <a:schemeClr val="tx1"/>
                </a:solidFill>
              </a:rPr>
              <a:t> </a:t>
            </a:r>
            <a:r>
              <a:rPr lang="en-US" sz="800" b="1" dirty="0" err="1">
                <a:solidFill>
                  <a:schemeClr val="tx1"/>
                </a:solidFill>
              </a:rPr>
              <a:t>Sistemas</a:t>
            </a:r>
            <a:r>
              <a:rPr lang="en-US" sz="800" b="1" dirty="0">
                <a:solidFill>
                  <a:schemeClr val="tx1"/>
                </a:solidFill>
              </a:rPr>
              <a:t> de </a:t>
            </a:r>
            <a:r>
              <a:rPr lang="en-US" sz="800" b="1" dirty="0" err="1">
                <a:solidFill>
                  <a:schemeClr val="tx1"/>
                </a:solidFill>
              </a:rPr>
              <a:t>Computação</a:t>
            </a:r>
            <a:r>
              <a:rPr lang="en-US" sz="800" b="1" dirty="0">
                <a:solidFill>
                  <a:schemeClr val="tx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3571DB40-87F8-4613-A60E-26B7D53E24E3}"/>
              </a:ext>
            </a:extLst>
          </p:cNvPr>
          <p:cNvSpPr>
            <a:spLocks noGrp="1" noChangeArrowheads="1"/>
          </p:cNvSpPr>
          <p:nvPr>
            <p:ph type="body" idx="1"/>
          </p:nvPr>
        </p:nvSpPr>
        <p:spPr>
          <a:xfrm>
            <a:off x="3851920" y="1654289"/>
            <a:ext cx="4536504" cy="2718455"/>
          </a:xfrm>
          <a:effectLst>
            <a:outerShdw blurRad="40000" dist="177800" dir="7560000" rotWithShape="0">
              <a:srgbClr val="000000">
                <a:alpha val="38000"/>
              </a:srgb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lstStyle/>
          <a:p>
            <a:pPr marL="90488" indent="0" algn="just" eaLnBrk="1" hangingPunct="1">
              <a:lnSpc>
                <a:spcPct val="90000"/>
              </a:lnSpc>
              <a:tabLst>
                <a:tab pos="90488" algn="l"/>
              </a:tabLst>
            </a:pPr>
            <a:r>
              <a:rPr lang="pt-BR" altLang="pt-BR" sz="1800" b="1" dirty="0"/>
              <a:t>Gerência de recursos:</a:t>
            </a:r>
          </a:p>
          <a:p>
            <a:pPr marL="90488" lvl="1" indent="0" algn="just" eaLnBrk="1" hangingPunct="1">
              <a:lnSpc>
                <a:spcPct val="90000"/>
              </a:lnSpc>
              <a:tabLst>
                <a:tab pos="90488" algn="l"/>
              </a:tabLst>
            </a:pPr>
            <a:r>
              <a:rPr lang="pt-BR" altLang="pt-BR" sz="1800" dirty="0"/>
              <a:t>Em um sistema com várias atividades simultâneas, podem surgir conflitos no uso do hardware, quando dois ou mais aplicativos precisam dos mesmos recursos para poder executar. Cabe ao sistema operacional definir políticas para gerenciar o uso dos recursos de hardware pelos aplicativos</a:t>
            </a:r>
            <a:endParaRPr lang="pt-BR" altLang="pt-BR" sz="1800" b="1" dirty="0"/>
          </a:p>
        </p:txBody>
      </p:sp>
      <p:sp>
        <p:nvSpPr>
          <p:cNvPr id="10244" name="Rectangle 2">
            <a:extLst>
              <a:ext uri="{FF2B5EF4-FFF2-40B4-BE49-F238E27FC236}">
                <a16:creationId xmlns:a16="http://schemas.microsoft.com/office/drawing/2014/main" id="{3A8F07F4-74D2-4AEC-B37D-DCDBA5A78D0D}"/>
              </a:ext>
            </a:extLst>
          </p:cNvPr>
          <p:cNvSpPr>
            <a:spLocks noGrp="1" noChangeArrowheads="1"/>
          </p:cNvSpPr>
          <p:nvPr>
            <p:ph type="title"/>
          </p:nvPr>
        </p:nvSpPr>
        <p:spPr>
          <a:xfrm>
            <a:off x="315912" y="524037"/>
            <a:ext cx="8512175" cy="563562"/>
          </a:xfrm>
        </p:spPr>
        <p:txBody>
          <a:bodyPr/>
          <a:lstStyle/>
          <a:p>
            <a:pPr eaLnBrk="1" hangingPunct="1"/>
            <a:r>
              <a:rPr lang="pt-BR" altLang="pt-BR" sz="3800" dirty="0"/>
              <a:t>Sistemas Operacionais</a:t>
            </a:r>
          </a:p>
        </p:txBody>
      </p:sp>
      <p:grpSp>
        <p:nvGrpSpPr>
          <p:cNvPr id="5" name="Agrupar 4">
            <a:extLst>
              <a:ext uri="{FF2B5EF4-FFF2-40B4-BE49-F238E27FC236}">
                <a16:creationId xmlns:a16="http://schemas.microsoft.com/office/drawing/2014/main" id="{595AF87F-CA89-4E85-B980-B8F536399C24}"/>
              </a:ext>
            </a:extLst>
          </p:cNvPr>
          <p:cNvGrpSpPr/>
          <p:nvPr/>
        </p:nvGrpSpPr>
        <p:grpSpPr>
          <a:xfrm>
            <a:off x="755576" y="1942320"/>
            <a:ext cx="2860202" cy="2446436"/>
            <a:chOff x="755576" y="1942320"/>
            <a:chExt cx="2860202" cy="2446436"/>
          </a:xfrm>
        </p:grpSpPr>
        <p:pic>
          <p:nvPicPr>
            <p:cNvPr id="3" name="Imagem 2">
              <a:extLst>
                <a:ext uri="{FF2B5EF4-FFF2-40B4-BE49-F238E27FC236}">
                  <a16:creationId xmlns:a16="http://schemas.microsoft.com/office/drawing/2014/main" id="{1569AC02-BBF0-480F-BF24-1B4B0A094029}"/>
                </a:ext>
              </a:extLst>
            </p:cNvPr>
            <p:cNvPicPr>
              <a:picLocks noChangeAspect="1"/>
            </p:cNvPicPr>
            <p:nvPr/>
          </p:nvPicPr>
          <p:blipFill>
            <a:blip r:embed="rId3"/>
            <a:stretch>
              <a:fillRect/>
            </a:stretch>
          </p:blipFill>
          <p:spPr>
            <a:xfrm>
              <a:off x="755576" y="1942320"/>
              <a:ext cx="2860202" cy="2142391"/>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4" name="CaixaDeTexto 3">
              <a:extLst>
                <a:ext uri="{FF2B5EF4-FFF2-40B4-BE49-F238E27FC236}">
                  <a16:creationId xmlns:a16="http://schemas.microsoft.com/office/drawing/2014/main" id="{B868C860-2695-4666-878F-5BBF9C6D7A81}"/>
                </a:ext>
              </a:extLst>
            </p:cNvPr>
            <p:cNvSpPr txBox="1"/>
            <p:nvPr/>
          </p:nvSpPr>
          <p:spPr>
            <a:xfrm>
              <a:off x="1115616" y="4111757"/>
              <a:ext cx="2356146" cy="276999"/>
            </a:xfrm>
            <a:prstGeom prst="rect">
              <a:avLst/>
            </a:prstGeom>
            <a:noFill/>
          </p:spPr>
          <p:txBody>
            <a:bodyPr wrap="square" rtlCol="0">
              <a:spAutoFit/>
            </a:bodyPr>
            <a:lstStyle/>
            <a:p>
              <a:r>
                <a:rPr lang="pt-BR" sz="1200" dirty="0"/>
                <a:t>(</a:t>
              </a:r>
              <a:r>
                <a:rPr lang="pt-BR" sz="1200" dirty="0" err="1"/>
                <a:t>Gasparin</a:t>
              </a:r>
              <a:r>
                <a:rPr lang="pt-BR" sz="1200" dirty="0"/>
                <a:t>, Marcelo 2018)</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26D131E0-0128-4045-9DA6-C17DBFE1B91E}"/>
              </a:ext>
            </a:extLst>
          </p:cNvPr>
          <p:cNvSpPr>
            <a:spLocks noGrp="1" noChangeArrowheads="1"/>
          </p:cNvSpPr>
          <p:nvPr>
            <p:ph type="body" idx="1"/>
          </p:nvPr>
        </p:nvSpPr>
        <p:spPr>
          <a:xfrm>
            <a:off x="1619672" y="1420416"/>
            <a:ext cx="6915621" cy="3148211"/>
          </a:xfrm>
          <a:effectLst>
            <a:outerShdw blurRad="40000" dist="177800" dir="7560000" rotWithShape="0">
              <a:srgbClr val="000000">
                <a:alpha val="38000"/>
              </a:srgb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lstStyle/>
          <a:p>
            <a:pPr marL="0" indent="0" eaLnBrk="1" hangingPunct="1">
              <a:defRPr/>
            </a:pPr>
            <a:r>
              <a:rPr lang="pt-BR" sz="1800" dirty="0"/>
              <a:t>Gerência de Recursos (Continuação)</a:t>
            </a:r>
          </a:p>
          <a:p>
            <a:pPr marL="0" lvl="2" indent="0" algn="just" eaLnBrk="1" hangingPunct="1">
              <a:defRPr/>
            </a:pPr>
            <a:r>
              <a:rPr lang="pt-BR" sz="1800" dirty="0"/>
              <a:t>Cada computador normalmente possui menos processadores que o número de tarefas em execução. Por isso, o uso desses processadores deve ser distribuído entre os aplicativos presentes no sistema.</a:t>
            </a:r>
            <a:endParaRPr lang="pt-BR" sz="1800" b="1" dirty="0"/>
          </a:p>
          <a:p>
            <a:pPr marL="0" lvl="2" indent="0" algn="just">
              <a:defRPr/>
            </a:pPr>
            <a:endParaRPr lang="pt-BR" sz="1800" b="1" dirty="0"/>
          </a:p>
          <a:p>
            <a:pPr marL="0" indent="0" algn="just">
              <a:defRPr/>
            </a:pPr>
            <a:r>
              <a:rPr lang="pt-BR" sz="1800" dirty="0"/>
              <a:t>Assim, um sistema operacional visa abstrair o acesso e gerenciar os recursos de hardware, provendo aos aplicativos um ambiente de execução abstrato, no qual o acesso aos recursos se faz através de interfaces simples.</a:t>
            </a:r>
          </a:p>
        </p:txBody>
      </p:sp>
      <p:sp>
        <p:nvSpPr>
          <p:cNvPr id="11268" name="Rectangle 2">
            <a:extLst>
              <a:ext uri="{FF2B5EF4-FFF2-40B4-BE49-F238E27FC236}">
                <a16:creationId xmlns:a16="http://schemas.microsoft.com/office/drawing/2014/main" id="{DBB2E3F3-E82E-4BCC-B97B-4D4765621623}"/>
              </a:ext>
            </a:extLst>
          </p:cNvPr>
          <p:cNvSpPr>
            <a:spLocks noGrp="1" noChangeArrowheads="1"/>
          </p:cNvSpPr>
          <p:nvPr>
            <p:ph type="title"/>
          </p:nvPr>
        </p:nvSpPr>
        <p:spPr/>
        <p:txBody>
          <a:bodyPr/>
          <a:lstStyle/>
          <a:p>
            <a:pPr eaLnBrk="1" hangingPunct="1"/>
            <a:r>
              <a:rPr lang="pt-BR" altLang="pt-BR" sz="3200" dirty="0"/>
              <a:t>Sistemas Operacionais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Text Box 7">
            <a:extLst>
              <a:ext uri="{FF2B5EF4-FFF2-40B4-BE49-F238E27FC236}">
                <a16:creationId xmlns:a16="http://schemas.microsoft.com/office/drawing/2014/main" id="{524189AF-493E-4115-A3AF-D46FBA88BCC5}"/>
              </a:ext>
            </a:extLst>
          </p:cNvPr>
          <p:cNvSpPr txBox="1">
            <a:spLocks noChangeArrowheads="1"/>
          </p:cNvSpPr>
          <p:nvPr/>
        </p:nvSpPr>
        <p:spPr bwMode="auto">
          <a:xfrm>
            <a:off x="3851920" y="1461500"/>
            <a:ext cx="4824537" cy="3250121"/>
          </a:xfrm>
          <a:prstGeom prst="rect">
            <a:avLst/>
          </a:prstGeom>
          <a:ln/>
          <a:effectLst>
            <a:outerShdw blurRad="50800" dist="177800" dir="7560000" algn="ctr" rotWithShape="0">
              <a:srgbClr val="000000">
                <a:alpha val="43137"/>
              </a:srgbClr>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eaLnBrk="1" hangingPunct="1"/>
            <a:endParaRPr lang="pt-BR" altLang="pt-BR" sz="1800" dirty="0">
              <a:latin typeface="+mn-lt"/>
            </a:endParaRPr>
          </a:p>
          <a:p>
            <a:pPr lvl="1" algn="just" eaLnBrk="1" hangingPunct="1">
              <a:buClr>
                <a:schemeClr val="folHlink"/>
              </a:buClr>
              <a:buSzPct val="60000"/>
              <a:buNone/>
            </a:pPr>
            <a:r>
              <a:rPr lang="pt-BR" altLang="pt-BR" sz="1800" dirty="0">
                <a:latin typeface="+mn-lt"/>
              </a:rPr>
              <a:t>Batch (de lote) : os sistemas operacionais mais antigos trabalhavam “por lote”, ou seja, todos os programas a executar eram colocados em uma fila, com seus dados e demais informações para a execução. O processador recebia os programas e os processava sem interagir com os usuários, o que permitia um alto grau de utilização do sistema.</a:t>
            </a:r>
          </a:p>
          <a:p>
            <a:pPr lvl="1" algn="just" eaLnBrk="1" hangingPunct="1">
              <a:buClr>
                <a:schemeClr val="folHlink"/>
              </a:buClr>
              <a:buSzPct val="60000"/>
            </a:pPr>
            <a:endParaRPr lang="pt-BR" altLang="pt-BR" sz="1800" dirty="0">
              <a:latin typeface="+mn-lt"/>
            </a:endParaRPr>
          </a:p>
        </p:txBody>
      </p:sp>
      <p:sp>
        <p:nvSpPr>
          <p:cNvPr id="7" name="Rectangle 2">
            <a:extLst>
              <a:ext uri="{FF2B5EF4-FFF2-40B4-BE49-F238E27FC236}">
                <a16:creationId xmlns:a16="http://schemas.microsoft.com/office/drawing/2014/main" id="{814DA2E5-DC75-4191-B813-43C8A53B85CE}"/>
              </a:ext>
            </a:extLst>
          </p:cNvPr>
          <p:cNvSpPr>
            <a:spLocks noGrp="1" noChangeArrowheads="1"/>
          </p:cNvSpPr>
          <p:nvPr>
            <p:ph type="title"/>
          </p:nvPr>
        </p:nvSpPr>
        <p:spPr>
          <a:xfrm>
            <a:off x="311150" y="444500"/>
            <a:ext cx="8512175" cy="563562"/>
          </a:xfrm>
        </p:spPr>
        <p:txBody>
          <a:bodyPr/>
          <a:lstStyle/>
          <a:p>
            <a:pPr eaLnBrk="1" hangingPunct="1"/>
            <a:r>
              <a:rPr lang="pt-BR" altLang="pt-BR" sz="3200" dirty="0"/>
              <a:t>Sistemas Operacionais</a:t>
            </a:r>
          </a:p>
        </p:txBody>
      </p:sp>
      <p:pic>
        <p:nvPicPr>
          <p:cNvPr id="3" name="Imagem 2">
            <a:extLst>
              <a:ext uri="{FF2B5EF4-FFF2-40B4-BE49-F238E27FC236}">
                <a16:creationId xmlns:a16="http://schemas.microsoft.com/office/drawing/2014/main" id="{A1E31639-1383-4565-A80D-0F188118CB1C}"/>
              </a:ext>
            </a:extLst>
          </p:cNvPr>
          <p:cNvPicPr>
            <a:picLocks noChangeAspect="1"/>
          </p:cNvPicPr>
          <p:nvPr/>
        </p:nvPicPr>
        <p:blipFill>
          <a:blip r:embed="rId3"/>
          <a:stretch>
            <a:fillRect/>
          </a:stretch>
        </p:blipFill>
        <p:spPr>
          <a:xfrm>
            <a:off x="546543" y="2151972"/>
            <a:ext cx="2835807" cy="1595142"/>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4" name="Retângulo 3">
            <a:extLst>
              <a:ext uri="{FF2B5EF4-FFF2-40B4-BE49-F238E27FC236}">
                <a16:creationId xmlns:a16="http://schemas.microsoft.com/office/drawing/2014/main" id="{68858E16-F7F5-4F7A-9FBD-DFEF646D8A76}"/>
              </a:ext>
            </a:extLst>
          </p:cNvPr>
          <p:cNvSpPr/>
          <p:nvPr/>
        </p:nvSpPr>
        <p:spPr>
          <a:xfrm>
            <a:off x="669060" y="3747114"/>
            <a:ext cx="2590774" cy="307777"/>
          </a:xfrm>
          <a:prstGeom prst="rect">
            <a:avLst/>
          </a:prstGeom>
        </p:spPr>
        <p:txBody>
          <a:bodyPr wrap="none">
            <a:spAutoFit/>
          </a:bodyPr>
          <a:lstStyle/>
          <a:p>
            <a:r>
              <a:rPr lang="pt-BR" dirty="0"/>
              <a:t>Fonte: Five Minutes (</a:t>
            </a:r>
            <a:r>
              <a:rPr lang="pt-BR" dirty="0" err="1"/>
              <a:t>Youtube</a:t>
            </a:r>
            <a:r>
              <a:rPr lang="pt-BR"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814DA2E5-DC75-4191-B813-43C8A53B85CE}"/>
              </a:ext>
            </a:extLst>
          </p:cNvPr>
          <p:cNvSpPr>
            <a:spLocks noGrp="1" noChangeArrowheads="1"/>
          </p:cNvSpPr>
          <p:nvPr>
            <p:ph type="title"/>
          </p:nvPr>
        </p:nvSpPr>
        <p:spPr>
          <a:xfrm>
            <a:off x="311150" y="444500"/>
            <a:ext cx="8512175" cy="563562"/>
          </a:xfrm>
        </p:spPr>
        <p:txBody>
          <a:bodyPr/>
          <a:lstStyle/>
          <a:p>
            <a:pPr eaLnBrk="1" hangingPunct="1"/>
            <a:r>
              <a:rPr lang="pt-BR" altLang="pt-BR" sz="3200" dirty="0"/>
              <a:t>Sistemas Operacionais</a:t>
            </a:r>
          </a:p>
        </p:txBody>
      </p:sp>
      <p:sp>
        <p:nvSpPr>
          <p:cNvPr id="6" name="Retângulo 5">
            <a:extLst>
              <a:ext uri="{FF2B5EF4-FFF2-40B4-BE49-F238E27FC236}">
                <a16:creationId xmlns:a16="http://schemas.microsoft.com/office/drawing/2014/main" id="{1687D0E2-624D-4AD6-9B13-AD2172DF318D}"/>
              </a:ext>
            </a:extLst>
          </p:cNvPr>
          <p:cNvSpPr/>
          <p:nvPr/>
        </p:nvSpPr>
        <p:spPr>
          <a:xfrm>
            <a:off x="4427984" y="1780456"/>
            <a:ext cx="4176464" cy="2585323"/>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a:spAutoFit/>
          </a:bodyPr>
          <a:lstStyle/>
          <a:p>
            <a:pPr lvl="1" algn="just" eaLnBrk="1" hangingPunct="1">
              <a:buClr>
                <a:schemeClr val="folHlink"/>
              </a:buClr>
              <a:buSzPct val="60000"/>
            </a:pPr>
            <a:endParaRPr lang="pt-BR" altLang="pt-BR" sz="1800" dirty="0"/>
          </a:p>
          <a:p>
            <a:pPr lvl="1" algn="just" eaLnBrk="1" hangingPunct="1">
              <a:buClr>
                <a:schemeClr val="folHlink"/>
              </a:buClr>
              <a:buSzPct val="60000"/>
            </a:pPr>
            <a:r>
              <a:rPr lang="pt-BR" altLang="pt-BR" sz="1800" dirty="0"/>
              <a:t>De rede : um sistema operacional de rede deve possuir suporte à operação em rede, ou seja, a capacidade de oferecer às aplicações locais recursos que estejam localizados em outros computadores da rede, como arquivos e impressoras.</a:t>
            </a:r>
          </a:p>
          <a:p>
            <a:pPr lvl="1" algn="just" eaLnBrk="1" hangingPunct="1">
              <a:buClr>
                <a:schemeClr val="folHlink"/>
              </a:buClr>
              <a:buSzPct val="60000"/>
            </a:pPr>
            <a:endParaRPr lang="pt-BR" altLang="pt-BR" sz="1800" dirty="0"/>
          </a:p>
        </p:txBody>
      </p:sp>
      <p:pic>
        <p:nvPicPr>
          <p:cNvPr id="3" name="Imagem 2">
            <a:extLst>
              <a:ext uri="{FF2B5EF4-FFF2-40B4-BE49-F238E27FC236}">
                <a16:creationId xmlns:a16="http://schemas.microsoft.com/office/drawing/2014/main" id="{42B8A320-2BB3-4C93-9FC9-5E729491B979}"/>
              </a:ext>
            </a:extLst>
          </p:cNvPr>
          <p:cNvPicPr>
            <a:picLocks noChangeAspect="1"/>
          </p:cNvPicPr>
          <p:nvPr/>
        </p:nvPicPr>
        <p:blipFill>
          <a:blip r:embed="rId3"/>
          <a:stretch>
            <a:fillRect/>
          </a:stretch>
        </p:blipFill>
        <p:spPr>
          <a:xfrm>
            <a:off x="1331640" y="2149192"/>
            <a:ext cx="2466975" cy="1847850"/>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Tree>
    <p:extLst>
      <p:ext uri="{BB962C8B-B14F-4D97-AF65-F5344CB8AC3E}">
        <p14:creationId xmlns:p14="http://schemas.microsoft.com/office/powerpoint/2010/main" val="243849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Text Box 7">
            <a:extLst>
              <a:ext uri="{FF2B5EF4-FFF2-40B4-BE49-F238E27FC236}">
                <a16:creationId xmlns:a16="http://schemas.microsoft.com/office/drawing/2014/main" id="{23C740EA-D6E5-4A38-A70C-F8CC690E733D}"/>
              </a:ext>
            </a:extLst>
          </p:cNvPr>
          <p:cNvSpPr txBox="1">
            <a:spLocks noChangeArrowheads="1"/>
          </p:cNvSpPr>
          <p:nvPr/>
        </p:nvSpPr>
        <p:spPr bwMode="auto">
          <a:xfrm>
            <a:off x="3995936" y="1505896"/>
            <a:ext cx="4501653" cy="3170099"/>
          </a:xfrm>
          <a:prstGeom prst="rect">
            <a:avLst/>
          </a:prstGeom>
          <a:ln/>
          <a:effectLst>
            <a:outerShdw blurRad="50800" dist="177800" dir="7560000" algn="ctr" rotWithShape="0">
              <a:srgbClr val="000000">
                <a:alpha val="43137"/>
              </a:srgbClr>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algn="just" eaLnBrk="1" hangingPunct="1">
              <a:buClr>
                <a:schemeClr val="folHlink"/>
              </a:buClr>
              <a:buSzPct val="60000"/>
              <a:buNone/>
            </a:pPr>
            <a:r>
              <a:rPr lang="pt-BR" altLang="pt-BR" sz="2000" dirty="0">
                <a:latin typeface="+mn-lt"/>
              </a:rPr>
              <a:t>Distribuído: em um sistema operacional distribuído, os recursos de cada máquina estão disponíveis globalmente, de forma transparente aos usuários. Ao lançar uma aplicação, o usuário interage com sua janela, mas não sabe onde ela está executando ou armazenando seus arquivos: o sistema é quem decide, de forma transparente..</a:t>
            </a:r>
          </a:p>
        </p:txBody>
      </p:sp>
      <p:sp>
        <p:nvSpPr>
          <p:cNvPr id="7" name="Rectangle 2">
            <a:extLst>
              <a:ext uri="{FF2B5EF4-FFF2-40B4-BE49-F238E27FC236}">
                <a16:creationId xmlns:a16="http://schemas.microsoft.com/office/drawing/2014/main" id="{3FBF8DD3-77CB-458E-9CFB-7E029EFBD0F1}"/>
              </a:ext>
            </a:extLst>
          </p:cNvPr>
          <p:cNvSpPr>
            <a:spLocks noGrp="1" noChangeArrowheads="1"/>
          </p:cNvSpPr>
          <p:nvPr>
            <p:ph type="title"/>
          </p:nvPr>
        </p:nvSpPr>
        <p:spPr>
          <a:xfrm>
            <a:off x="311150" y="444500"/>
            <a:ext cx="8512175" cy="563562"/>
          </a:xfrm>
        </p:spPr>
        <p:txBody>
          <a:bodyPr/>
          <a:lstStyle/>
          <a:p>
            <a:pPr eaLnBrk="1" hangingPunct="1"/>
            <a:r>
              <a:rPr lang="pt-BR" altLang="pt-BR" sz="3200" dirty="0"/>
              <a:t>Sistemas Operacionais</a:t>
            </a:r>
          </a:p>
        </p:txBody>
      </p:sp>
      <p:pic>
        <p:nvPicPr>
          <p:cNvPr id="3" name="Imagem 2">
            <a:extLst>
              <a:ext uri="{FF2B5EF4-FFF2-40B4-BE49-F238E27FC236}">
                <a16:creationId xmlns:a16="http://schemas.microsoft.com/office/drawing/2014/main" id="{7A39892C-0C68-4D38-9DC0-FB8B37176655}"/>
              </a:ext>
            </a:extLst>
          </p:cNvPr>
          <p:cNvPicPr>
            <a:picLocks noChangeAspect="1"/>
          </p:cNvPicPr>
          <p:nvPr/>
        </p:nvPicPr>
        <p:blipFill>
          <a:blip r:embed="rId3"/>
          <a:stretch>
            <a:fillRect/>
          </a:stretch>
        </p:blipFill>
        <p:spPr>
          <a:xfrm>
            <a:off x="467544" y="2012454"/>
            <a:ext cx="3175000" cy="2000250"/>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4" name="CaixaDeTexto 3">
            <a:extLst>
              <a:ext uri="{FF2B5EF4-FFF2-40B4-BE49-F238E27FC236}">
                <a16:creationId xmlns:a16="http://schemas.microsoft.com/office/drawing/2014/main" id="{518EED3C-E92B-4F58-8D07-0637F7B73908}"/>
              </a:ext>
            </a:extLst>
          </p:cNvPr>
          <p:cNvSpPr txBox="1"/>
          <p:nvPr/>
        </p:nvSpPr>
        <p:spPr>
          <a:xfrm>
            <a:off x="974924" y="4156720"/>
            <a:ext cx="2160240" cy="307777"/>
          </a:xfrm>
          <a:prstGeom prst="rect">
            <a:avLst/>
          </a:prstGeom>
          <a:noFill/>
        </p:spPr>
        <p:txBody>
          <a:bodyPr wrap="square" rtlCol="0">
            <a:spAutoFit/>
          </a:bodyPr>
          <a:lstStyle/>
          <a:p>
            <a:r>
              <a:rPr lang="pt-BR" dirty="0"/>
              <a:t>Fonte: </a:t>
            </a:r>
            <a:r>
              <a:rPr lang="pt-BR" dirty="0" err="1"/>
              <a:t>Wikipedia</a:t>
            </a:r>
            <a:r>
              <a:rPr lang="pt-BR" dirty="0"/>
              <a:t>, 2018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FBF8DD3-77CB-458E-9CFB-7E029EFBD0F1}"/>
              </a:ext>
            </a:extLst>
          </p:cNvPr>
          <p:cNvSpPr>
            <a:spLocks noGrp="1" noChangeArrowheads="1"/>
          </p:cNvSpPr>
          <p:nvPr>
            <p:ph type="title"/>
          </p:nvPr>
        </p:nvSpPr>
        <p:spPr>
          <a:xfrm>
            <a:off x="311150" y="444500"/>
            <a:ext cx="8512175" cy="563562"/>
          </a:xfrm>
        </p:spPr>
        <p:txBody>
          <a:bodyPr/>
          <a:lstStyle/>
          <a:p>
            <a:pPr eaLnBrk="1" hangingPunct="1"/>
            <a:r>
              <a:rPr lang="pt-BR" altLang="pt-BR" sz="3200" dirty="0"/>
              <a:t>Sistemas Operacionais</a:t>
            </a:r>
          </a:p>
        </p:txBody>
      </p:sp>
      <p:sp>
        <p:nvSpPr>
          <p:cNvPr id="5" name="Retângulo 4">
            <a:extLst>
              <a:ext uri="{FF2B5EF4-FFF2-40B4-BE49-F238E27FC236}">
                <a16:creationId xmlns:a16="http://schemas.microsoft.com/office/drawing/2014/main" id="{4B8DE45F-056D-46DD-8686-9325105BC064}"/>
              </a:ext>
            </a:extLst>
          </p:cNvPr>
          <p:cNvSpPr/>
          <p:nvPr/>
        </p:nvSpPr>
        <p:spPr>
          <a:xfrm>
            <a:off x="3995936" y="1636440"/>
            <a:ext cx="4642866" cy="2862322"/>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pt-BR" altLang="pt-BR" sz="2000" dirty="0"/>
              <a:t>Multiusuário : um sistema operacional multiusuário deve suportar a identificação do “dono” de cada recurso dentro do sistema (arquivos, processos, áreas de memória, conexões de rede) e impor regras de controle de acesso para impedir o uso desses recursos por usuários não autorizados</a:t>
            </a:r>
            <a:endParaRPr lang="pt-BR" sz="2000" dirty="0"/>
          </a:p>
        </p:txBody>
      </p:sp>
      <p:pic>
        <p:nvPicPr>
          <p:cNvPr id="3" name="Imagem 2">
            <a:extLst>
              <a:ext uri="{FF2B5EF4-FFF2-40B4-BE49-F238E27FC236}">
                <a16:creationId xmlns:a16="http://schemas.microsoft.com/office/drawing/2014/main" id="{BFFFDEB6-6BF9-4786-A4B9-5E02C8AD1EFC}"/>
              </a:ext>
            </a:extLst>
          </p:cNvPr>
          <p:cNvPicPr>
            <a:picLocks noChangeAspect="1"/>
          </p:cNvPicPr>
          <p:nvPr/>
        </p:nvPicPr>
        <p:blipFill>
          <a:blip r:embed="rId3"/>
          <a:stretch>
            <a:fillRect/>
          </a:stretch>
        </p:blipFill>
        <p:spPr>
          <a:xfrm>
            <a:off x="505198" y="1829537"/>
            <a:ext cx="3200848" cy="2476128"/>
          </a:xfrm>
          <a:prstGeom prst="rect">
            <a:avLst/>
          </a:prstGeom>
          <a:effectLst>
            <a:outerShdw blurRad="50800" dist="177800" dir="7560000" algn="ctr" rotWithShape="0">
              <a:srgbClr val="000000">
                <a:alpha val="43137"/>
              </a:srgbClr>
            </a:outerShdw>
          </a:effectLst>
          <a:scene3d>
            <a:camera prst="orthographicFront"/>
            <a:lightRig rig="threePt" dir="t"/>
          </a:scene3d>
          <a:sp3d>
            <a:bevelT/>
          </a:sp3d>
        </p:spPr>
      </p:pic>
      <p:sp>
        <p:nvSpPr>
          <p:cNvPr id="9" name="CaixaDeTexto 8">
            <a:extLst>
              <a:ext uri="{FF2B5EF4-FFF2-40B4-BE49-F238E27FC236}">
                <a16:creationId xmlns:a16="http://schemas.microsoft.com/office/drawing/2014/main" id="{323CC88C-1017-4DF9-9D99-64AFAF967290}"/>
              </a:ext>
            </a:extLst>
          </p:cNvPr>
          <p:cNvSpPr txBox="1"/>
          <p:nvPr/>
        </p:nvSpPr>
        <p:spPr>
          <a:xfrm>
            <a:off x="1025502" y="4344873"/>
            <a:ext cx="2160240" cy="307777"/>
          </a:xfrm>
          <a:prstGeom prst="rect">
            <a:avLst/>
          </a:prstGeom>
          <a:noFill/>
        </p:spPr>
        <p:txBody>
          <a:bodyPr wrap="square" rtlCol="0">
            <a:spAutoFit/>
          </a:bodyPr>
          <a:lstStyle/>
          <a:p>
            <a:r>
              <a:rPr lang="pt-BR" dirty="0"/>
              <a:t>Fonte: </a:t>
            </a:r>
            <a:r>
              <a:rPr lang="pt-BR" dirty="0" err="1"/>
              <a:t>Macníficos</a:t>
            </a:r>
            <a:r>
              <a:rPr lang="pt-BR" dirty="0"/>
              <a:t>, 2018</a:t>
            </a:r>
          </a:p>
        </p:txBody>
      </p:sp>
    </p:spTree>
    <p:extLst>
      <p:ext uri="{BB962C8B-B14F-4D97-AF65-F5344CB8AC3E}">
        <p14:creationId xmlns:p14="http://schemas.microsoft.com/office/powerpoint/2010/main" val="173311987"/>
      </p:ext>
    </p:extLst>
  </p:cSld>
  <p:clrMapOvr>
    <a:masterClrMapping/>
  </p:clrMapOvr>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1679</TotalTime>
  <Words>720</Words>
  <Application>Microsoft Office PowerPoint</Application>
  <PresentationFormat>Personalizar</PresentationFormat>
  <Paragraphs>66</Paragraphs>
  <Slides>15</Slides>
  <Notes>3</Notes>
  <HiddenSlides>1</HiddenSlides>
  <MMClips>0</MMClips>
  <ScaleCrop>false</ScaleCrop>
  <HeadingPairs>
    <vt:vector size="6" baseType="variant">
      <vt:variant>
        <vt:lpstr>Fontes usadas</vt:lpstr>
      </vt:variant>
      <vt:variant>
        <vt:i4>3</vt:i4>
      </vt:variant>
      <vt:variant>
        <vt:lpstr>Tema</vt:lpstr>
      </vt:variant>
      <vt:variant>
        <vt:i4>2</vt:i4>
      </vt:variant>
      <vt:variant>
        <vt:lpstr>Títulos de slides</vt:lpstr>
      </vt:variant>
      <vt:variant>
        <vt:i4>15</vt:i4>
      </vt:variant>
    </vt:vector>
  </HeadingPairs>
  <TitlesOfParts>
    <vt:vector size="20" baseType="lpstr">
      <vt:lpstr>Arial</vt:lpstr>
      <vt:lpstr>Times New Roman</vt:lpstr>
      <vt:lpstr>Wingdings</vt:lpstr>
      <vt:lpstr>Tema do Office</vt:lpstr>
      <vt:lpstr>1_Tema do Office</vt:lpstr>
      <vt:lpstr>Apresentação do PowerPoint</vt:lpstr>
      <vt:lpstr>Apresentação do PowerPoint</vt:lpstr>
      <vt:lpstr>Apresentação do PowerPoint</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Bibliografia 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Dell-07</dc:creator>
  <cp:lastModifiedBy>Wyllian Fressatti</cp:lastModifiedBy>
  <cp:revision>181</cp:revision>
  <dcterms:modified xsi:type="dcterms:W3CDTF">2018-07-18T16:03:23Z</dcterms:modified>
</cp:coreProperties>
</file>