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0058D-D690-4F8C-9BC1-DC3E05F2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3CBD8-3031-432A-ABE6-30A5FC24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B1ED3-1A48-4225-9ACC-D034027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878C7-2D1C-4D50-A7C7-880037D8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0CB494-5ED1-4C2D-8C54-9F43CCC7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9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27EBC-B573-49C5-A32B-AF51DAC6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E23116-92E3-4122-B37B-46CFA59D7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29A133-22CC-4E2F-831F-D508053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C364E-BEF1-405D-A261-4592AA44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82CEE8-C416-4218-A40B-03F78707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B6149-1C59-4AAB-9AFD-E529CB039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212C36-BF54-4193-9A83-21A779FB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4591E-8501-46E7-9C59-DAA54482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060151-9F82-4870-9878-13BF2C49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59A6F-2BBA-468C-87BF-B442A6E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63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97F08-9B14-400E-BE06-E1D6C612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A8FDD-A487-4D12-BA2E-6204E9A1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7A48DE-581A-4986-96BA-C95EF2CC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E16AB-48C6-47E2-A22C-BC7E64BD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AEC9C6-5DEF-4F0A-B7B5-576FF15A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C3583-37B2-4747-BFCC-DCB6D9AA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BF9A33-BBB5-498E-A97C-A84ED6D4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C4EAC-6A7A-4EFE-8946-3B8E1C6F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7F6B28-AFBA-4B0E-8480-3565B952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7A20C7-3C93-4F30-9B97-2B67D44F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3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0CA3E-1C54-4FD2-AA37-824B6C35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7895E-2E3E-4B6E-A7BA-51D5C885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6A99D3-AC04-490A-ABF5-9656E4B56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C06C50-C809-4938-9232-EC7DB420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8BB860-C997-4320-98F2-55AC9507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7CA98F-2238-4CEB-A12B-55DBF5F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0CDE3-6C29-4BF3-870E-38D95B1B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405012-CFE7-4A09-9812-67D91696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D6F14-81A4-4667-8AEB-A82D8D31F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4B5875-3510-438A-BA89-ABAD5A0B8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17FD1F-BB1D-4E1C-BABC-293325A7F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71B811-A4E5-4EF0-BA3F-58F24DFE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586045-AFD0-4E08-B23A-62D0435E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5AB1F8-A330-496C-9535-5B1D308A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6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0CA44-7190-4E7B-8578-6C3C526A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5F3B47-14E1-42D8-8936-00FFC14D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42CE82-22B4-46EE-8246-409C3904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5274FE-82ED-4495-9E1E-C9CDB01E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5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E0A443-227F-47FB-A242-50B5F5AF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C13742-3C0F-46CB-B87F-23B24329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F32F4-A791-4238-89B8-13A7A0E8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58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CD035-D9B3-48D5-8670-5780B435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0DAF5-868D-4359-A06D-8B8C49B5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055F88-7490-4DBB-9BF7-23C1CDDEA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20A2DC-4497-44CE-A076-DFDBDAE5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1D7EAD-D17A-4156-B89C-7F3B72C3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36D272-CCA0-4A1D-A8F8-9BFB131A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9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7531C-68EB-472A-B052-AD4F9350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6DE7AD-CB91-46B7-AAD7-20E6983B5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00F3B7-DE92-4C18-A26C-C33BFC5E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1DED42-FCF1-4B36-B67D-4C5CA7A1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6EC6E1-1CA8-4BEB-BE6E-C847A987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961F07-A587-48C0-BD88-6111A227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4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D57771-081F-48FC-8EF2-9E09CD6C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8D0F2-4CF6-4DCF-9F97-10A4DE252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AF709-778D-45BA-8B59-20C8655B9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E8E6-CA15-4A21-BBCF-A818F019B18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437C6-A1CB-4EAE-BA89-F31584A32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A05D0C-4E8F-4E49-B732-0379E296E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D38C-3F92-4568-8599-2C6ECE45D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8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647F0-7E08-44DB-989D-000E48F2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Calcule a área do triângulo de vértices:</a:t>
            </a:r>
            <a:b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(2,4), B (3,8) e C (– 2, 5)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0DFBB-C069-4246-A8CB-BEEFB875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339"/>
            <a:ext cx="4839586" cy="4308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Yb) B =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Yb) C =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03327B3-33CF-4D9D-9BA5-D89BE1E7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395" y="2494877"/>
            <a:ext cx="3067050" cy="10763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846AC0-5540-4B01-A250-02E4DD47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395" y="2494877"/>
            <a:ext cx="3067050" cy="1076325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74EEE3-A5DB-4AD9-8DE6-51172DD7390F}"/>
              </a:ext>
            </a:extLst>
          </p:cNvPr>
          <p:cNvSpPr txBox="1"/>
          <p:nvPr/>
        </p:nvSpPr>
        <p:spPr>
          <a:xfrm>
            <a:off x="838200" y="4064913"/>
            <a:ext cx="60818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2.(8.1 - 5.1) - 4.(3.1 - (-2).1) + 1.(3.5 - (-2).8)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44D0273-339E-408D-BD11-762A2071CE72}"/>
              </a:ext>
            </a:extLst>
          </p:cNvPr>
          <p:cNvSpPr txBox="1"/>
          <p:nvPr/>
        </p:nvSpPr>
        <p:spPr>
          <a:xfrm>
            <a:off x="838200" y="4516577"/>
            <a:ext cx="4254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2.(8 - 5) - 4.(3 + 2) + 15 + 16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E8D9963-E16D-4C42-9E8C-339618F465CE}"/>
              </a:ext>
            </a:extLst>
          </p:cNvPr>
          <p:cNvSpPr txBox="1"/>
          <p:nvPr/>
        </p:nvSpPr>
        <p:spPr>
          <a:xfrm>
            <a:off x="838200" y="5002744"/>
            <a:ext cx="24791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2.3 - 4.5 + 31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6550666-89C3-47A1-A594-6DC696A79532}"/>
              </a:ext>
            </a:extLst>
          </p:cNvPr>
          <p:cNvSpPr txBox="1"/>
          <p:nvPr/>
        </p:nvSpPr>
        <p:spPr>
          <a:xfrm>
            <a:off x="838200" y="5488911"/>
            <a:ext cx="2457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17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A185F-6924-4394-A21B-C0AD1CEE4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2133600"/>
            <a:ext cx="43243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3374A18A-B903-4B0E-925D-DF87E10B4E59}"/>
              </a:ext>
            </a:extLst>
          </p:cNvPr>
          <p:cNvSpPr txBox="1"/>
          <p:nvPr/>
        </p:nvSpPr>
        <p:spPr>
          <a:xfrm>
            <a:off x="5324016" y="5023521"/>
            <a:ext cx="2402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do Triângulo 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4755B21-EE64-4407-A867-10207C0DF361}"/>
              </a:ext>
            </a:extLst>
          </p:cNvPr>
          <p:cNvSpPr txBox="1"/>
          <p:nvPr/>
        </p:nvSpPr>
        <p:spPr>
          <a:xfrm>
            <a:off x="5364997" y="5433631"/>
            <a:ext cx="1762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½ . [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FE8B01B-5DE7-47B5-9DD9-224710107D0F}"/>
              </a:ext>
            </a:extLst>
          </p:cNvPr>
          <p:cNvSpPr txBox="1"/>
          <p:nvPr/>
        </p:nvSpPr>
        <p:spPr>
          <a:xfrm>
            <a:off x="5364996" y="5433630"/>
            <a:ext cx="2402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½ . [17]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7E2AC0-45F2-40D5-A159-F77ABB7687C2}"/>
              </a:ext>
            </a:extLst>
          </p:cNvPr>
          <p:cNvSpPr txBox="1"/>
          <p:nvPr/>
        </p:nvSpPr>
        <p:spPr>
          <a:xfrm>
            <a:off x="5364995" y="5864517"/>
            <a:ext cx="1160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8,5 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5E1EB10-EE10-4AFF-A5D1-25BF601FCF7E}"/>
              </a:ext>
            </a:extLst>
          </p:cNvPr>
          <p:cNvSpPr txBox="1"/>
          <p:nvPr/>
        </p:nvSpPr>
        <p:spPr>
          <a:xfrm>
            <a:off x="838200" y="3649219"/>
            <a:ext cx="432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Determinante</a:t>
            </a:r>
          </a:p>
        </p:txBody>
      </p:sp>
    </p:spTree>
    <p:extLst>
      <p:ext uri="{BB962C8B-B14F-4D97-AF65-F5344CB8AC3E}">
        <p14:creationId xmlns:p14="http://schemas.microsoft.com/office/powerpoint/2010/main" val="92688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27" grpId="0"/>
      <p:bldP spid="29" grpId="0"/>
      <p:bldP spid="28" grpId="0"/>
      <p:bldP spid="33" grpId="0"/>
      <p:bldP spid="34" grpId="0"/>
      <p:bldP spid="35" grpId="0"/>
      <p:bldP spid="36" grpId="0"/>
      <p:bldP spid="3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Calcule a área do triângulo de vértices: A (2,4), B (3,8) e C (– 2,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Edgar</dc:creator>
  <cp:lastModifiedBy>Lucas Edgar</cp:lastModifiedBy>
  <cp:revision>10</cp:revision>
  <dcterms:created xsi:type="dcterms:W3CDTF">2021-05-25T12:42:04Z</dcterms:created>
  <dcterms:modified xsi:type="dcterms:W3CDTF">2021-05-25T14:56:29Z</dcterms:modified>
</cp:coreProperties>
</file>