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SZ1XgGWB6XqeBdIiT1o15l/+7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5917AD-90CB-48B1-B7D4-64493E500A6C}">
  <a:tblStyle styleId="{9B5917AD-90CB-48B1-B7D4-64493E500A6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4" name="Google Shape;174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0" name="Google Shape;150;p7"/>
          <p:cNvGraphicFramePr/>
          <p:nvPr/>
        </p:nvGraphicFramePr>
        <p:xfrm>
          <a:off x="1248696" y="2595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{9B5917AD-90CB-48B1-B7D4-64493E500A6C}</a:tableStyleId>
              </a:tblPr>
              <a:tblGrid>
                <a:gridCol w="1245550"/>
                <a:gridCol w="494150"/>
                <a:gridCol w="4821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8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 actividades del punto anterior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58" name="Google Shape;15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66" name="Google Shape;166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