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86A0-857E-7B9F-97F8-1E5B8932E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91FBB-C881-6073-1850-CD03B8B3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71EDE-5512-C394-EC00-3D187ADF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6387F-B38A-3CEF-0B5C-3558F1DE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CDC40-876A-547A-D995-5B72CEDD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D96AA-1ECD-A1A5-5D05-09F3E9B7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A5CCD9-ABAE-36B3-868E-78BDCEF9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1DBC4-2F10-0862-2B53-E49A5166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0911A-A630-9D67-AF6E-9EE49E69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D0B4A-4A7B-6265-5D7B-BBC53FF2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3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3E1782-CD15-1B4A-7AC0-5A3002BE9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D7EBB-6CA2-50B4-2AED-80B67E77A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5B53D-C9FB-FB2E-BB2C-D075CAD5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DD43D1-FCDA-032B-CA1C-84C8677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468D8D-6EE1-593A-6B24-5E20A23C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70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2C12-E709-EBCC-2006-E5806076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6B8EE-1109-3E1B-2D53-D138948D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FCDD4-3BC1-18CD-BB04-9D58B323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11ACC-26CF-9EE7-7A8B-4B668C0B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E7CE5-3482-60EE-6E48-366DB988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09132-7949-2BA9-B02C-DDC16AC6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7A1A01-2C87-3199-4B1E-6755E030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6933E-613F-D879-3AD2-A18D0857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671-46A7-01F4-2676-43199158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8BA6E-DAD2-0D21-A39D-47437B0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88A63-EDA8-F17D-1707-ACDA706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C5CAE-13FC-1F1D-CEE1-5CC3AE6D2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CDA59-4624-F955-9B5E-97B7CAB7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86B0A-B755-6AD8-0CB4-292107DC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836C6-AE6A-FEE4-7168-68049276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19D00-AF67-80D4-6EC2-279D8450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71DC-6743-F231-6CDB-63ED4E8D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C501C5-9D08-3F8B-DDA8-BA998634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93706E-DD17-7324-0846-CD8136D19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5FCF4E-E3BA-FF3C-9B3D-33D0F14B6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85C927-66D1-E8EB-BDC3-B23A4487D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361CC0-F43A-6BA5-744F-310ACBAC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FA4390-4243-EA8B-1844-40C1EB0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95FEE0-6846-7B7A-791D-FEC6D1E0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48A57-238F-3A49-7E41-E15C1ED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105223-31C3-B50A-5B63-6CD34421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8E26CF-3E65-26F7-AF82-C0F01A3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81EA9A-628E-0B0D-CF60-1B9EFE7E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349632-713A-1D57-CEBF-B6FFFC8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468C20-096F-2BE5-E603-DF17EB1C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9D446C-72D9-5726-98EC-FEF8FC77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9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64F9-D63C-E929-A5AC-10BD02A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22977-AE65-C91A-41BF-4EBED065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127374-7680-1048-5950-F53C9C15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7D7CF-DA69-982E-8887-1B566FE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646149-9493-D30B-92B1-290D638E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992D0-24D6-9022-41CC-8D13E2C3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5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E16AA-4E8C-9E1C-0C10-41E18234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A67F31-CAE1-DAAE-21C3-07FE5C40B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84031B-CFF8-4AA4-8EBF-2934714A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258237-500D-F902-E697-DC995913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DB2631-B8A8-9327-AF2F-51107725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C266F-AE4D-B68A-D1E2-8A44210A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BB0E40-5B24-93AB-AE8E-E0B18DF4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35831E-474E-6866-016D-7C38D53A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838EA-DBBD-A619-EA8A-A70F18204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DE6D-846E-486F-A7DC-ADC1603C69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AFD351-D838-213A-BFE8-4E0C85F98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063ACB-797E-80A5-EEE8-9D646DFD8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5D06-6BF5-4A1A-B3E9-903A59C71B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9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 de pessoa a fazer um sinal com a mão&#10;&#10;Descrição gerada automaticamente com confiança média">
            <a:extLst>
              <a:ext uri="{FF2B5EF4-FFF2-40B4-BE49-F238E27FC236}">
                <a16:creationId xmlns:a16="http://schemas.microsoft.com/office/drawing/2014/main" id="{5E8C9B1B-C492-2BCF-3951-BD0B057D53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55" y="0"/>
            <a:ext cx="12315153" cy="69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Luiza Bohrer</dc:creator>
  <cp:lastModifiedBy>Ana Luiza Bohrer</cp:lastModifiedBy>
  <cp:revision>1</cp:revision>
  <dcterms:created xsi:type="dcterms:W3CDTF">2022-07-01T13:02:17Z</dcterms:created>
  <dcterms:modified xsi:type="dcterms:W3CDTF">2022-07-01T13:17:14Z</dcterms:modified>
</cp:coreProperties>
</file>