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43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2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1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68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8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1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4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53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7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1EA8-244C-45B2-9F7F-E8243C51D7ED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0C82-DCC4-4A36-8610-6191118472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0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0228" y="1494608"/>
            <a:ext cx="1593669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Página Web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0228" y="3308168"/>
            <a:ext cx="1593669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Móvil</a:t>
            </a:r>
            <a:endParaRPr lang="es-E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3438525" y="1040402"/>
            <a:ext cx="544" cy="40840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62100" y="67107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867150" y="671070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organismo</a:t>
            </a:r>
            <a:endParaRPr lang="es-ES" dirty="0"/>
          </a:p>
        </p:txBody>
      </p:sp>
      <p:sp>
        <p:nvSpPr>
          <p:cNvPr id="12" name="Rectangle 11"/>
          <p:cNvSpPr/>
          <p:nvPr/>
        </p:nvSpPr>
        <p:spPr>
          <a:xfrm>
            <a:off x="4046621" y="2441393"/>
            <a:ext cx="164782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Servicios intermedios</a:t>
            </a:r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4046621" y="4292711"/>
            <a:ext cx="164782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 de firma</a:t>
            </a:r>
            <a:endParaRPr lang="es-E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2087063" y="2165168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83897" y="1906088"/>
            <a:ext cx="1162724" cy="64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83897" y="2952750"/>
            <a:ext cx="1162724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83897" y="2860493"/>
            <a:ext cx="1162724" cy="50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83897" y="2020388"/>
            <a:ext cx="1162724" cy="6496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74372" y="3857625"/>
            <a:ext cx="1188046" cy="92120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27418" y="2241028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27418" y="2761979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927418" y="4175691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625818" y="3891981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25818" y="3142910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625818" y="1964803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65242" y="2536303"/>
            <a:ext cx="361950" cy="400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6575" y="404370"/>
            <a:ext cx="449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Flujo de firma</a:t>
            </a:r>
          </a:p>
          <a:p>
            <a:endParaRPr lang="es-ES" u="sng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página Web lanza la app de firma  móvil proporcionándole los datos para la obtención del documento a firmar y la configuración de la firma.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página Web envía los datos y configuración de firma al servicio intermedio.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app de firma recupera del servicio intermedio los datos y configuración de firma.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app de firma genera la firma para lo que se vale del servicio de firma trifásica.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app de firma recibe la firma del servicio de firma.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app de firma guarda la firma en el servicio intermedio.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página web recupera la firma del servicio intermedio.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855322" y="3705225"/>
            <a:ext cx="1188046" cy="9212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Ricoh Europe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Gamuci Millan</dc:creator>
  <cp:lastModifiedBy>Carlos Gamuci Millan</cp:lastModifiedBy>
  <cp:revision>4</cp:revision>
  <dcterms:created xsi:type="dcterms:W3CDTF">2019-12-05T08:57:12Z</dcterms:created>
  <dcterms:modified xsi:type="dcterms:W3CDTF">2019-12-05T09:23:20Z</dcterms:modified>
</cp:coreProperties>
</file>